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ink/ink1.xml" ContentType="application/inkml+xml"/>
  <Override PartName="/ppt/ink/ink2.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0" r:id="rId2"/>
    <p:sldId id="298" r:id="rId3"/>
    <p:sldId id="259" r:id="rId4"/>
    <p:sldId id="291" r:id="rId5"/>
    <p:sldId id="262" r:id="rId6"/>
    <p:sldId id="292" r:id="rId7"/>
    <p:sldId id="293" r:id="rId8"/>
    <p:sldId id="299" r:id="rId9"/>
    <p:sldId id="295" r:id="rId10"/>
    <p:sldId id="296" r:id="rId11"/>
    <p:sldId id="297" r:id="rId12"/>
    <p:sldId id="302" r:id="rId13"/>
    <p:sldId id="301" r:id="rId14"/>
    <p:sldId id="306" r:id="rId15"/>
  </p:sldIdLst>
  <p:sldSz cx="12192000" cy="6858000"/>
  <p:notesSz cx="6797675"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121" userDrawn="1">
          <p15:clr>
            <a:srgbClr val="A4A3A4"/>
          </p15:clr>
        </p15:guide>
        <p15:guide id="3" pos="7584" userDrawn="1">
          <p15:clr>
            <a:srgbClr val="A4A3A4"/>
          </p15:clr>
        </p15:guide>
        <p15:guide id="4" orient="horz" pos="4200" userDrawn="1">
          <p15:clr>
            <a:srgbClr val="A4A3A4"/>
          </p15:clr>
        </p15:guide>
        <p15:guide id="5" pos="279" userDrawn="1">
          <p15:clr>
            <a:srgbClr val="A4A3A4"/>
          </p15:clr>
        </p15:guide>
        <p15:guide id="6" pos="74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G. Serup" initials="HGS" lastIdx="1" clrIdx="0">
    <p:extLst>
      <p:ext uri="{19B8F6BF-5375-455C-9EA6-DF929625EA0E}">
        <p15:presenceInfo xmlns:p15="http://schemas.microsoft.com/office/powerpoint/2012/main" userId="S::hgs@ds.dk::24095444-d11b-4fe6-af88-4927c014c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F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66" autoAdjust="0"/>
    <p:restoredTop sz="66583" autoAdjust="0"/>
  </p:normalViewPr>
  <p:slideViewPr>
    <p:cSldViewPr snapToGrid="0" snapToObjects="1">
      <p:cViewPr varScale="1">
        <p:scale>
          <a:sx n="76" d="100"/>
          <a:sy n="76" d="100"/>
        </p:scale>
        <p:origin x="1152" y="84"/>
      </p:cViewPr>
      <p:guideLst>
        <p:guide orient="horz" pos="119"/>
        <p:guide pos="121"/>
        <p:guide pos="7584"/>
        <p:guide orient="horz" pos="4200"/>
        <p:guide pos="279"/>
        <p:guide pos="741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51780-5FBC-41A0-AC7C-517539C6C2D1}"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da-DK"/>
        </a:p>
      </dgm:t>
    </dgm:pt>
    <dgm:pt modelId="{D84F3322-2529-4E45-A804-A8B6A56AD52F}">
      <dgm:prSet custT="1"/>
      <dgm:spPr>
        <a:solidFill>
          <a:schemeClr val="tx1">
            <a:alpha val="80000"/>
          </a:schemeClr>
        </a:solidFill>
      </dgm:spPr>
      <dgm:t>
        <a:bodyPr/>
        <a:lstStyle/>
        <a:p>
          <a:r>
            <a:rPr lang="en-US" sz="1400" b="1" dirty="0">
              <a:solidFill>
                <a:schemeClr val="bg1"/>
              </a:solidFill>
              <a:effectLst/>
              <a:latin typeface="+mj-lt"/>
              <a:ea typeface="Verdana" panose="020B0604030504040204" pitchFamily="34" charset="0"/>
              <a:cs typeface="Calibri" panose="020F0502020204030204" pitchFamily="34" charset="0"/>
            </a:rPr>
            <a:t>The overall objective is to understand what standards are and what standardization is</a:t>
          </a:r>
          <a:r>
            <a:rPr lang="da-DK" sz="1400" b="1" dirty="0">
              <a:solidFill>
                <a:schemeClr val="bg1"/>
              </a:solidFill>
              <a:effectLst/>
              <a:latin typeface="+mj-lt"/>
              <a:ea typeface="Verdana" panose="020B0604030504040204" pitchFamily="34" charset="0"/>
              <a:cs typeface="Calibri" panose="020F0502020204030204" pitchFamily="34" charset="0"/>
            </a:rPr>
            <a:t>  </a:t>
          </a:r>
        </a:p>
      </dgm:t>
    </dgm:pt>
    <dgm:pt modelId="{8E754B6B-64E3-4ECF-8852-3D5E32D6042D}" type="parTrans" cxnId="{AE1F34C8-FF3A-4E95-B324-2E468FF2A71D}">
      <dgm:prSet/>
      <dgm:spPr/>
      <dgm:t>
        <a:bodyPr/>
        <a:lstStyle/>
        <a:p>
          <a:endParaRPr lang="da-DK">
            <a:latin typeface="+mj-lt"/>
          </a:endParaRPr>
        </a:p>
      </dgm:t>
    </dgm:pt>
    <dgm:pt modelId="{7454B677-AA52-4AB0-BCBD-E3758A8450A8}" type="sibTrans" cxnId="{AE1F34C8-FF3A-4E95-B324-2E468FF2A71D}">
      <dgm:prSet/>
      <dgm:spPr/>
      <dgm:t>
        <a:bodyPr/>
        <a:lstStyle/>
        <a:p>
          <a:endParaRPr lang="da-DK">
            <a:latin typeface="+mj-lt"/>
          </a:endParaRPr>
        </a:p>
      </dgm:t>
    </dgm:pt>
    <dgm:pt modelId="{0082A869-B972-41A6-B134-4D471289E1A7}">
      <dgm:prSet custT="1"/>
      <dgm:spPr>
        <a:solidFill>
          <a:schemeClr val="bg1">
            <a:alpha val="70000"/>
          </a:schemeClr>
        </a:solidFill>
        <a:ln>
          <a:solidFill>
            <a:srgbClr val="88BFE8"/>
          </a:solidFill>
        </a:ln>
      </dgm:spPr>
      <dgm:t>
        <a:bodyPr/>
        <a:lstStyle/>
        <a:p>
          <a:r>
            <a:rPr lang="en-US" sz="1400" b="1" dirty="0">
              <a:solidFill>
                <a:schemeClr val="tx1"/>
              </a:solidFill>
              <a:latin typeface="+mj-lt"/>
              <a:ea typeface="Verdana" panose="020B0604030504040204" pitchFamily="34" charset="0"/>
            </a:rPr>
            <a:t>Why standards exist and why they are important</a:t>
          </a:r>
          <a:endParaRPr lang="da-DK" sz="1400" b="1" dirty="0">
            <a:solidFill>
              <a:schemeClr val="tx1"/>
            </a:solidFill>
            <a:latin typeface="+mj-lt"/>
            <a:ea typeface="Verdana" panose="020B0604030504040204" pitchFamily="34" charset="0"/>
          </a:endParaRPr>
        </a:p>
      </dgm:t>
    </dgm:pt>
    <dgm:pt modelId="{11CECFB7-59A0-4261-A469-C07A5B12663F}" type="parTrans" cxnId="{64F7F120-17D3-4B6D-AE44-777E6B7ED12D}">
      <dgm:prSet/>
      <dgm:spPr/>
      <dgm:t>
        <a:bodyPr/>
        <a:lstStyle/>
        <a:p>
          <a:endParaRPr lang="da-DK">
            <a:latin typeface="+mj-lt"/>
          </a:endParaRPr>
        </a:p>
      </dgm:t>
    </dgm:pt>
    <dgm:pt modelId="{3EDF6934-E234-414A-B5DF-6A7329B2B5C3}" type="sibTrans" cxnId="{64F7F120-17D3-4B6D-AE44-777E6B7ED12D}">
      <dgm:prSet/>
      <dgm:spPr/>
      <dgm:t>
        <a:bodyPr/>
        <a:lstStyle/>
        <a:p>
          <a:endParaRPr lang="da-DK">
            <a:latin typeface="+mj-lt"/>
          </a:endParaRPr>
        </a:p>
      </dgm:t>
    </dgm:pt>
    <dgm:pt modelId="{A14937BE-A4B3-4EF0-8544-42686456AAFE}">
      <dgm:prSet custT="1"/>
      <dgm:spPr>
        <a:solidFill>
          <a:schemeClr val="bg1">
            <a:alpha val="70000"/>
          </a:schemeClr>
        </a:solidFill>
        <a:ln>
          <a:solidFill>
            <a:srgbClr val="88BFE8"/>
          </a:solidFill>
        </a:ln>
      </dgm:spPr>
      <dgm:t>
        <a:bodyPr/>
        <a:lstStyle/>
        <a:p>
          <a:r>
            <a:rPr lang="da-DK" sz="1400" b="1" dirty="0" err="1">
              <a:solidFill>
                <a:schemeClr val="tx1"/>
              </a:solidFill>
              <a:latin typeface="+mj-lt"/>
              <a:ea typeface="Verdana" panose="020B0604030504040204" pitchFamily="34" charset="0"/>
            </a:rPr>
            <a:t>Different</a:t>
          </a:r>
          <a:r>
            <a:rPr lang="da-DK" sz="1400" b="1" dirty="0">
              <a:solidFill>
                <a:schemeClr val="tx1"/>
              </a:solidFill>
              <a:latin typeface="+mj-lt"/>
              <a:ea typeface="Verdana" panose="020B0604030504040204" pitchFamily="34" charset="0"/>
            </a:rPr>
            <a:t> types of standards</a:t>
          </a:r>
        </a:p>
      </dgm:t>
    </dgm:pt>
    <dgm:pt modelId="{FC0090E9-357B-4E40-9B17-4ABE3150987F}" type="parTrans" cxnId="{9100B651-58C3-4838-AE2F-73D014A88411}">
      <dgm:prSet/>
      <dgm:spPr/>
      <dgm:t>
        <a:bodyPr/>
        <a:lstStyle/>
        <a:p>
          <a:endParaRPr lang="da-DK">
            <a:latin typeface="+mj-lt"/>
          </a:endParaRPr>
        </a:p>
      </dgm:t>
    </dgm:pt>
    <dgm:pt modelId="{4471E223-7465-41D8-83F9-EBFDD14D9EA8}" type="sibTrans" cxnId="{9100B651-58C3-4838-AE2F-73D014A88411}">
      <dgm:prSet/>
      <dgm:spPr/>
      <dgm:t>
        <a:bodyPr/>
        <a:lstStyle/>
        <a:p>
          <a:endParaRPr lang="da-DK">
            <a:latin typeface="+mj-lt"/>
          </a:endParaRPr>
        </a:p>
      </dgm:t>
    </dgm:pt>
    <dgm:pt modelId="{06FED54E-2003-4EE7-A277-EBAB825F43C6}">
      <dgm:prSet custT="1"/>
      <dgm:spPr>
        <a:solidFill>
          <a:schemeClr val="bg1">
            <a:alpha val="70000"/>
          </a:schemeClr>
        </a:solidFill>
        <a:ln>
          <a:solidFill>
            <a:srgbClr val="88BFE8"/>
          </a:solidFill>
        </a:ln>
      </dgm:spPr>
      <dgm:t>
        <a:bodyPr/>
        <a:lstStyle/>
        <a:p>
          <a:r>
            <a:rPr lang="da-DK" sz="1400" b="1" dirty="0">
              <a:solidFill>
                <a:schemeClr val="tx1"/>
              </a:solidFill>
              <a:latin typeface="+mj-lt"/>
              <a:ea typeface="Verdana" panose="020B0604030504040204" pitchFamily="34" charset="0"/>
            </a:rPr>
            <a:t>De jure vs. de facto standards</a:t>
          </a:r>
        </a:p>
      </dgm:t>
    </dgm:pt>
    <dgm:pt modelId="{C086B250-6850-465A-8D49-892B7B3BE83C}" type="parTrans" cxnId="{D03D1072-57FD-4ABB-BBEE-DB58F3AE43EC}">
      <dgm:prSet/>
      <dgm:spPr/>
      <dgm:t>
        <a:bodyPr/>
        <a:lstStyle/>
        <a:p>
          <a:endParaRPr lang="da-DK">
            <a:latin typeface="+mj-lt"/>
          </a:endParaRPr>
        </a:p>
      </dgm:t>
    </dgm:pt>
    <dgm:pt modelId="{E545985A-6A52-4B73-A5B0-925163269D60}" type="sibTrans" cxnId="{D03D1072-57FD-4ABB-BBEE-DB58F3AE43EC}">
      <dgm:prSet/>
      <dgm:spPr/>
      <dgm:t>
        <a:bodyPr/>
        <a:lstStyle/>
        <a:p>
          <a:endParaRPr lang="da-DK">
            <a:latin typeface="+mj-lt"/>
          </a:endParaRPr>
        </a:p>
      </dgm:t>
    </dgm:pt>
    <dgm:pt modelId="{33BB5D07-0FBB-44C9-9B58-F89CDDE7C326}">
      <dgm:prSet custT="1"/>
      <dgm:spPr>
        <a:solidFill>
          <a:schemeClr val="bg1">
            <a:alpha val="70000"/>
          </a:schemeClr>
        </a:solidFill>
        <a:ln>
          <a:solidFill>
            <a:srgbClr val="88BFE8"/>
          </a:solidFill>
        </a:ln>
      </dgm:spPr>
      <dgm:t>
        <a:bodyPr/>
        <a:lstStyle/>
        <a:p>
          <a:r>
            <a:rPr lang="da-DK" sz="1400" b="1" dirty="0">
              <a:solidFill>
                <a:schemeClr val="tx1"/>
              </a:solidFill>
              <a:latin typeface="+mj-lt"/>
              <a:ea typeface="Verdana" panose="020B0604030504040204" pitchFamily="34" charset="0"/>
            </a:rPr>
            <a:t>How standards </a:t>
          </a:r>
          <a:r>
            <a:rPr lang="da-DK" sz="1400" b="1" dirty="0" err="1">
              <a:solidFill>
                <a:schemeClr val="tx1"/>
              </a:solidFill>
              <a:latin typeface="+mj-lt"/>
              <a:ea typeface="Verdana" panose="020B0604030504040204" pitchFamily="34" charset="0"/>
            </a:rPr>
            <a:t>create</a:t>
          </a:r>
          <a:r>
            <a:rPr lang="da-DK" sz="1400" b="1" dirty="0">
              <a:solidFill>
                <a:schemeClr val="tx1"/>
              </a:solidFill>
              <a:latin typeface="+mj-lt"/>
              <a:ea typeface="Verdana" panose="020B0604030504040204" pitchFamily="34" charset="0"/>
            </a:rPr>
            <a:t> </a:t>
          </a:r>
          <a:r>
            <a:rPr lang="da-DK" sz="1400" b="1" dirty="0" err="1">
              <a:solidFill>
                <a:schemeClr val="tx1"/>
              </a:solidFill>
              <a:latin typeface="+mj-lt"/>
              <a:ea typeface="Verdana" panose="020B0604030504040204" pitchFamily="34" charset="0"/>
            </a:rPr>
            <a:t>value</a:t>
          </a:r>
          <a:endParaRPr lang="da-DK" sz="1400" b="1" dirty="0">
            <a:solidFill>
              <a:schemeClr val="tx1"/>
            </a:solidFill>
            <a:latin typeface="+mj-lt"/>
            <a:ea typeface="Verdana" panose="020B0604030504040204" pitchFamily="34" charset="0"/>
          </a:endParaRPr>
        </a:p>
      </dgm:t>
    </dgm:pt>
    <dgm:pt modelId="{CC5FB21C-21DD-4F49-80CF-E213188B0425}" type="parTrans" cxnId="{6EAE0E19-AB67-4445-B901-A6ADED3C5C03}">
      <dgm:prSet/>
      <dgm:spPr/>
      <dgm:t>
        <a:bodyPr/>
        <a:lstStyle/>
        <a:p>
          <a:endParaRPr lang="da-DK">
            <a:latin typeface="+mj-lt"/>
          </a:endParaRPr>
        </a:p>
      </dgm:t>
    </dgm:pt>
    <dgm:pt modelId="{7B48F656-ECCA-4A92-9EFC-94EFEF69903B}" type="sibTrans" cxnId="{6EAE0E19-AB67-4445-B901-A6ADED3C5C03}">
      <dgm:prSet/>
      <dgm:spPr/>
      <dgm:t>
        <a:bodyPr/>
        <a:lstStyle/>
        <a:p>
          <a:endParaRPr lang="da-DK">
            <a:latin typeface="+mj-lt"/>
          </a:endParaRPr>
        </a:p>
      </dgm:t>
    </dgm:pt>
    <dgm:pt modelId="{C8831810-B2D7-47CA-89C4-35F9BB5B937D}" type="pres">
      <dgm:prSet presAssocID="{48E51780-5FBC-41A0-AC7C-517539C6C2D1}" presName="hierChild1" presStyleCnt="0">
        <dgm:presLayoutVars>
          <dgm:orgChart val="1"/>
          <dgm:chPref val="1"/>
          <dgm:dir/>
          <dgm:animOne val="branch"/>
          <dgm:animLvl val="lvl"/>
          <dgm:resizeHandles/>
        </dgm:presLayoutVars>
      </dgm:prSet>
      <dgm:spPr/>
    </dgm:pt>
    <dgm:pt modelId="{06C6E2D0-13C6-411D-9AE3-17790FDAC26E}" type="pres">
      <dgm:prSet presAssocID="{D84F3322-2529-4E45-A804-A8B6A56AD52F}" presName="hierRoot1" presStyleCnt="0">
        <dgm:presLayoutVars>
          <dgm:hierBranch val="init"/>
        </dgm:presLayoutVars>
      </dgm:prSet>
      <dgm:spPr/>
    </dgm:pt>
    <dgm:pt modelId="{5BE469AC-BD3F-4762-B15A-14ADA06CF89C}" type="pres">
      <dgm:prSet presAssocID="{D84F3322-2529-4E45-A804-A8B6A56AD52F}" presName="rootComposite1" presStyleCnt="0"/>
      <dgm:spPr/>
    </dgm:pt>
    <dgm:pt modelId="{0C614FFB-13E0-4AEB-9F70-D22FFDCC7009}" type="pres">
      <dgm:prSet presAssocID="{D84F3322-2529-4E45-A804-A8B6A56AD52F}" presName="rootText1" presStyleLbl="node0" presStyleIdx="0" presStyleCnt="1" custScaleX="221091" custScaleY="148132" custLinFactNeighborX="820" custLinFactNeighborY="-4808">
        <dgm:presLayoutVars>
          <dgm:chPref val="3"/>
        </dgm:presLayoutVars>
      </dgm:prSet>
      <dgm:spPr/>
    </dgm:pt>
    <dgm:pt modelId="{9E83C97E-02B4-4EA3-BC15-25755FC6CDD4}" type="pres">
      <dgm:prSet presAssocID="{D84F3322-2529-4E45-A804-A8B6A56AD52F}" presName="rootConnector1" presStyleLbl="node1" presStyleIdx="0" presStyleCnt="0"/>
      <dgm:spPr/>
    </dgm:pt>
    <dgm:pt modelId="{42104CA0-EDA9-4915-97A3-4FCEF8672E23}" type="pres">
      <dgm:prSet presAssocID="{D84F3322-2529-4E45-A804-A8B6A56AD52F}" presName="hierChild2" presStyleCnt="0"/>
      <dgm:spPr/>
    </dgm:pt>
    <dgm:pt modelId="{BE4FB820-1A73-41F7-AE97-A50522414333}" type="pres">
      <dgm:prSet presAssocID="{11CECFB7-59A0-4261-A469-C07A5B12663F}" presName="Name37" presStyleLbl="parChTrans1D2" presStyleIdx="0" presStyleCnt="4"/>
      <dgm:spPr/>
    </dgm:pt>
    <dgm:pt modelId="{8C53520D-E767-41DF-852D-04A579F8B1A5}" type="pres">
      <dgm:prSet presAssocID="{0082A869-B972-41A6-B134-4D471289E1A7}" presName="hierRoot2" presStyleCnt="0">
        <dgm:presLayoutVars>
          <dgm:hierBranch val="init"/>
        </dgm:presLayoutVars>
      </dgm:prSet>
      <dgm:spPr/>
    </dgm:pt>
    <dgm:pt modelId="{81121AAB-058C-4232-87BF-DDB3DA7DF6BE}" type="pres">
      <dgm:prSet presAssocID="{0082A869-B972-41A6-B134-4D471289E1A7}" presName="rootComposite" presStyleCnt="0"/>
      <dgm:spPr/>
    </dgm:pt>
    <dgm:pt modelId="{95D2C9E6-C095-4D51-AFF5-4D73DED67721}" type="pres">
      <dgm:prSet presAssocID="{0082A869-B972-41A6-B134-4D471289E1A7}" presName="rootText" presStyleLbl="node2" presStyleIdx="0" presStyleCnt="4">
        <dgm:presLayoutVars>
          <dgm:chPref val="3"/>
        </dgm:presLayoutVars>
      </dgm:prSet>
      <dgm:spPr/>
    </dgm:pt>
    <dgm:pt modelId="{FB3480CD-1C39-4D00-8240-94206A9E433B}" type="pres">
      <dgm:prSet presAssocID="{0082A869-B972-41A6-B134-4D471289E1A7}" presName="rootConnector" presStyleLbl="node2" presStyleIdx="0" presStyleCnt="4"/>
      <dgm:spPr/>
    </dgm:pt>
    <dgm:pt modelId="{F80E5FCA-8AFD-4D79-93DB-C8D77218F3DA}" type="pres">
      <dgm:prSet presAssocID="{0082A869-B972-41A6-B134-4D471289E1A7}" presName="hierChild4" presStyleCnt="0"/>
      <dgm:spPr/>
    </dgm:pt>
    <dgm:pt modelId="{738998F3-C67C-4585-9FEA-3D07CB69F153}" type="pres">
      <dgm:prSet presAssocID="{0082A869-B972-41A6-B134-4D471289E1A7}" presName="hierChild5" presStyleCnt="0"/>
      <dgm:spPr/>
    </dgm:pt>
    <dgm:pt modelId="{ADD5DB1E-9861-4850-AFD4-61DF07C6613E}" type="pres">
      <dgm:prSet presAssocID="{FC0090E9-357B-4E40-9B17-4ABE3150987F}" presName="Name37" presStyleLbl="parChTrans1D2" presStyleIdx="1" presStyleCnt="4"/>
      <dgm:spPr/>
    </dgm:pt>
    <dgm:pt modelId="{29281A67-B348-45D5-9550-BFAD77B9574B}" type="pres">
      <dgm:prSet presAssocID="{A14937BE-A4B3-4EF0-8544-42686456AAFE}" presName="hierRoot2" presStyleCnt="0">
        <dgm:presLayoutVars>
          <dgm:hierBranch val="init"/>
        </dgm:presLayoutVars>
      </dgm:prSet>
      <dgm:spPr/>
    </dgm:pt>
    <dgm:pt modelId="{80AF6998-3623-4723-8E63-BF5B6074C8D2}" type="pres">
      <dgm:prSet presAssocID="{A14937BE-A4B3-4EF0-8544-42686456AAFE}" presName="rootComposite" presStyleCnt="0"/>
      <dgm:spPr/>
    </dgm:pt>
    <dgm:pt modelId="{37335F1E-B157-4F7F-BB7E-821068D6EC11}" type="pres">
      <dgm:prSet presAssocID="{A14937BE-A4B3-4EF0-8544-42686456AAFE}" presName="rootText" presStyleLbl="node2" presStyleIdx="1" presStyleCnt="4">
        <dgm:presLayoutVars>
          <dgm:chPref val="3"/>
        </dgm:presLayoutVars>
      </dgm:prSet>
      <dgm:spPr/>
    </dgm:pt>
    <dgm:pt modelId="{1CFC93DD-873D-427F-93BA-0EFA5F6BFE6D}" type="pres">
      <dgm:prSet presAssocID="{A14937BE-A4B3-4EF0-8544-42686456AAFE}" presName="rootConnector" presStyleLbl="node2" presStyleIdx="1" presStyleCnt="4"/>
      <dgm:spPr/>
    </dgm:pt>
    <dgm:pt modelId="{DE594BE4-88A4-44FA-BC6B-C75B21DA3902}" type="pres">
      <dgm:prSet presAssocID="{A14937BE-A4B3-4EF0-8544-42686456AAFE}" presName="hierChild4" presStyleCnt="0"/>
      <dgm:spPr/>
    </dgm:pt>
    <dgm:pt modelId="{FDDDD47A-C108-4EC0-A0DE-5A7F19AFDB42}" type="pres">
      <dgm:prSet presAssocID="{A14937BE-A4B3-4EF0-8544-42686456AAFE}" presName="hierChild5" presStyleCnt="0"/>
      <dgm:spPr/>
    </dgm:pt>
    <dgm:pt modelId="{F7D5C6E9-E561-4267-9527-2EB26B6DF3DB}" type="pres">
      <dgm:prSet presAssocID="{CC5FB21C-21DD-4F49-80CF-E213188B0425}" presName="Name37" presStyleLbl="parChTrans1D2" presStyleIdx="2" presStyleCnt="4"/>
      <dgm:spPr/>
    </dgm:pt>
    <dgm:pt modelId="{4F7BDADD-F382-485D-ABAD-24B6D315AD89}" type="pres">
      <dgm:prSet presAssocID="{33BB5D07-0FBB-44C9-9B58-F89CDDE7C326}" presName="hierRoot2" presStyleCnt="0">
        <dgm:presLayoutVars>
          <dgm:hierBranch val="init"/>
        </dgm:presLayoutVars>
      </dgm:prSet>
      <dgm:spPr/>
    </dgm:pt>
    <dgm:pt modelId="{18925856-83DE-48A9-8210-FADE7B0639B1}" type="pres">
      <dgm:prSet presAssocID="{33BB5D07-0FBB-44C9-9B58-F89CDDE7C326}" presName="rootComposite" presStyleCnt="0"/>
      <dgm:spPr/>
    </dgm:pt>
    <dgm:pt modelId="{F652CF91-4DF4-48CB-99B4-B2C9DA536074}" type="pres">
      <dgm:prSet presAssocID="{33BB5D07-0FBB-44C9-9B58-F89CDDE7C326}" presName="rootText" presStyleLbl="node2" presStyleIdx="2" presStyleCnt="4">
        <dgm:presLayoutVars>
          <dgm:chPref val="3"/>
        </dgm:presLayoutVars>
      </dgm:prSet>
      <dgm:spPr/>
    </dgm:pt>
    <dgm:pt modelId="{BAF1626D-0CDD-4F03-9562-D9030F957E10}" type="pres">
      <dgm:prSet presAssocID="{33BB5D07-0FBB-44C9-9B58-F89CDDE7C326}" presName="rootConnector" presStyleLbl="node2" presStyleIdx="2" presStyleCnt="4"/>
      <dgm:spPr/>
    </dgm:pt>
    <dgm:pt modelId="{1307A91D-58E4-4B34-8895-8F4AB970103B}" type="pres">
      <dgm:prSet presAssocID="{33BB5D07-0FBB-44C9-9B58-F89CDDE7C326}" presName="hierChild4" presStyleCnt="0"/>
      <dgm:spPr/>
    </dgm:pt>
    <dgm:pt modelId="{A54C0930-F298-4DDD-AFF2-9742D27B29C8}" type="pres">
      <dgm:prSet presAssocID="{33BB5D07-0FBB-44C9-9B58-F89CDDE7C326}" presName="hierChild5" presStyleCnt="0"/>
      <dgm:spPr/>
    </dgm:pt>
    <dgm:pt modelId="{06AB3A05-CCCE-473E-ABA4-44D557028F0A}" type="pres">
      <dgm:prSet presAssocID="{C086B250-6850-465A-8D49-892B7B3BE83C}" presName="Name37" presStyleLbl="parChTrans1D2" presStyleIdx="3" presStyleCnt="4"/>
      <dgm:spPr/>
    </dgm:pt>
    <dgm:pt modelId="{B44FE4FF-4FC5-4F37-AD53-05F1CDAD9E84}" type="pres">
      <dgm:prSet presAssocID="{06FED54E-2003-4EE7-A277-EBAB825F43C6}" presName="hierRoot2" presStyleCnt="0">
        <dgm:presLayoutVars>
          <dgm:hierBranch val="init"/>
        </dgm:presLayoutVars>
      </dgm:prSet>
      <dgm:spPr/>
    </dgm:pt>
    <dgm:pt modelId="{2F9D17A8-ED91-45D9-ACAF-6638148F2116}" type="pres">
      <dgm:prSet presAssocID="{06FED54E-2003-4EE7-A277-EBAB825F43C6}" presName="rootComposite" presStyleCnt="0"/>
      <dgm:spPr/>
    </dgm:pt>
    <dgm:pt modelId="{205993EE-C311-47CA-B5C9-F70BCF267140}" type="pres">
      <dgm:prSet presAssocID="{06FED54E-2003-4EE7-A277-EBAB825F43C6}" presName="rootText" presStyleLbl="node2" presStyleIdx="3" presStyleCnt="4">
        <dgm:presLayoutVars>
          <dgm:chPref val="3"/>
        </dgm:presLayoutVars>
      </dgm:prSet>
      <dgm:spPr/>
    </dgm:pt>
    <dgm:pt modelId="{C4106123-BAA0-4B17-9DA5-6B6C7D5E3A52}" type="pres">
      <dgm:prSet presAssocID="{06FED54E-2003-4EE7-A277-EBAB825F43C6}" presName="rootConnector" presStyleLbl="node2" presStyleIdx="3" presStyleCnt="4"/>
      <dgm:spPr/>
    </dgm:pt>
    <dgm:pt modelId="{D896E00B-5683-4117-B7D5-88A760A9FF16}" type="pres">
      <dgm:prSet presAssocID="{06FED54E-2003-4EE7-A277-EBAB825F43C6}" presName="hierChild4" presStyleCnt="0"/>
      <dgm:spPr/>
    </dgm:pt>
    <dgm:pt modelId="{B0EBE22D-341D-48E2-A7B5-82B52455DB7B}" type="pres">
      <dgm:prSet presAssocID="{06FED54E-2003-4EE7-A277-EBAB825F43C6}" presName="hierChild5" presStyleCnt="0"/>
      <dgm:spPr/>
    </dgm:pt>
    <dgm:pt modelId="{8C52EAAC-50A3-4B6A-A9FE-D5B1C9D643B0}" type="pres">
      <dgm:prSet presAssocID="{D84F3322-2529-4E45-A804-A8B6A56AD52F}" presName="hierChild3" presStyleCnt="0"/>
      <dgm:spPr/>
    </dgm:pt>
  </dgm:ptLst>
  <dgm:cxnLst>
    <dgm:cxn modelId="{B2D1810E-C848-45FD-B237-9168033EF23D}" type="presOf" srcId="{A14937BE-A4B3-4EF0-8544-42686456AAFE}" destId="{37335F1E-B157-4F7F-BB7E-821068D6EC11}" srcOrd="0" destOrd="0" presId="urn:microsoft.com/office/officeart/2005/8/layout/orgChart1"/>
    <dgm:cxn modelId="{E33B3314-9B8B-4110-9F31-DC5C452EEC71}" type="presOf" srcId="{33BB5D07-0FBB-44C9-9B58-F89CDDE7C326}" destId="{BAF1626D-0CDD-4F03-9562-D9030F957E10}" srcOrd="1" destOrd="0" presId="urn:microsoft.com/office/officeart/2005/8/layout/orgChart1"/>
    <dgm:cxn modelId="{6EAE0E19-AB67-4445-B901-A6ADED3C5C03}" srcId="{D84F3322-2529-4E45-A804-A8B6A56AD52F}" destId="{33BB5D07-0FBB-44C9-9B58-F89CDDE7C326}" srcOrd="2" destOrd="0" parTransId="{CC5FB21C-21DD-4F49-80CF-E213188B0425}" sibTransId="{7B48F656-ECCA-4A92-9EFC-94EFEF69903B}"/>
    <dgm:cxn modelId="{64F7F120-17D3-4B6D-AE44-777E6B7ED12D}" srcId="{D84F3322-2529-4E45-A804-A8B6A56AD52F}" destId="{0082A869-B972-41A6-B134-4D471289E1A7}" srcOrd="0" destOrd="0" parTransId="{11CECFB7-59A0-4261-A469-C07A5B12663F}" sibTransId="{3EDF6934-E234-414A-B5DF-6A7329B2B5C3}"/>
    <dgm:cxn modelId="{A6A99022-02C4-4057-A370-4BDE00651BB4}" type="presOf" srcId="{06FED54E-2003-4EE7-A277-EBAB825F43C6}" destId="{205993EE-C311-47CA-B5C9-F70BCF267140}" srcOrd="0" destOrd="0" presId="urn:microsoft.com/office/officeart/2005/8/layout/orgChart1"/>
    <dgm:cxn modelId="{B6BFAF22-CAE4-40E6-8088-AEB514FED8E6}" type="presOf" srcId="{C086B250-6850-465A-8D49-892B7B3BE83C}" destId="{06AB3A05-CCCE-473E-ABA4-44D557028F0A}" srcOrd="0" destOrd="0" presId="urn:microsoft.com/office/officeart/2005/8/layout/orgChart1"/>
    <dgm:cxn modelId="{70BA453D-08CA-4124-A355-A018F5FBDE26}" type="presOf" srcId="{48E51780-5FBC-41A0-AC7C-517539C6C2D1}" destId="{C8831810-B2D7-47CA-89C4-35F9BB5B937D}" srcOrd="0" destOrd="0" presId="urn:microsoft.com/office/officeart/2005/8/layout/orgChart1"/>
    <dgm:cxn modelId="{485E775C-5FFE-4593-9B4A-EEACB5647116}" type="presOf" srcId="{0082A869-B972-41A6-B134-4D471289E1A7}" destId="{95D2C9E6-C095-4D51-AFF5-4D73DED67721}" srcOrd="0" destOrd="0" presId="urn:microsoft.com/office/officeart/2005/8/layout/orgChart1"/>
    <dgm:cxn modelId="{1197D05D-FFAF-4B2F-A18F-8E60A62715D7}" type="presOf" srcId="{0082A869-B972-41A6-B134-4D471289E1A7}" destId="{FB3480CD-1C39-4D00-8240-94206A9E433B}" srcOrd="1" destOrd="0" presId="urn:microsoft.com/office/officeart/2005/8/layout/orgChart1"/>
    <dgm:cxn modelId="{9100B651-58C3-4838-AE2F-73D014A88411}" srcId="{D84F3322-2529-4E45-A804-A8B6A56AD52F}" destId="{A14937BE-A4B3-4EF0-8544-42686456AAFE}" srcOrd="1" destOrd="0" parTransId="{FC0090E9-357B-4E40-9B17-4ABE3150987F}" sibTransId="{4471E223-7465-41D8-83F9-EBFDD14D9EA8}"/>
    <dgm:cxn modelId="{D03D1072-57FD-4ABB-BBEE-DB58F3AE43EC}" srcId="{D84F3322-2529-4E45-A804-A8B6A56AD52F}" destId="{06FED54E-2003-4EE7-A277-EBAB825F43C6}" srcOrd="3" destOrd="0" parTransId="{C086B250-6850-465A-8D49-892B7B3BE83C}" sibTransId="{E545985A-6A52-4B73-A5B0-925163269D60}"/>
    <dgm:cxn modelId="{06049E73-FA30-4943-8B17-D5416A4EBC00}" type="presOf" srcId="{D84F3322-2529-4E45-A804-A8B6A56AD52F}" destId="{9E83C97E-02B4-4EA3-BC15-25755FC6CDD4}" srcOrd="1" destOrd="0" presId="urn:microsoft.com/office/officeart/2005/8/layout/orgChart1"/>
    <dgm:cxn modelId="{820EFE7A-B51E-4BA2-9BB8-879681F82814}" type="presOf" srcId="{33BB5D07-0FBB-44C9-9B58-F89CDDE7C326}" destId="{F652CF91-4DF4-48CB-99B4-B2C9DA536074}" srcOrd="0" destOrd="0" presId="urn:microsoft.com/office/officeart/2005/8/layout/orgChart1"/>
    <dgm:cxn modelId="{6904CFA2-971E-4D79-B8B7-3B25892D0A6A}" type="presOf" srcId="{A14937BE-A4B3-4EF0-8544-42686456AAFE}" destId="{1CFC93DD-873D-427F-93BA-0EFA5F6BFE6D}" srcOrd="1" destOrd="0" presId="urn:microsoft.com/office/officeart/2005/8/layout/orgChart1"/>
    <dgm:cxn modelId="{9720F9C0-3576-447A-AF88-84B8DA3ED27C}" type="presOf" srcId="{FC0090E9-357B-4E40-9B17-4ABE3150987F}" destId="{ADD5DB1E-9861-4850-AFD4-61DF07C6613E}" srcOrd="0" destOrd="0" presId="urn:microsoft.com/office/officeart/2005/8/layout/orgChart1"/>
    <dgm:cxn modelId="{485945C7-DB29-4BD7-BA52-D9F92864D607}" type="presOf" srcId="{11CECFB7-59A0-4261-A469-C07A5B12663F}" destId="{BE4FB820-1A73-41F7-AE97-A50522414333}" srcOrd="0" destOrd="0" presId="urn:microsoft.com/office/officeart/2005/8/layout/orgChart1"/>
    <dgm:cxn modelId="{AE1F34C8-FF3A-4E95-B324-2E468FF2A71D}" srcId="{48E51780-5FBC-41A0-AC7C-517539C6C2D1}" destId="{D84F3322-2529-4E45-A804-A8B6A56AD52F}" srcOrd="0" destOrd="0" parTransId="{8E754B6B-64E3-4ECF-8852-3D5E32D6042D}" sibTransId="{7454B677-AA52-4AB0-BCBD-E3758A8450A8}"/>
    <dgm:cxn modelId="{3E0261D8-3585-4A93-A8EF-CD48C60EA2F3}" type="presOf" srcId="{06FED54E-2003-4EE7-A277-EBAB825F43C6}" destId="{C4106123-BAA0-4B17-9DA5-6B6C7D5E3A52}" srcOrd="1" destOrd="0" presId="urn:microsoft.com/office/officeart/2005/8/layout/orgChart1"/>
    <dgm:cxn modelId="{C499A8E8-66B2-4768-8E21-4722CB2145E2}" type="presOf" srcId="{CC5FB21C-21DD-4F49-80CF-E213188B0425}" destId="{F7D5C6E9-E561-4267-9527-2EB26B6DF3DB}" srcOrd="0" destOrd="0" presId="urn:microsoft.com/office/officeart/2005/8/layout/orgChart1"/>
    <dgm:cxn modelId="{5361E3FF-B305-4A71-A053-D91793B96FED}" type="presOf" srcId="{D84F3322-2529-4E45-A804-A8B6A56AD52F}" destId="{0C614FFB-13E0-4AEB-9F70-D22FFDCC7009}" srcOrd="0" destOrd="0" presId="urn:microsoft.com/office/officeart/2005/8/layout/orgChart1"/>
    <dgm:cxn modelId="{845A6717-F812-43FA-9A29-141CCF8DB0E0}" type="presParOf" srcId="{C8831810-B2D7-47CA-89C4-35F9BB5B937D}" destId="{06C6E2D0-13C6-411D-9AE3-17790FDAC26E}" srcOrd="0" destOrd="0" presId="urn:microsoft.com/office/officeart/2005/8/layout/orgChart1"/>
    <dgm:cxn modelId="{55134C3B-F593-4303-908F-41105C88A600}" type="presParOf" srcId="{06C6E2D0-13C6-411D-9AE3-17790FDAC26E}" destId="{5BE469AC-BD3F-4762-B15A-14ADA06CF89C}" srcOrd="0" destOrd="0" presId="urn:microsoft.com/office/officeart/2005/8/layout/orgChart1"/>
    <dgm:cxn modelId="{7A58AC6C-6621-41B9-B4AA-D0448390D040}" type="presParOf" srcId="{5BE469AC-BD3F-4762-B15A-14ADA06CF89C}" destId="{0C614FFB-13E0-4AEB-9F70-D22FFDCC7009}" srcOrd="0" destOrd="0" presId="urn:microsoft.com/office/officeart/2005/8/layout/orgChart1"/>
    <dgm:cxn modelId="{C5043423-B57F-4656-B9CB-BB25257A8DC0}" type="presParOf" srcId="{5BE469AC-BD3F-4762-B15A-14ADA06CF89C}" destId="{9E83C97E-02B4-4EA3-BC15-25755FC6CDD4}" srcOrd="1" destOrd="0" presId="urn:microsoft.com/office/officeart/2005/8/layout/orgChart1"/>
    <dgm:cxn modelId="{B9F0B5A2-CD76-4D0A-9001-5F999C35330D}" type="presParOf" srcId="{06C6E2D0-13C6-411D-9AE3-17790FDAC26E}" destId="{42104CA0-EDA9-4915-97A3-4FCEF8672E23}" srcOrd="1" destOrd="0" presId="urn:microsoft.com/office/officeart/2005/8/layout/orgChart1"/>
    <dgm:cxn modelId="{76EF431D-9382-4976-91DB-4839B4183203}" type="presParOf" srcId="{42104CA0-EDA9-4915-97A3-4FCEF8672E23}" destId="{BE4FB820-1A73-41F7-AE97-A50522414333}" srcOrd="0" destOrd="0" presId="urn:microsoft.com/office/officeart/2005/8/layout/orgChart1"/>
    <dgm:cxn modelId="{9215DFD2-0A05-4B23-8475-67CF2C853FB4}" type="presParOf" srcId="{42104CA0-EDA9-4915-97A3-4FCEF8672E23}" destId="{8C53520D-E767-41DF-852D-04A579F8B1A5}" srcOrd="1" destOrd="0" presId="urn:microsoft.com/office/officeart/2005/8/layout/orgChart1"/>
    <dgm:cxn modelId="{9C80243B-0922-4CEC-BDA4-F0A814B34947}" type="presParOf" srcId="{8C53520D-E767-41DF-852D-04A579F8B1A5}" destId="{81121AAB-058C-4232-87BF-DDB3DA7DF6BE}" srcOrd="0" destOrd="0" presId="urn:microsoft.com/office/officeart/2005/8/layout/orgChart1"/>
    <dgm:cxn modelId="{654E0BCA-BC93-43EE-8FF2-4E4EEA64989A}" type="presParOf" srcId="{81121AAB-058C-4232-87BF-DDB3DA7DF6BE}" destId="{95D2C9E6-C095-4D51-AFF5-4D73DED67721}" srcOrd="0" destOrd="0" presId="urn:microsoft.com/office/officeart/2005/8/layout/orgChart1"/>
    <dgm:cxn modelId="{2F5462B1-6FA2-4030-9AF1-560B5F886743}" type="presParOf" srcId="{81121AAB-058C-4232-87BF-DDB3DA7DF6BE}" destId="{FB3480CD-1C39-4D00-8240-94206A9E433B}" srcOrd="1" destOrd="0" presId="urn:microsoft.com/office/officeart/2005/8/layout/orgChart1"/>
    <dgm:cxn modelId="{17A83F5D-9F1E-4740-AF86-352D4F9D43D2}" type="presParOf" srcId="{8C53520D-E767-41DF-852D-04A579F8B1A5}" destId="{F80E5FCA-8AFD-4D79-93DB-C8D77218F3DA}" srcOrd="1" destOrd="0" presId="urn:microsoft.com/office/officeart/2005/8/layout/orgChart1"/>
    <dgm:cxn modelId="{AEDE7A79-BB26-4C5B-A65D-6CFA2CA006C1}" type="presParOf" srcId="{8C53520D-E767-41DF-852D-04A579F8B1A5}" destId="{738998F3-C67C-4585-9FEA-3D07CB69F153}" srcOrd="2" destOrd="0" presId="urn:microsoft.com/office/officeart/2005/8/layout/orgChart1"/>
    <dgm:cxn modelId="{AE91155B-1391-4376-BF7E-2E1D6DBD4CAA}" type="presParOf" srcId="{42104CA0-EDA9-4915-97A3-4FCEF8672E23}" destId="{ADD5DB1E-9861-4850-AFD4-61DF07C6613E}" srcOrd="2" destOrd="0" presId="urn:microsoft.com/office/officeart/2005/8/layout/orgChart1"/>
    <dgm:cxn modelId="{5224F0F3-B971-46E8-AA33-0DEB68ED91FF}" type="presParOf" srcId="{42104CA0-EDA9-4915-97A3-4FCEF8672E23}" destId="{29281A67-B348-45D5-9550-BFAD77B9574B}" srcOrd="3" destOrd="0" presId="urn:microsoft.com/office/officeart/2005/8/layout/orgChart1"/>
    <dgm:cxn modelId="{810ACFF5-13B9-4825-9A87-CCF2E08F0417}" type="presParOf" srcId="{29281A67-B348-45D5-9550-BFAD77B9574B}" destId="{80AF6998-3623-4723-8E63-BF5B6074C8D2}" srcOrd="0" destOrd="0" presId="urn:microsoft.com/office/officeart/2005/8/layout/orgChart1"/>
    <dgm:cxn modelId="{6D64DF38-92D8-4C1C-B34E-A8916CA41041}" type="presParOf" srcId="{80AF6998-3623-4723-8E63-BF5B6074C8D2}" destId="{37335F1E-B157-4F7F-BB7E-821068D6EC11}" srcOrd="0" destOrd="0" presId="urn:microsoft.com/office/officeart/2005/8/layout/orgChart1"/>
    <dgm:cxn modelId="{42C52D66-FB4F-415E-8AF5-B29A4AAC7135}" type="presParOf" srcId="{80AF6998-3623-4723-8E63-BF5B6074C8D2}" destId="{1CFC93DD-873D-427F-93BA-0EFA5F6BFE6D}" srcOrd="1" destOrd="0" presId="urn:microsoft.com/office/officeart/2005/8/layout/orgChart1"/>
    <dgm:cxn modelId="{281FDE98-B429-41C6-A8D3-58A07AD84E63}" type="presParOf" srcId="{29281A67-B348-45D5-9550-BFAD77B9574B}" destId="{DE594BE4-88A4-44FA-BC6B-C75B21DA3902}" srcOrd="1" destOrd="0" presId="urn:microsoft.com/office/officeart/2005/8/layout/orgChart1"/>
    <dgm:cxn modelId="{70A97DD6-492F-4F17-88C0-A7E814DA75EF}" type="presParOf" srcId="{29281A67-B348-45D5-9550-BFAD77B9574B}" destId="{FDDDD47A-C108-4EC0-A0DE-5A7F19AFDB42}" srcOrd="2" destOrd="0" presId="urn:microsoft.com/office/officeart/2005/8/layout/orgChart1"/>
    <dgm:cxn modelId="{C05B6844-04E2-407B-86E3-8E9BF824894E}" type="presParOf" srcId="{42104CA0-EDA9-4915-97A3-4FCEF8672E23}" destId="{F7D5C6E9-E561-4267-9527-2EB26B6DF3DB}" srcOrd="4" destOrd="0" presId="urn:microsoft.com/office/officeart/2005/8/layout/orgChart1"/>
    <dgm:cxn modelId="{2B43BB11-7331-458D-B3A8-01E323EAE8CC}" type="presParOf" srcId="{42104CA0-EDA9-4915-97A3-4FCEF8672E23}" destId="{4F7BDADD-F382-485D-ABAD-24B6D315AD89}" srcOrd="5" destOrd="0" presId="urn:microsoft.com/office/officeart/2005/8/layout/orgChart1"/>
    <dgm:cxn modelId="{6DB19A06-A142-40DC-9426-B8EBA6375DF2}" type="presParOf" srcId="{4F7BDADD-F382-485D-ABAD-24B6D315AD89}" destId="{18925856-83DE-48A9-8210-FADE7B0639B1}" srcOrd="0" destOrd="0" presId="urn:microsoft.com/office/officeart/2005/8/layout/orgChart1"/>
    <dgm:cxn modelId="{B3659AD0-F4BB-41CF-B3CC-9A7E0B3B14D1}" type="presParOf" srcId="{18925856-83DE-48A9-8210-FADE7B0639B1}" destId="{F652CF91-4DF4-48CB-99B4-B2C9DA536074}" srcOrd="0" destOrd="0" presId="urn:microsoft.com/office/officeart/2005/8/layout/orgChart1"/>
    <dgm:cxn modelId="{62EADCE4-6485-4518-AE4A-CCECBCA33E27}" type="presParOf" srcId="{18925856-83DE-48A9-8210-FADE7B0639B1}" destId="{BAF1626D-0CDD-4F03-9562-D9030F957E10}" srcOrd="1" destOrd="0" presId="urn:microsoft.com/office/officeart/2005/8/layout/orgChart1"/>
    <dgm:cxn modelId="{AFEAB0AB-64BB-47D0-B4CB-ADA048FE381C}" type="presParOf" srcId="{4F7BDADD-F382-485D-ABAD-24B6D315AD89}" destId="{1307A91D-58E4-4B34-8895-8F4AB970103B}" srcOrd="1" destOrd="0" presId="urn:microsoft.com/office/officeart/2005/8/layout/orgChart1"/>
    <dgm:cxn modelId="{9AFE93F4-0D6E-4C7C-80DC-F753593CA13E}" type="presParOf" srcId="{4F7BDADD-F382-485D-ABAD-24B6D315AD89}" destId="{A54C0930-F298-4DDD-AFF2-9742D27B29C8}" srcOrd="2" destOrd="0" presId="urn:microsoft.com/office/officeart/2005/8/layout/orgChart1"/>
    <dgm:cxn modelId="{B59D8B7B-269D-4064-BE83-2630FB977B67}" type="presParOf" srcId="{42104CA0-EDA9-4915-97A3-4FCEF8672E23}" destId="{06AB3A05-CCCE-473E-ABA4-44D557028F0A}" srcOrd="6" destOrd="0" presId="urn:microsoft.com/office/officeart/2005/8/layout/orgChart1"/>
    <dgm:cxn modelId="{55EC0AB0-5EAB-4C36-97E0-2382A0752C27}" type="presParOf" srcId="{42104CA0-EDA9-4915-97A3-4FCEF8672E23}" destId="{B44FE4FF-4FC5-4F37-AD53-05F1CDAD9E84}" srcOrd="7" destOrd="0" presId="urn:microsoft.com/office/officeart/2005/8/layout/orgChart1"/>
    <dgm:cxn modelId="{8107E321-CD2A-4A89-9836-93D26116D14B}" type="presParOf" srcId="{B44FE4FF-4FC5-4F37-AD53-05F1CDAD9E84}" destId="{2F9D17A8-ED91-45D9-ACAF-6638148F2116}" srcOrd="0" destOrd="0" presId="urn:microsoft.com/office/officeart/2005/8/layout/orgChart1"/>
    <dgm:cxn modelId="{286287FD-6F6C-4999-AA79-9A8D374D8BCB}" type="presParOf" srcId="{2F9D17A8-ED91-45D9-ACAF-6638148F2116}" destId="{205993EE-C311-47CA-B5C9-F70BCF267140}" srcOrd="0" destOrd="0" presId="urn:microsoft.com/office/officeart/2005/8/layout/orgChart1"/>
    <dgm:cxn modelId="{D2FBDC12-C6E1-4B09-8FA5-E216B7AD8ED3}" type="presParOf" srcId="{2F9D17A8-ED91-45D9-ACAF-6638148F2116}" destId="{C4106123-BAA0-4B17-9DA5-6B6C7D5E3A52}" srcOrd="1" destOrd="0" presId="urn:microsoft.com/office/officeart/2005/8/layout/orgChart1"/>
    <dgm:cxn modelId="{72549090-1274-477F-B6C5-BA7E824DEDAF}" type="presParOf" srcId="{B44FE4FF-4FC5-4F37-AD53-05F1CDAD9E84}" destId="{D896E00B-5683-4117-B7D5-88A760A9FF16}" srcOrd="1" destOrd="0" presId="urn:microsoft.com/office/officeart/2005/8/layout/orgChart1"/>
    <dgm:cxn modelId="{7615AB32-DBD7-470F-98EE-091BB450828F}" type="presParOf" srcId="{B44FE4FF-4FC5-4F37-AD53-05F1CDAD9E84}" destId="{B0EBE22D-341D-48E2-A7B5-82B52455DB7B}" srcOrd="2" destOrd="0" presId="urn:microsoft.com/office/officeart/2005/8/layout/orgChart1"/>
    <dgm:cxn modelId="{554ED8E5-DBAD-446D-A915-5419D6C732CA}" type="presParOf" srcId="{06C6E2D0-13C6-411D-9AE3-17790FDAC26E}" destId="{8C52EAAC-50A3-4B6A-A9FE-D5B1C9D643B0}"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9CB1E9-1D06-432E-AAD2-6571CDABF83D}"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39C49C88-5200-408D-AB4E-C9969CA0FC67}">
      <dgm:prSet/>
      <dgm:spPr/>
      <dgm:t>
        <a:bodyPr/>
        <a:lstStyle/>
        <a:p>
          <a:r>
            <a:rPr lang="en-GB" b="1"/>
            <a:t>Voluntary and market driven </a:t>
          </a:r>
          <a:endParaRPr lang="en-US"/>
        </a:p>
      </dgm:t>
    </dgm:pt>
    <dgm:pt modelId="{2E053C21-424A-4F25-AD76-4F54353CE033}" type="parTrans" cxnId="{D2E899E2-7232-4EE2-AC47-8BEE987C3E8A}">
      <dgm:prSet/>
      <dgm:spPr/>
      <dgm:t>
        <a:bodyPr/>
        <a:lstStyle/>
        <a:p>
          <a:endParaRPr lang="en-US"/>
        </a:p>
      </dgm:t>
    </dgm:pt>
    <dgm:pt modelId="{903B409F-6605-4162-A36B-8059A00CC82A}" type="sibTrans" cxnId="{D2E899E2-7232-4EE2-AC47-8BEE987C3E8A}">
      <dgm:prSet/>
      <dgm:spPr/>
      <dgm:t>
        <a:bodyPr/>
        <a:lstStyle/>
        <a:p>
          <a:endParaRPr lang="en-US"/>
        </a:p>
      </dgm:t>
    </dgm:pt>
    <dgm:pt modelId="{8A645725-EF71-4D4D-9F06-E996C7A3D876}">
      <dgm:prSet/>
      <dgm:spPr/>
      <dgm:t>
        <a:bodyPr/>
        <a:lstStyle/>
        <a:p>
          <a:r>
            <a:rPr lang="en-GB" b="1" dirty="0"/>
            <a:t>Open to all</a:t>
          </a:r>
          <a:endParaRPr lang="en-US" dirty="0"/>
        </a:p>
      </dgm:t>
    </dgm:pt>
    <dgm:pt modelId="{068C1745-1011-45FC-83D9-4D974500D4ED}" type="parTrans" cxnId="{1086FDA5-FBF1-4DF7-B6BF-861B47926E95}">
      <dgm:prSet/>
      <dgm:spPr/>
      <dgm:t>
        <a:bodyPr/>
        <a:lstStyle/>
        <a:p>
          <a:endParaRPr lang="en-US"/>
        </a:p>
      </dgm:t>
    </dgm:pt>
    <dgm:pt modelId="{ADE34496-AC4E-4541-8048-EAABB672406C}" type="sibTrans" cxnId="{1086FDA5-FBF1-4DF7-B6BF-861B47926E95}">
      <dgm:prSet/>
      <dgm:spPr/>
      <dgm:t>
        <a:bodyPr/>
        <a:lstStyle/>
        <a:p>
          <a:endParaRPr lang="en-US"/>
        </a:p>
      </dgm:t>
    </dgm:pt>
    <dgm:pt modelId="{CFFD3A06-E39D-46D6-9387-03CD49A7C62F}">
      <dgm:prSet/>
      <dgm:spPr/>
      <dgm:t>
        <a:bodyPr/>
        <a:lstStyle/>
        <a:p>
          <a:r>
            <a:rPr lang="en-GB" b="1"/>
            <a:t>Developed in technical committees at national, European or int. level </a:t>
          </a:r>
          <a:endParaRPr lang="en-US"/>
        </a:p>
      </dgm:t>
    </dgm:pt>
    <dgm:pt modelId="{BD5C5C02-79FC-45A9-B802-89CBBD055F79}" type="parTrans" cxnId="{211698B8-069E-4598-8E02-87A5290519F5}">
      <dgm:prSet/>
      <dgm:spPr/>
      <dgm:t>
        <a:bodyPr/>
        <a:lstStyle/>
        <a:p>
          <a:endParaRPr lang="en-US"/>
        </a:p>
      </dgm:t>
    </dgm:pt>
    <dgm:pt modelId="{81EDB4FD-79B1-4528-8FEE-CDF676B12A36}" type="sibTrans" cxnId="{211698B8-069E-4598-8E02-87A5290519F5}">
      <dgm:prSet/>
      <dgm:spPr/>
      <dgm:t>
        <a:bodyPr/>
        <a:lstStyle/>
        <a:p>
          <a:endParaRPr lang="en-US"/>
        </a:p>
      </dgm:t>
    </dgm:pt>
    <dgm:pt modelId="{9E45E5FA-EBDF-4359-B71E-5A697DE1BDC6}">
      <dgm:prSet/>
      <dgm:spPr/>
      <dgm:t>
        <a:bodyPr/>
        <a:lstStyle/>
        <a:p>
          <a:r>
            <a:rPr lang="en-GB" b="1"/>
            <a:t>Consensus-based </a:t>
          </a:r>
          <a:endParaRPr lang="en-US"/>
        </a:p>
      </dgm:t>
    </dgm:pt>
    <dgm:pt modelId="{AC23597E-8297-42CF-A236-B56CEC518448}" type="parTrans" cxnId="{A39CA477-1F25-43A0-9D51-E08A60E8EDD6}">
      <dgm:prSet/>
      <dgm:spPr/>
      <dgm:t>
        <a:bodyPr/>
        <a:lstStyle/>
        <a:p>
          <a:endParaRPr lang="en-US"/>
        </a:p>
      </dgm:t>
    </dgm:pt>
    <dgm:pt modelId="{2FCAEFD1-01F6-43A0-872E-F5F4BE825E7D}" type="sibTrans" cxnId="{A39CA477-1F25-43A0-9D51-E08A60E8EDD6}">
      <dgm:prSet/>
      <dgm:spPr/>
      <dgm:t>
        <a:bodyPr/>
        <a:lstStyle/>
        <a:p>
          <a:endParaRPr lang="en-US"/>
        </a:p>
      </dgm:t>
    </dgm:pt>
    <dgm:pt modelId="{E5FE92DD-CB18-4521-B6B2-B363DDD25D9B}">
      <dgm:prSet/>
      <dgm:spPr/>
      <dgm:t>
        <a:bodyPr/>
        <a:lstStyle/>
        <a:p>
          <a:r>
            <a:rPr lang="en-GB" b="1"/>
            <a:t>Formal voting procedure </a:t>
          </a:r>
          <a:endParaRPr lang="en-US"/>
        </a:p>
      </dgm:t>
    </dgm:pt>
    <dgm:pt modelId="{E6BD4633-B07F-4320-A5B7-ABB47F9BCCC6}" type="parTrans" cxnId="{5530B921-394F-4383-991F-EEB8355BC345}">
      <dgm:prSet/>
      <dgm:spPr/>
      <dgm:t>
        <a:bodyPr/>
        <a:lstStyle/>
        <a:p>
          <a:endParaRPr lang="en-US"/>
        </a:p>
      </dgm:t>
    </dgm:pt>
    <dgm:pt modelId="{D0237B44-75D8-441F-AAC8-43BE0D34CC0B}" type="sibTrans" cxnId="{5530B921-394F-4383-991F-EEB8355BC345}">
      <dgm:prSet/>
      <dgm:spPr/>
      <dgm:t>
        <a:bodyPr/>
        <a:lstStyle/>
        <a:p>
          <a:endParaRPr lang="en-US"/>
        </a:p>
      </dgm:t>
    </dgm:pt>
    <dgm:pt modelId="{F625C013-52F8-4787-85B4-0BAE532F68BC}">
      <dgm:prSet/>
      <dgm:spPr/>
      <dgm:t>
        <a:bodyPr/>
        <a:lstStyle/>
        <a:p>
          <a:r>
            <a:rPr lang="en-GB" b="1"/>
            <a:t>Approved by a recognized body</a:t>
          </a:r>
          <a:endParaRPr lang="en-US"/>
        </a:p>
      </dgm:t>
    </dgm:pt>
    <dgm:pt modelId="{AD4FDBB9-FD31-4076-9A5D-DA1CD35C206E}" type="parTrans" cxnId="{A7719DA0-D86C-4EBE-809B-A52D71810A47}">
      <dgm:prSet/>
      <dgm:spPr/>
      <dgm:t>
        <a:bodyPr/>
        <a:lstStyle/>
        <a:p>
          <a:endParaRPr lang="en-US"/>
        </a:p>
      </dgm:t>
    </dgm:pt>
    <dgm:pt modelId="{8E8B4112-FCE9-4E27-8468-432B1D8072A6}" type="sibTrans" cxnId="{A7719DA0-D86C-4EBE-809B-A52D71810A47}">
      <dgm:prSet/>
      <dgm:spPr/>
      <dgm:t>
        <a:bodyPr/>
        <a:lstStyle/>
        <a:p>
          <a:endParaRPr lang="en-US"/>
        </a:p>
      </dgm:t>
    </dgm:pt>
    <dgm:pt modelId="{940573FA-D728-4418-A119-55FDBFABDA89}" type="pres">
      <dgm:prSet presAssocID="{079CB1E9-1D06-432E-AAD2-6571CDABF83D}" presName="vert0" presStyleCnt="0">
        <dgm:presLayoutVars>
          <dgm:dir/>
          <dgm:animOne val="branch"/>
          <dgm:animLvl val="lvl"/>
        </dgm:presLayoutVars>
      </dgm:prSet>
      <dgm:spPr/>
    </dgm:pt>
    <dgm:pt modelId="{CA67B437-0431-4648-9A96-F0C3D60D3AF6}" type="pres">
      <dgm:prSet presAssocID="{39C49C88-5200-408D-AB4E-C9969CA0FC67}" presName="thickLine" presStyleLbl="alignNode1" presStyleIdx="0" presStyleCnt="6"/>
      <dgm:spPr/>
    </dgm:pt>
    <dgm:pt modelId="{E89C7D04-AC6E-42BE-966C-38DEBB383FE0}" type="pres">
      <dgm:prSet presAssocID="{39C49C88-5200-408D-AB4E-C9969CA0FC67}" presName="horz1" presStyleCnt="0"/>
      <dgm:spPr/>
    </dgm:pt>
    <dgm:pt modelId="{769218A6-03B1-4825-87E0-E61B6BF28F22}" type="pres">
      <dgm:prSet presAssocID="{39C49C88-5200-408D-AB4E-C9969CA0FC67}" presName="tx1" presStyleLbl="revTx" presStyleIdx="0" presStyleCnt="6"/>
      <dgm:spPr/>
    </dgm:pt>
    <dgm:pt modelId="{2873A0CB-9496-4B5C-9E4A-E6F6C625A272}" type="pres">
      <dgm:prSet presAssocID="{39C49C88-5200-408D-AB4E-C9969CA0FC67}" presName="vert1" presStyleCnt="0"/>
      <dgm:spPr/>
    </dgm:pt>
    <dgm:pt modelId="{7B905016-8589-4F3E-A449-202174F02A4F}" type="pres">
      <dgm:prSet presAssocID="{8A645725-EF71-4D4D-9F06-E996C7A3D876}" presName="thickLine" presStyleLbl="alignNode1" presStyleIdx="1" presStyleCnt="6"/>
      <dgm:spPr/>
    </dgm:pt>
    <dgm:pt modelId="{CA86EB8F-EF35-431D-BBAE-F4BF71CECFBF}" type="pres">
      <dgm:prSet presAssocID="{8A645725-EF71-4D4D-9F06-E996C7A3D876}" presName="horz1" presStyleCnt="0"/>
      <dgm:spPr/>
    </dgm:pt>
    <dgm:pt modelId="{A5268CF8-C500-4D22-8FDA-257C9B2D7E36}" type="pres">
      <dgm:prSet presAssocID="{8A645725-EF71-4D4D-9F06-E996C7A3D876}" presName="tx1" presStyleLbl="revTx" presStyleIdx="1" presStyleCnt="6"/>
      <dgm:spPr/>
    </dgm:pt>
    <dgm:pt modelId="{ABBFFE2D-DB08-44C5-9DB0-FDC47EB74FAD}" type="pres">
      <dgm:prSet presAssocID="{8A645725-EF71-4D4D-9F06-E996C7A3D876}" presName="vert1" presStyleCnt="0"/>
      <dgm:spPr/>
    </dgm:pt>
    <dgm:pt modelId="{61D6CEF6-5DE2-4C94-AA02-9E2C74AB5DE1}" type="pres">
      <dgm:prSet presAssocID="{CFFD3A06-E39D-46D6-9387-03CD49A7C62F}" presName="thickLine" presStyleLbl="alignNode1" presStyleIdx="2" presStyleCnt="6"/>
      <dgm:spPr/>
    </dgm:pt>
    <dgm:pt modelId="{D512F48F-592E-4FB5-A108-E6585AEDBBE0}" type="pres">
      <dgm:prSet presAssocID="{CFFD3A06-E39D-46D6-9387-03CD49A7C62F}" presName="horz1" presStyleCnt="0"/>
      <dgm:spPr/>
    </dgm:pt>
    <dgm:pt modelId="{1DD75641-3B81-4FDF-9172-DBE324FE02E7}" type="pres">
      <dgm:prSet presAssocID="{CFFD3A06-E39D-46D6-9387-03CD49A7C62F}" presName="tx1" presStyleLbl="revTx" presStyleIdx="2" presStyleCnt="6"/>
      <dgm:spPr/>
    </dgm:pt>
    <dgm:pt modelId="{3D531857-4DA5-47F3-90BE-000CB98470B7}" type="pres">
      <dgm:prSet presAssocID="{CFFD3A06-E39D-46D6-9387-03CD49A7C62F}" presName="vert1" presStyleCnt="0"/>
      <dgm:spPr/>
    </dgm:pt>
    <dgm:pt modelId="{4B180F9E-D646-48DF-8C65-97C3A1E6BFCC}" type="pres">
      <dgm:prSet presAssocID="{9E45E5FA-EBDF-4359-B71E-5A697DE1BDC6}" presName="thickLine" presStyleLbl="alignNode1" presStyleIdx="3" presStyleCnt="6"/>
      <dgm:spPr/>
    </dgm:pt>
    <dgm:pt modelId="{EF9F7589-1D3C-4F6B-A7CB-44951ACA1CE1}" type="pres">
      <dgm:prSet presAssocID="{9E45E5FA-EBDF-4359-B71E-5A697DE1BDC6}" presName="horz1" presStyleCnt="0"/>
      <dgm:spPr/>
    </dgm:pt>
    <dgm:pt modelId="{492F542E-30BA-47D0-BB24-65FFD26FFC82}" type="pres">
      <dgm:prSet presAssocID="{9E45E5FA-EBDF-4359-B71E-5A697DE1BDC6}" presName="tx1" presStyleLbl="revTx" presStyleIdx="3" presStyleCnt="6"/>
      <dgm:spPr/>
    </dgm:pt>
    <dgm:pt modelId="{2D418413-E6CD-4A3D-BEF1-5B751EDBB314}" type="pres">
      <dgm:prSet presAssocID="{9E45E5FA-EBDF-4359-B71E-5A697DE1BDC6}" presName="vert1" presStyleCnt="0"/>
      <dgm:spPr/>
    </dgm:pt>
    <dgm:pt modelId="{FCBD876E-3550-4DEB-9097-F0830AAF1801}" type="pres">
      <dgm:prSet presAssocID="{E5FE92DD-CB18-4521-B6B2-B363DDD25D9B}" presName="thickLine" presStyleLbl="alignNode1" presStyleIdx="4" presStyleCnt="6"/>
      <dgm:spPr/>
    </dgm:pt>
    <dgm:pt modelId="{68A69C40-F01B-41A5-B87C-2BED479E200E}" type="pres">
      <dgm:prSet presAssocID="{E5FE92DD-CB18-4521-B6B2-B363DDD25D9B}" presName="horz1" presStyleCnt="0"/>
      <dgm:spPr/>
    </dgm:pt>
    <dgm:pt modelId="{7F39F969-D6AE-4764-BAB5-69B822CE7925}" type="pres">
      <dgm:prSet presAssocID="{E5FE92DD-CB18-4521-B6B2-B363DDD25D9B}" presName="tx1" presStyleLbl="revTx" presStyleIdx="4" presStyleCnt="6"/>
      <dgm:spPr/>
    </dgm:pt>
    <dgm:pt modelId="{D46F2619-0258-4458-8122-426C09BD40DF}" type="pres">
      <dgm:prSet presAssocID="{E5FE92DD-CB18-4521-B6B2-B363DDD25D9B}" presName="vert1" presStyleCnt="0"/>
      <dgm:spPr/>
    </dgm:pt>
    <dgm:pt modelId="{5A58EEAB-CD1B-40CC-BF83-7A7B16205A73}" type="pres">
      <dgm:prSet presAssocID="{F625C013-52F8-4787-85B4-0BAE532F68BC}" presName="thickLine" presStyleLbl="alignNode1" presStyleIdx="5" presStyleCnt="6"/>
      <dgm:spPr/>
    </dgm:pt>
    <dgm:pt modelId="{FC6C50E0-12C9-4267-B615-1FE8788F1B90}" type="pres">
      <dgm:prSet presAssocID="{F625C013-52F8-4787-85B4-0BAE532F68BC}" presName="horz1" presStyleCnt="0"/>
      <dgm:spPr/>
    </dgm:pt>
    <dgm:pt modelId="{1F5E6796-FE98-4258-8A1C-7B74948E2216}" type="pres">
      <dgm:prSet presAssocID="{F625C013-52F8-4787-85B4-0BAE532F68BC}" presName="tx1" presStyleLbl="revTx" presStyleIdx="5" presStyleCnt="6"/>
      <dgm:spPr/>
    </dgm:pt>
    <dgm:pt modelId="{6B10A85B-2823-41C8-8C4B-A9B4F7364000}" type="pres">
      <dgm:prSet presAssocID="{F625C013-52F8-4787-85B4-0BAE532F68BC}" presName="vert1" presStyleCnt="0"/>
      <dgm:spPr/>
    </dgm:pt>
  </dgm:ptLst>
  <dgm:cxnLst>
    <dgm:cxn modelId="{C6AB6608-C6C9-439F-B14E-9F911D9E9F4C}" type="presOf" srcId="{CFFD3A06-E39D-46D6-9387-03CD49A7C62F}" destId="{1DD75641-3B81-4FDF-9172-DBE324FE02E7}" srcOrd="0" destOrd="0" presId="urn:microsoft.com/office/officeart/2008/layout/LinedList"/>
    <dgm:cxn modelId="{5530B921-394F-4383-991F-EEB8355BC345}" srcId="{079CB1E9-1D06-432E-AAD2-6571CDABF83D}" destId="{E5FE92DD-CB18-4521-B6B2-B363DDD25D9B}" srcOrd="4" destOrd="0" parTransId="{E6BD4633-B07F-4320-A5B7-ABB47F9BCCC6}" sibTransId="{D0237B44-75D8-441F-AAC8-43BE0D34CC0B}"/>
    <dgm:cxn modelId="{61C61623-CC38-46A6-942E-459E08910462}" type="presOf" srcId="{39C49C88-5200-408D-AB4E-C9969CA0FC67}" destId="{769218A6-03B1-4825-87E0-E61B6BF28F22}" srcOrd="0" destOrd="0" presId="urn:microsoft.com/office/officeart/2008/layout/LinedList"/>
    <dgm:cxn modelId="{8A3F4E29-7F8A-436A-A62C-0E08EBBAAE8A}" type="presOf" srcId="{079CB1E9-1D06-432E-AAD2-6571CDABF83D}" destId="{940573FA-D728-4418-A119-55FDBFABDA89}" srcOrd="0" destOrd="0" presId="urn:microsoft.com/office/officeart/2008/layout/LinedList"/>
    <dgm:cxn modelId="{A39CA477-1F25-43A0-9D51-E08A60E8EDD6}" srcId="{079CB1E9-1D06-432E-AAD2-6571CDABF83D}" destId="{9E45E5FA-EBDF-4359-B71E-5A697DE1BDC6}" srcOrd="3" destOrd="0" parTransId="{AC23597E-8297-42CF-A236-B56CEC518448}" sibTransId="{2FCAEFD1-01F6-43A0-872E-F5F4BE825E7D}"/>
    <dgm:cxn modelId="{B54158A0-A44E-4970-BCBE-730CF132A74C}" type="presOf" srcId="{8A645725-EF71-4D4D-9F06-E996C7A3D876}" destId="{A5268CF8-C500-4D22-8FDA-257C9B2D7E36}" srcOrd="0" destOrd="0" presId="urn:microsoft.com/office/officeart/2008/layout/LinedList"/>
    <dgm:cxn modelId="{A7719DA0-D86C-4EBE-809B-A52D71810A47}" srcId="{079CB1E9-1D06-432E-AAD2-6571CDABF83D}" destId="{F625C013-52F8-4787-85B4-0BAE532F68BC}" srcOrd="5" destOrd="0" parTransId="{AD4FDBB9-FD31-4076-9A5D-DA1CD35C206E}" sibTransId="{8E8B4112-FCE9-4E27-8468-432B1D8072A6}"/>
    <dgm:cxn modelId="{1086FDA5-FBF1-4DF7-B6BF-861B47926E95}" srcId="{079CB1E9-1D06-432E-AAD2-6571CDABF83D}" destId="{8A645725-EF71-4D4D-9F06-E996C7A3D876}" srcOrd="1" destOrd="0" parTransId="{068C1745-1011-45FC-83D9-4D974500D4ED}" sibTransId="{ADE34496-AC4E-4541-8048-EAABB672406C}"/>
    <dgm:cxn modelId="{211698B8-069E-4598-8E02-87A5290519F5}" srcId="{079CB1E9-1D06-432E-AAD2-6571CDABF83D}" destId="{CFFD3A06-E39D-46D6-9387-03CD49A7C62F}" srcOrd="2" destOrd="0" parTransId="{BD5C5C02-79FC-45A9-B802-89CBBD055F79}" sibTransId="{81EDB4FD-79B1-4528-8FEE-CDF676B12A36}"/>
    <dgm:cxn modelId="{291309CA-C67F-4BF9-9C27-04C45CB6398D}" type="presOf" srcId="{E5FE92DD-CB18-4521-B6B2-B363DDD25D9B}" destId="{7F39F969-D6AE-4764-BAB5-69B822CE7925}" srcOrd="0" destOrd="0" presId="urn:microsoft.com/office/officeart/2008/layout/LinedList"/>
    <dgm:cxn modelId="{E10CACD5-549D-4C6B-8891-828F64D0CFE3}" type="presOf" srcId="{F625C013-52F8-4787-85B4-0BAE532F68BC}" destId="{1F5E6796-FE98-4258-8A1C-7B74948E2216}" srcOrd="0" destOrd="0" presId="urn:microsoft.com/office/officeart/2008/layout/LinedList"/>
    <dgm:cxn modelId="{E1CF03DE-685A-4362-A713-292B115B66D7}" type="presOf" srcId="{9E45E5FA-EBDF-4359-B71E-5A697DE1BDC6}" destId="{492F542E-30BA-47D0-BB24-65FFD26FFC82}" srcOrd="0" destOrd="0" presId="urn:microsoft.com/office/officeart/2008/layout/LinedList"/>
    <dgm:cxn modelId="{D2E899E2-7232-4EE2-AC47-8BEE987C3E8A}" srcId="{079CB1E9-1D06-432E-AAD2-6571CDABF83D}" destId="{39C49C88-5200-408D-AB4E-C9969CA0FC67}" srcOrd="0" destOrd="0" parTransId="{2E053C21-424A-4F25-AD76-4F54353CE033}" sibTransId="{903B409F-6605-4162-A36B-8059A00CC82A}"/>
    <dgm:cxn modelId="{CBF2175A-1B62-49C8-B710-AD8AEFA304F8}" type="presParOf" srcId="{940573FA-D728-4418-A119-55FDBFABDA89}" destId="{CA67B437-0431-4648-9A96-F0C3D60D3AF6}" srcOrd="0" destOrd="0" presId="urn:microsoft.com/office/officeart/2008/layout/LinedList"/>
    <dgm:cxn modelId="{CA085DC7-317F-49DD-8521-BCF0D3A00505}" type="presParOf" srcId="{940573FA-D728-4418-A119-55FDBFABDA89}" destId="{E89C7D04-AC6E-42BE-966C-38DEBB383FE0}" srcOrd="1" destOrd="0" presId="urn:microsoft.com/office/officeart/2008/layout/LinedList"/>
    <dgm:cxn modelId="{4943CDDB-7105-4579-8CB2-5B81C6A48E8D}" type="presParOf" srcId="{E89C7D04-AC6E-42BE-966C-38DEBB383FE0}" destId="{769218A6-03B1-4825-87E0-E61B6BF28F22}" srcOrd="0" destOrd="0" presId="urn:microsoft.com/office/officeart/2008/layout/LinedList"/>
    <dgm:cxn modelId="{6B390D0D-3E44-41F1-BBB7-2A074A015BBC}" type="presParOf" srcId="{E89C7D04-AC6E-42BE-966C-38DEBB383FE0}" destId="{2873A0CB-9496-4B5C-9E4A-E6F6C625A272}" srcOrd="1" destOrd="0" presId="urn:microsoft.com/office/officeart/2008/layout/LinedList"/>
    <dgm:cxn modelId="{1C0860DC-6B7A-4443-BC77-439C8D3D759A}" type="presParOf" srcId="{940573FA-D728-4418-A119-55FDBFABDA89}" destId="{7B905016-8589-4F3E-A449-202174F02A4F}" srcOrd="2" destOrd="0" presId="urn:microsoft.com/office/officeart/2008/layout/LinedList"/>
    <dgm:cxn modelId="{AB41705B-6C7A-49B4-8FCB-C8E3E3DA7383}" type="presParOf" srcId="{940573FA-D728-4418-A119-55FDBFABDA89}" destId="{CA86EB8F-EF35-431D-BBAE-F4BF71CECFBF}" srcOrd="3" destOrd="0" presId="urn:microsoft.com/office/officeart/2008/layout/LinedList"/>
    <dgm:cxn modelId="{66A8E541-3830-46D9-9C78-47AF4C9AA87A}" type="presParOf" srcId="{CA86EB8F-EF35-431D-BBAE-F4BF71CECFBF}" destId="{A5268CF8-C500-4D22-8FDA-257C9B2D7E36}" srcOrd="0" destOrd="0" presId="urn:microsoft.com/office/officeart/2008/layout/LinedList"/>
    <dgm:cxn modelId="{9E949EFB-B698-4EBD-9680-96CECAABF38B}" type="presParOf" srcId="{CA86EB8F-EF35-431D-BBAE-F4BF71CECFBF}" destId="{ABBFFE2D-DB08-44C5-9DB0-FDC47EB74FAD}" srcOrd="1" destOrd="0" presId="urn:microsoft.com/office/officeart/2008/layout/LinedList"/>
    <dgm:cxn modelId="{269D33FE-2CB3-444E-8DB1-549B18578152}" type="presParOf" srcId="{940573FA-D728-4418-A119-55FDBFABDA89}" destId="{61D6CEF6-5DE2-4C94-AA02-9E2C74AB5DE1}" srcOrd="4" destOrd="0" presId="urn:microsoft.com/office/officeart/2008/layout/LinedList"/>
    <dgm:cxn modelId="{23D42026-5FC8-43A6-BAF9-B580E14EDA15}" type="presParOf" srcId="{940573FA-D728-4418-A119-55FDBFABDA89}" destId="{D512F48F-592E-4FB5-A108-E6585AEDBBE0}" srcOrd="5" destOrd="0" presId="urn:microsoft.com/office/officeart/2008/layout/LinedList"/>
    <dgm:cxn modelId="{3692094A-A2E0-4762-8890-EB533C963582}" type="presParOf" srcId="{D512F48F-592E-4FB5-A108-E6585AEDBBE0}" destId="{1DD75641-3B81-4FDF-9172-DBE324FE02E7}" srcOrd="0" destOrd="0" presId="urn:microsoft.com/office/officeart/2008/layout/LinedList"/>
    <dgm:cxn modelId="{F698521E-63DB-4D05-8FD3-DCCAC62FD15D}" type="presParOf" srcId="{D512F48F-592E-4FB5-A108-E6585AEDBBE0}" destId="{3D531857-4DA5-47F3-90BE-000CB98470B7}" srcOrd="1" destOrd="0" presId="urn:microsoft.com/office/officeart/2008/layout/LinedList"/>
    <dgm:cxn modelId="{517F2771-E9DE-4820-A506-8F7FA78E9AEA}" type="presParOf" srcId="{940573FA-D728-4418-A119-55FDBFABDA89}" destId="{4B180F9E-D646-48DF-8C65-97C3A1E6BFCC}" srcOrd="6" destOrd="0" presId="urn:microsoft.com/office/officeart/2008/layout/LinedList"/>
    <dgm:cxn modelId="{2F5AF474-2D6F-4DDF-9157-6F20CA976BCA}" type="presParOf" srcId="{940573FA-D728-4418-A119-55FDBFABDA89}" destId="{EF9F7589-1D3C-4F6B-A7CB-44951ACA1CE1}" srcOrd="7" destOrd="0" presId="urn:microsoft.com/office/officeart/2008/layout/LinedList"/>
    <dgm:cxn modelId="{F5762764-01EC-4CAF-8FCC-560749BEF9F1}" type="presParOf" srcId="{EF9F7589-1D3C-4F6B-A7CB-44951ACA1CE1}" destId="{492F542E-30BA-47D0-BB24-65FFD26FFC82}" srcOrd="0" destOrd="0" presId="urn:microsoft.com/office/officeart/2008/layout/LinedList"/>
    <dgm:cxn modelId="{E1BA2B17-658A-4682-93BD-823113D2022F}" type="presParOf" srcId="{EF9F7589-1D3C-4F6B-A7CB-44951ACA1CE1}" destId="{2D418413-E6CD-4A3D-BEF1-5B751EDBB314}" srcOrd="1" destOrd="0" presId="urn:microsoft.com/office/officeart/2008/layout/LinedList"/>
    <dgm:cxn modelId="{0CF668F2-0AE1-441D-A33C-8A3D854411B1}" type="presParOf" srcId="{940573FA-D728-4418-A119-55FDBFABDA89}" destId="{FCBD876E-3550-4DEB-9097-F0830AAF1801}" srcOrd="8" destOrd="0" presId="urn:microsoft.com/office/officeart/2008/layout/LinedList"/>
    <dgm:cxn modelId="{A630FF2B-2103-43CE-9D89-94B8CD51700E}" type="presParOf" srcId="{940573FA-D728-4418-A119-55FDBFABDA89}" destId="{68A69C40-F01B-41A5-B87C-2BED479E200E}" srcOrd="9" destOrd="0" presId="urn:microsoft.com/office/officeart/2008/layout/LinedList"/>
    <dgm:cxn modelId="{119A1480-1D27-4D59-B9A9-3797E4070CF4}" type="presParOf" srcId="{68A69C40-F01B-41A5-B87C-2BED479E200E}" destId="{7F39F969-D6AE-4764-BAB5-69B822CE7925}" srcOrd="0" destOrd="0" presId="urn:microsoft.com/office/officeart/2008/layout/LinedList"/>
    <dgm:cxn modelId="{F28F9AB9-3F98-416C-BE8C-F218246013F7}" type="presParOf" srcId="{68A69C40-F01B-41A5-B87C-2BED479E200E}" destId="{D46F2619-0258-4458-8122-426C09BD40DF}" srcOrd="1" destOrd="0" presId="urn:microsoft.com/office/officeart/2008/layout/LinedList"/>
    <dgm:cxn modelId="{4C322BBD-F37C-4051-B9C9-1E0834E70622}" type="presParOf" srcId="{940573FA-D728-4418-A119-55FDBFABDA89}" destId="{5A58EEAB-CD1B-40CC-BF83-7A7B16205A73}" srcOrd="10" destOrd="0" presId="urn:microsoft.com/office/officeart/2008/layout/LinedList"/>
    <dgm:cxn modelId="{A3D95557-1552-41C4-9600-9AFD1B8BD9EF}" type="presParOf" srcId="{940573FA-D728-4418-A119-55FDBFABDA89}" destId="{FC6C50E0-12C9-4267-B615-1FE8788F1B90}" srcOrd="11" destOrd="0" presId="urn:microsoft.com/office/officeart/2008/layout/LinedList"/>
    <dgm:cxn modelId="{38093E65-224B-42FE-9958-D1A39ACAB395}" type="presParOf" srcId="{FC6C50E0-12C9-4267-B615-1FE8788F1B90}" destId="{1F5E6796-FE98-4258-8A1C-7B74948E2216}" srcOrd="0" destOrd="0" presId="urn:microsoft.com/office/officeart/2008/layout/LinedList"/>
    <dgm:cxn modelId="{E5DD721D-039E-43AE-8BA0-2A1ED0044343}" type="presParOf" srcId="{FC6C50E0-12C9-4267-B615-1FE8788F1B90}" destId="{6B10A85B-2823-41C8-8C4B-A9B4F73640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3A0E7-6D42-40BB-9D85-5FA20E733E7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7B40B3CD-45A7-488A-A46E-4FC0C6669307}">
      <dgm:prSet custT="1"/>
      <dgm:spPr/>
      <dgm:t>
        <a:bodyPr/>
        <a:lstStyle/>
        <a:p>
          <a:r>
            <a:rPr lang="en-US" sz="1200" b="1" dirty="0"/>
            <a:t>Products - </a:t>
          </a:r>
          <a:r>
            <a:rPr lang="en-US" sz="1200" b="0" dirty="0"/>
            <a:t>e.g. paper size, data formats</a:t>
          </a:r>
          <a:endParaRPr lang="da-DK" sz="1200" b="0" dirty="0"/>
        </a:p>
      </dgm:t>
    </dgm:pt>
    <dgm:pt modelId="{CBFE48BE-1E57-4A4C-8405-02A790B8433E}" type="parTrans" cxnId="{3BD92788-3BB2-4904-B0B1-61E0D53AFFC2}">
      <dgm:prSet/>
      <dgm:spPr/>
      <dgm:t>
        <a:bodyPr/>
        <a:lstStyle/>
        <a:p>
          <a:endParaRPr lang="da-DK"/>
        </a:p>
      </dgm:t>
    </dgm:pt>
    <dgm:pt modelId="{D83E9171-9698-45B1-8038-82E5F4058FEF}" type="sibTrans" cxnId="{3BD92788-3BB2-4904-B0B1-61E0D53AFFC2}">
      <dgm:prSet/>
      <dgm:spPr/>
      <dgm:t>
        <a:bodyPr/>
        <a:lstStyle/>
        <a:p>
          <a:endParaRPr lang="da-DK"/>
        </a:p>
      </dgm:t>
    </dgm:pt>
    <dgm:pt modelId="{3DBDE440-EA86-45C9-9B0B-E181DE1DD7F6}">
      <dgm:prSet custT="1"/>
      <dgm:spPr/>
      <dgm:t>
        <a:bodyPr/>
        <a:lstStyle/>
        <a:p>
          <a:r>
            <a:rPr lang="en-US" sz="1200" b="1" dirty="0"/>
            <a:t>Performance - </a:t>
          </a:r>
          <a:r>
            <a:rPr lang="en-US" sz="1200" b="0" dirty="0"/>
            <a:t>e.g. breaking strength, ergonomics, sound tolerance</a:t>
          </a:r>
          <a:endParaRPr lang="da-DK" sz="1200" dirty="0"/>
        </a:p>
      </dgm:t>
    </dgm:pt>
    <dgm:pt modelId="{9C4DE834-EAF8-478F-AB4F-CF47CDC37358}" type="parTrans" cxnId="{64228A54-D69E-46B2-B11C-EF189BAC3063}">
      <dgm:prSet/>
      <dgm:spPr/>
      <dgm:t>
        <a:bodyPr/>
        <a:lstStyle/>
        <a:p>
          <a:endParaRPr lang="da-DK"/>
        </a:p>
      </dgm:t>
    </dgm:pt>
    <dgm:pt modelId="{94BE09B7-5DF5-45C1-8A57-5E78472EFC75}" type="sibTrans" cxnId="{64228A54-D69E-46B2-B11C-EF189BAC3063}">
      <dgm:prSet/>
      <dgm:spPr/>
      <dgm:t>
        <a:bodyPr/>
        <a:lstStyle/>
        <a:p>
          <a:endParaRPr lang="da-DK"/>
        </a:p>
      </dgm:t>
    </dgm:pt>
    <dgm:pt modelId="{D4B391D5-AA7F-4146-B38E-25FB4801866F}">
      <dgm:prSet custT="1"/>
      <dgm:spPr/>
      <dgm:t>
        <a:bodyPr/>
        <a:lstStyle/>
        <a:p>
          <a:r>
            <a:rPr lang="en-US" sz="1200" b="1" dirty="0"/>
            <a:t>Methods - </a:t>
          </a:r>
          <a:r>
            <a:rPr lang="en-US" sz="1200" b="0" dirty="0"/>
            <a:t>e.g. tests, chemical analysis</a:t>
          </a:r>
          <a:endParaRPr lang="da-DK" sz="1200" dirty="0"/>
        </a:p>
      </dgm:t>
    </dgm:pt>
    <dgm:pt modelId="{AD196597-D996-43A5-9E70-0E20A7EC6E63}" type="parTrans" cxnId="{96D3560C-A70C-4F07-8394-4961923B2BA4}">
      <dgm:prSet/>
      <dgm:spPr/>
      <dgm:t>
        <a:bodyPr/>
        <a:lstStyle/>
        <a:p>
          <a:endParaRPr lang="da-DK"/>
        </a:p>
      </dgm:t>
    </dgm:pt>
    <dgm:pt modelId="{77B86936-9515-423C-AEDC-5D4F7709FBA7}" type="sibTrans" cxnId="{96D3560C-A70C-4F07-8394-4961923B2BA4}">
      <dgm:prSet/>
      <dgm:spPr/>
      <dgm:t>
        <a:bodyPr/>
        <a:lstStyle/>
        <a:p>
          <a:endParaRPr lang="da-DK"/>
        </a:p>
      </dgm:t>
    </dgm:pt>
    <dgm:pt modelId="{CE99FAF6-5BA3-4C83-BB2E-2D2C518DC6EB}">
      <dgm:prSet custT="1"/>
      <dgm:spPr/>
      <dgm:t>
        <a:bodyPr/>
        <a:lstStyle/>
        <a:p>
          <a:r>
            <a:rPr lang="en-US" sz="1200" b="1" dirty="0"/>
            <a:t>Symbols - </a:t>
          </a:r>
          <a:r>
            <a:rPr lang="en-US" sz="1200" b="0" dirty="0"/>
            <a:t>e.g. pictograms, machine symbols, classification systems</a:t>
          </a:r>
          <a:endParaRPr lang="da-DK" sz="1200" dirty="0"/>
        </a:p>
      </dgm:t>
    </dgm:pt>
    <dgm:pt modelId="{1C015998-FEC2-4E05-9E71-EBB31712A847}" type="parTrans" cxnId="{C1761111-D924-4D5E-A5F1-1D2932CAD54F}">
      <dgm:prSet/>
      <dgm:spPr/>
      <dgm:t>
        <a:bodyPr/>
        <a:lstStyle/>
        <a:p>
          <a:endParaRPr lang="da-DK"/>
        </a:p>
      </dgm:t>
    </dgm:pt>
    <dgm:pt modelId="{F1489A99-C306-4552-BD4C-C8CD686971BA}" type="sibTrans" cxnId="{C1761111-D924-4D5E-A5F1-1D2932CAD54F}">
      <dgm:prSet/>
      <dgm:spPr/>
      <dgm:t>
        <a:bodyPr/>
        <a:lstStyle/>
        <a:p>
          <a:endParaRPr lang="da-DK"/>
        </a:p>
      </dgm:t>
    </dgm:pt>
    <dgm:pt modelId="{F8D463C0-59A3-474F-B3CD-17F36892106A}">
      <dgm:prSet custT="1"/>
      <dgm:spPr/>
      <dgm:t>
        <a:bodyPr/>
        <a:lstStyle/>
        <a:p>
          <a:r>
            <a:rPr lang="en-US" sz="1200" b="1" dirty="0"/>
            <a:t>Terminology - </a:t>
          </a:r>
          <a:r>
            <a:rPr lang="en-US" sz="1200" b="0" dirty="0"/>
            <a:t>definitions of basic terms in different industries</a:t>
          </a:r>
          <a:endParaRPr lang="da-DK" sz="1200" dirty="0"/>
        </a:p>
      </dgm:t>
    </dgm:pt>
    <dgm:pt modelId="{E9FACFB1-6340-4161-B64E-B7359952E53C}" type="parTrans" cxnId="{30FC8EB9-F9D0-4527-927C-D41EC6E69B66}">
      <dgm:prSet/>
      <dgm:spPr/>
      <dgm:t>
        <a:bodyPr/>
        <a:lstStyle/>
        <a:p>
          <a:endParaRPr lang="da-DK"/>
        </a:p>
      </dgm:t>
    </dgm:pt>
    <dgm:pt modelId="{2F96A9F8-12C3-4DAC-B85E-B16BDC76DA06}" type="sibTrans" cxnId="{30FC8EB9-F9D0-4527-927C-D41EC6E69B66}">
      <dgm:prSet/>
      <dgm:spPr/>
      <dgm:t>
        <a:bodyPr/>
        <a:lstStyle/>
        <a:p>
          <a:endParaRPr lang="da-DK"/>
        </a:p>
      </dgm:t>
    </dgm:pt>
    <dgm:pt modelId="{3AA64EC7-DCDA-426E-A93C-B66DD6820413}">
      <dgm:prSet custT="1"/>
      <dgm:spPr/>
      <dgm:t>
        <a:bodyPr/>
        <a:lstStyle/>
        <a:p>
          <a:r>
            <a:rPr lang="da-DK" sz="1200" b="1" dirty="0"/>
            <a:t>Service - </a:t>
          </a:r>
          <a:r>
            <a:rPr lang="da-DK" sz="1200" b="0" dirty="0" err="1"/>
            <a:t>e.g</a:t>
          </a:r>
          <a:r>
            <a:rPr lang="da-DK" sz="1200" b="0" dirty="0"/>
            <a:t>. </a:t>
          </a:r>
          <a:r>
            <a:rPr lang="da-DK" sz="1200" b="0" dirty="0" err="1"/>
            <a:t>tourism</a:t>
          </a:r>
          <a:r>
            <a:rPr lang="da-DK" sz="1200" b="0" dirty="0"/>
            <a:t> </a:t>
          </a:r>
          <a:endParaRPr lang="da-DK" sz="1200" dirty="0"/>
        </a:p>
      </dgm:t>
    </dgm:pt>
    <dgm:pt modelId="{E3AFE001-35E5-4469-AD63-DA8A28768EE2}" type="parTrans" cxnId="{BCB1D9E1-6D6F-41F5-9CCA-1FADA4FE6F62}">
      <dgm:prSet/>
      <dgm:spPr/>
      <dgm:t>
        <a:bodyPr/>
        <a:lstStyle/>
        <a:p>
          <a:endParaRPr lang="da-DK"/>
        </a:p>
      </dgm:t>
    </dgm:pt>
    <dgm:pt modelId="{09112E7B-A714-41C8-8751-0F74A21D0053}" type="sibTrans" cxnId="{BCB1D9E1-6D6F-41F5-9CCA-1FADA4FE6F62}">
      <dgm:prSet/>
      <dgm:spPr/>
      <dgm:t>
        <a:bodyPr/>
        <a:lstStyle/>
        <a:p>
          <a:endParaRPr lang="da-DK"/>
        </a:p>
      </dgm:t>
    </dgm:pt>
    <dgm:pt modelId="{B7556056-29BB-467E-AE8A-F53B3239A4AC}">
      <dgm:prSet custT="1"/>
      <dgm:spPr/>
      <dgm:t>
        <a:bodyPr/>
        <a:lstStyle/>
        <a:p>
          <a:r>
            <a:rPr lang="en-US" sz="1200" b="1" dirty="0"/>
            <a:t>Management systems – </a:t>
          </a:r>
          <a:r>
            <a:rPr lang="en-US" sz="1200" b="0" dirty="0"/>
            <a:t>e.g. food safety, quality, energy, environment, information security</a:t>
          </a:r>
          <a:endParaRPr lang="da-DK" sz="1200" dirty="0"/>
        </a:p>
      </dgm:t>
    </dgm:pt>
    <dgm:pt modelId="{656C6DC9-BACD-4873-BF29-08AECCCD2F63}" type="parTrans" cxnId="{B3CD2C1B-0C09-4D85-A8DD-F1D7E99B77F8}">
      <dgm:prSet/>
      <dgm:spPr/>
      <dgm:t>
        <a:bodyPr/>
        <a:lstStyle/>
        <a:p>
          <a:endParaRPr lang="da-DK"/>
        </a:p>
      </dgm:t>
    </dgm:pt>
    <dgm:pt modelId="{35B99C6D-FB10-4177-8706-4957012DCF94}" type="sibTrans" cxnId="{B3CD2C1B-0C09-4D85-A8DD-F1D7E99B77F8}">
      <dgm:prSet/>
      <dgm:spPr/>
      <dgm:t>
        <a:bodyPr/>
        <a:lstStyle/>
        <a:p>
          <a:endParaRPr lang="da-DK"/>
        </a:p>
      </dgm:t>
    </dgm:pt>
    <dgm:pt modelId="{7A6849B5-A1B8-4166-971B-10FD723795E2}" type="pres">
      <dgm:prSet presAssocID="{1D63A0E7-6D42-40BB-9D85-5FA20E733E70}" presName="Name0" presStyleCnt="0">
        <dgm:presLayoutVars>
          <dgm:dir/>
          <dgm:animLvl val="lvl"/>
          <dgm:resizeHandles val="exact"/>
        </dgm:presLayoutVars>
      </dgm:prSet>
      <dgm:spPr/>
    </dgm:pt>
    <dgm:pt modelId="{CD22952F-BA7B-4CB2-A16E-06F6ACAD3717}" type="pres">
      <dgm:prSet presAssocID="{7B40B3CD-45A7-488A-A46E-4FC0C6669307}" presName="linNode" presStyleCnt="0"/>
      <dgm:spPr/>
    </dgm:pt>
    <dgm:pt modelId="{D5CBFFE8-EAC5-4368-85A1-6226C125A84B}" type="pres">
      <dgm:prSet presAssocID="{7B40B3CD-45A7-488A-A46E-4FC0C6669307}" presName="parentText" presStyleLbl="node1" presStyleIdx="0" presStyleCnt="7" custScaleY="76748">
        <dgm:presLayoutVars>
          <dgm:chMax val="1"/>
          <dgm:bulletEnabled val="1"/>
        </dgm:presLayoutVars>
      </dgm:prSet>
      <dgm:spPr/>
    </dgm:pt>
    <dgm:pt modelId="{ABF56600-CDF7-4EDF-9F80-EC6D771562DA}" type="pres">
      <dgm:prSet presAssocID="{D83E9171-9698-45B1-8038-82E5F4058FEF}" presName="sp" presStyleCnt="0"/>
      <dgm:spPr/>
    </dgm:pt>
    <dgm:pt modelId="{104DB584-45BB-43C1-83EF-9850F7D88B03}" type="pres">
      <dgm:prSet presAssocID="{3DBDE440-EA86-45C9-9B0B-E181DE1DD7F6}" presName="linNode" presStyleCnt="0"/>
      <dgm:spPr/>
    </dgm:pt>
    <dgm:pt modelId="{F5DDFFF4-4069-4284-A6F0-7664EBEC71EE}" type="pres">
      <dgm:prSet presAssocID="{3DBDE440-EA86-45C9-9B0B-E181DE1DD7F6}" presName="parentText" presStyleLbl="node1" presStyleIdx="1" presStyleCnt="7" custScaleY="73021">
        <dgm:presLayoutVars>
          <dgm:chMax val="1"/>
          <dgm:bulletEnabled val="1"/>
        </dgm:presLayoutVars>
      </dgm:prSet>
      <dgm:spPr/>
    </dgm:pt>
    <dgm:pt modelId="{9E0EA8FF-B216-4B0B-9605-F592F89C1103}" type="pres">
      <dgm:prSet presAssocID="{94BE09B7-5DF5-45C1-8A57-5E78472EFC75}" presName="sp" presStyleCnt="0"/>
      <dgm:spPr/>
    </dgm:pt>
    <dgm:pt modelId="{4FC70A3F-35BD-46F9-8819-1D919C3DA44C}" type="pres">
      <dgm:prSet presAssocID="{D4B391D5-AA7F-4146-B38E-25FB4801866F}" presName="linNode" presStyleCnt="0"/>
      <dgm:spPr/>
    </dgm:pt>
    <dgm:pt modelId="{0D87473A-185A-4BBC-95A3-6B0A62DC8DA9}" type="pres">
      <dgm:prSet presAssocID="{D4B391D5-AA7F-4146-B38E-25FB4801866F}" presName="parentText" presStyleLbl="node1" presStyleIdx="2" presStyleCnt="7" custScaleY="69656">
        <dgm:presLayoutVars>
          <dgm:chMax val="1"/>
          <dgm:bulletEnabled val="1"/>
        </dgm:presLayoutVars>
      </dgm:prSet>
      <dgm:spPr/>
    </dgm:pt>
    <dgm:pt modelId="{408554F3-DC4C-44EC-9936-652AC447D08E}" type="pres">
      <dgm:prSet presAssocID="{77B86936-9515-423C-AEDC-5D4F7709FBA7}" presName="sp" presStyleCnt="0"/>
      <dgm:spPr/>
    </dgm:pt>
    <dgm:pt modelId="{8D031640-F0E3-4EFC-8E62-32ABBFE3091E}" type="pres">
      <dgm:prSet presAssocID="{CE99FAF6-5BA3-4C83-BB2E-2D2C518DC6EB}" presName="linNode" presStyleCnt="0"/>
      <dgm:spPr/>
    </dgm:pt>
    <dgm:pt modelId="{B1AE653F-A789-4BC4-9A19-EA41D9E199EC}" type="pres">
      <dgm:prSet presAssocID="{CE99FAF6-5BA3-4C83-BB2E-2D2C518DC6EB}" presName="parentText" presStyleLbl="node1" presStyleIdx="3" presStyleCnt="7">
        <dgm:presLayoutVars>
          <dgm:chMax val="1"/>
          <dgm:bulletEnabled val="1"/>
        </dgm:presLayoutVars>
      </dgm:prSet>
      <dgm:spPr/>
    </dgm:pt>
    <dgm:pt modelId="{357C3E3C-8D58-413E-A6F8-40381070CF18}" type="pres">
      <dgm:prSet presAssocID="{F1489A99-C306-4552-BD4C-C8CD686971BA}" presName="sp" presStyleCnt="0"/>
      <dgm:spPr/>
    </dgm:pt>
    <dgm:pt modelId="{8DAF305B-2E8C-47E3-86E9-C747ABD6F40A}" type="pres">
      <dgm:prSet presAssocID="{F8D463C0-59A3-474F-B3CD-17F36892106A}" presName="linNode" presStyleCnt="0"/>
      <dgm:spPr/>
    </dgm:pt>
    <dgm:pt modelId="{4E70CCCB-85AE-4C0D-B367-F76E1797C07F}" type="pres">
      <dgm:prSet presAssocID="{F8D463C0-59A3-474F-B3CD-17F36892106A}" presName="parentText" presStyleLbl="node1" presStyleIdx="4" presStyleCnt="7">
        <dgm:presLayoutVars>
          <dgm:chMax val="1"/>
          <dgm:bulletEnabled val="1"/>
        </dgm:presLayoutVars>
      </dgm:prSet>
      <dgm:spPr/>
    </dgm:pt>
    <dgm:pt modelId="{19D0320D-8605-4C73-A817-8A83803E146C}" type="pres">
      <dgm:prSet presAssocID="{2F96A9F8-12C3-4DAC-B85E-B16BDC76DA06}" presName="sp" presStyleCnt="0"/>
      <dgm:spPr/>
    </dgm:pt>
    <dgm:pt modelId="{61F45537-ED1D-4657-AB94-70B7CF53786C}" type="pres">
      <dgm:prSet presAssocID="{3AA64EC7-DCDA-426E-A93C-B66DD6820413}" presName="linNode" presStyleCnt="0"/>
      <dgm:spPr/>
    </dgm:pt>
    <dgm:pt modelId="{7DD94BFA-0AF3-4E99-91FA-6C7EF67D252B}" type="pres">
      <dgm:prSet presAssocID="{3AA64EC7-DCDA-426E-A93C-B66DD6820413}" presName="parentText" presStyleLbl="node1" presStyleIdx="5" presStyleCnt="7" custScaleY="59551">
        <dgm:presLayoutVars>
          <dgm:chMax val="1"/>
          <dgm:bulletEnabled val="1"/>
        </dgm:presLayoutVars>
      </dgm:prSet>
      <dgm:spPr/>
    </dgm:pt>
    <dgm:pt modelId="{46DC6540-FF99-4F18-851F-2E8DACF2D7B3}" type="pres">
      <dgm:prSet presAssocID="{09112E7B-A714-41C8-8751-0F74A21D0053}" presName="sp" presStyleCnt="0"/>
      <dgm:spPr/>
    </dgm:pt>
    <dgm:pt modelId="{1DCEE791-7846-4F94-A8FE-18019AFF1531}" type="pres">
      <dgm:prSet presAssocID="{B7556056-29BB-467E-AE8A-F53B3239A4AC}" presName="linNode" presStyleCnt="0"/>
      <dgm:spPr/>
    </dgm:pt>
    <dgm:pt modelId="{05E6B8F9-3488-4AB4-9BFB-37553A812D99}" type="pres">
      <dgm:prSet presAssocID="{B7556056-29BB-467E-AE8A-F53B3239A4AC}" presName="parentText" presStyleLbl="node1" presStyleIdx="6" presStyleCnt="7">
        <dgm:presLayoutVars>
          <dgm:chMax val="1"/>
          <dgm:bulletEnabled val="1"/>
        </dgm:presLayoutVars>
      </dgm:prSet>
      <dgm:spPr/>
    </dgm:pt>
  </dgm:ptLst>
  <dgm:cxnLst>
    <dgm:cxn modelId="{96D3560C-A70C-4F07-8394-4961923B2BA4}" srcId="{1D63A0E7-6D42-40BB-9D85-5FA20E733E70}" destId="{D4B391D5-AA7F-4146-B38E-25FB4801866F}" srcOrd="2" destOrd="0" parTransId="{AD196597-D996-43A5-9E70-0E20A7EC6E63}" sibTransId="{77B86936-9515-423C-AEDC-5D4F7709FBA7}"/>
    <dgm:cxn modelId="{C1761111-D924-4D5E-A5F1-1D2932CAD54F}" srcId="{1D63A0E7-6D42-40BB-9D85-5FA20E733E70}" destId="{CE99FAF6-5BA3-4C83-BB2E-2D2C518DC6EB}" srcOrd="3" destOrd="0" parTransId="{1C015998-FEC2-4E05-9E71-EBB31712A847}" sibTransId="{F1489A99-C306-4552-BD4C-C8CD686971BA}"/>
    <dgm:cxn modelId="{B3CD2C1B-0C09-4D85-A8DD-F1D7E99B77F8}" srcId="{1D63A0E7-6D42-40BB-9D85-5FA20E733E70}" destId="{B7556056-29BB-467E-AE8A-F53B3239A4AC}" srcOrd="6" destOrd="0" parTransId="{656C6DC9-BACD-4873-BF29-08AECCCD2F63}" sibTransId="{35B99C6D-FB10-4177-8706-4957012DCF94}"/>
    <dgm:cxn modelId="{539AFD31-89BF-4641-B677-BAC0E8756905}" type="presOf" srcId="{7B40B3CD-45A7-488A-A46E-4FC0C6669307}" destId="{D5CBFFE8-EAC5-4368-85A1-6226C125A84B}" srcOrd="0" destOrd="0" presId="urn:microsoft.com/office/officeart/2005/8/layout/vList5"/>
    <dgm:cxn modelId="{D7954C60-2B5A-4AF8-B5CF-D863BEA729E6}" type="presOf" srcId="{B7556056-29BB-467E-AE8A-F53B3239A4AC}" destId="{05E6B8F9-3488-4AB4-9BFB-37553A812D99}" srcOrd="0" destOrd="0" presId="urn:microsoft.com/office/officeart/2005/8/layout/vList5"/>
    <dgm:cxn modelId="{48429F47-2F06-44C7-B82C-928B0F142C93}" type="presOf" srcId="{F8D463C0-59A3-474F-B3CD-17F36892106A}" destId="{4E70CCCB-85AE-4C0D-B367-F76E1797C07F}" srcOrd="0" destOrd="0" presId="urn:microsoft.com/office/officeart/2005/8/layout/vList5"/>
    <dgm:cxn modelId="{64228A54-D69E-46B2-B11C-EF189BAC3063}" srcId="{1D63A0E7-6D42-40BB-9D85-5FA20E733E70}" destId="{3DBDE440-EA86-45C9-9B0B-E181DE1DD7F6}" srcOrd="1" destOrd="0" parTransId="{9C4DE834-EAF8-478F-AB4F-CF47CDC37358}" sibTransId="{94BE09B7-5DF5-45C1-8A57-5E78472EFC75}"/>
    <dgm:cxn modelId="{3BD92788-3BB2-4904-B0B1-61E0D53AFFC2}" srcId="{1D63A0E7-6D42-40BB-9D85-5FA20E733E70}" destId="{7B40B3CD-45A7-488A-A46E-4FC0C6669307}" srcOrd="0" destOrd="0" parTransId="{CBFE48BE-1E57-4A4C-8405-02A790B8433E}" sibTransId="{D83E9171-9698-45B1-8038-82E5F4058FEF}"/>
    <dgm:cxn modelId="{1489EF8E-D83F-4EF3-8C31-FF0BF0D1801C}" type="presOf" srcId="{3DBDE440-EA86-45C9-9B0B-E181DE1DD7F6}" destId="{F5DDFFF4-4069-4284-A6F0-7664EBEC71EE}" srcOrd="0" destOrd="0" presId="urn:microsoft.com/office/officeart/2005/8/layout/vList5"/>
    <dgm:cxn modelId="{30FC8EB9-F9D0-4527-927C-D41EC6E69B66}" srcId="{1D63A0E7-6D42-40BB-9D85-5FA20E733E70}" destId="{F8D463C0-59A3-474F-B3CD-17F36892106A}" srcOrd="4" destOrd="0" parTransId="{E9FACFB1-6340-4161-B64E-B7359952E53C}" sibTransId="{2F96A9F8-12C3-4DAC-B85E-B16BDC76DA06}"/>
    <dgm:cxn modelId="{11F6FFD1-C1F8-4B8D-8103-EE779EE2C6D7}" type="presOf" srcId="{CE99FAF6-5BA3-4C83-BB2E-2D2C518DC6EB}" destId="{B1AE653F-A789-4BC4-9A19-EA41D9E199EC}" srcOrd="0" destOrd="0" presId="urn:microsoft.com/office/officeart/2005/8/layout/vList5"/>
    <dgm:cxn modelId="{DAA155D2-46B2-4F37-B7A5-0722BE2AF0E9}" type="presOf" srcId="{D4B391D5-AA7F-4146-B38E-25FB4801866F}" destId="{0D87473A-185A-4BBC-95A3-6B0A62DC8DA9}" srcOrd="0" destOrd="0" presId="urn:microsoft.com/office/officeart/2005/8/layout/vList5"/>
    <dgm:cxn modelId="{BCB1D9E1-6D6F-41F5-9CCA-1FADA4FE6F62}" srcId="{1D63A0E7-6D42-40BB-9D85-5FA20E733E70}" destId="{3AA64EC7-DCDA-426E-A93C-B66DD6820413}" srcOrd="5" destOrd="0" parTransId="{E3AFE001-35E5-4469-AD63-DA8A28768EE2}" sibTransId="{09112E7B-A714-41C8-8751-0F74A21D0053}"/>
    <dgm:cxn modelId="{685DC3FC-97D0-40BE-86B0-E29A09F7CB1D}" type="presOf" srcId="{3AA64EC7-DCDA-426E-A93C-B66DD6820413}" destId="{7DD94BFA-0AF3-4E99-91FA-6C7EF67D252B}" srcOrd="0" destOrd="0" presId="urn:microsoft.com/office/officeart/2005/8/layout/vList5"/>
    <dgm:cxn modelId="{748FA1FF-ADCC-40F7-86EA-95DA90867C87}" type="presOf" srcId="{1D63A0E7-6D42-40BB-9D85-5FA20E733E70}" destId="{7A6849B5-A1B8-4166-971B-10FD723795E2}" srcOrd="0" destOrd="0" presId="urn:microsoft.com/office/officeart/2005/8/layout/vList5"/>
    <dgm:cxn modelId="{5E6C64AF-3FF1-4FB9-B3D0-2196CD516311}" type="presParOf" srcId="{7A6849B5-A1B8-4166-971B-10FD723795E2}" destId="{CD22952F-BA7B-4CB2-A16E-06F6ACAD3717}" srcOrd="0" destOrd="0" presId="urn:microsoft.com/office/officeart/2005/8/layout/vList5"/>
    <dgm:cxn modelId="{0DCD415C-D0BD-422D-BC0B-3C4126417BF6}" type="presParOf" srcId="{CD22952F-BA7B-4CB2-A16E-06F6ACAD3717}" destId="{D5CBFFE8-EAC5-4368-85A1-6226C125A84B}" srcOrd="0" destOrd="0" presId="urn:microsoft.com/office/officeart/2005/8/layout/vList5"/>
    <dgm:cxn modelId="{DD350348-9B32-4C61-A892-B87F82494BAE}" type="presParOf" srcId="{7A6849B5-A1B8-4166-971B-10FD723795E2}" destId="{ABF56600-CDF7-4EDF-9F80-EC6D771562DA}" srcOrd="1" destOrd="0" presId="urn:microsoft.com/office/officeart/2005/8/layout/vList5"/>
    <dgm:cxn modelId="{4C7D1017-9F8F-41BB-B154-B7A0AB2E9131}" type="presParOf" srcId="{7A6849B5-A1B8-4166-971B-10FD723795E2}" destId="{104DB584-45BB-43C1-83EF-9850F7D88B03}" srcOrd="2" destOrd="0" presId="urn:microsoft.com/office/officeart/2005/8/layout/vList5"/>
    <dgm:cxn modelId="{441AF1AE-BDA0-4F88-BA26-1ECF7715E4AA}" type="presParOf" srcId="{104DB584-45BB-43C1-83EF-9850F7D88B03}" destId="{F5DDFFF4-4069-4284-A6F0-7664EBEC71EE}" srcOrd="0" destOrd="0" presId="urn:microsoft.com/office/officeart/2005/8/layout/vList5"/>
    <dgm:cxn modelId="{2DD123E9-9EF9-4DDE-9ED4-BE46F5F78FA4}" type="presParOf" srcId="{7A6849B5-A1B8-4166-971B-10FD723795E2}" destId="{9E0EA8FF-B216-4B0B-9605-F592F89C1103}" srcOrd="3" destOrd="0" presId="urn:microsoft.com/office/officeart/2005/8/layout/vList5"/>
    <dgm:cxn modelId="{705ECDD7-2403-4810-8BEE-1C5EF5D107FC}" type="presParOf" srcId="{7A6849B5-A1B8-4166-971B-10FD723795E2}" destId="{4FC70A3F-35BD-46F9-8819-1D919C3DA44C}" srcOrd="4" destOrd="0" presId="urn:microsoft.com/office/officeart/2005/8/layout/vList5"/>
    <dgm:cxn modelId="{EEC3FF2B-0A73-4285-9551-D20C8C0CE2BB}" type="presParOf" srcId="{4FC70A3F-35BD-46F9-8819-1D919C3DA44C}" destId="{0D87473A-185A-4BBC-95A3-6B0A62DC8DA9}" srcOrd="0" destOrd="0" presId="urn:microsoft.com/office/officeart/2005/8/layout/vList5"/>
    <dgm:cxn modelId="{B432A5B2-CF28-4325-BC8E-94064A04F497}" type="presParOf" srcId="{7A6849B5-A1B8-4166-971B-10FD723795E2}" destId="{408554F3-DC4C-44EC-9936-652AC447D08E}" srcOrd="5" destOrd="0" presId="urn:microsoft.com/office/officeart/2005/8/layout/vList5"/>
    <dgm:cxn modelId="{358EFE5C-F85B-4903-BE29-A23B003DCCC2}" type="presParOf" srcId="{7A6849B5-A1B8-4166-971B-10FD723795E2}" destId="{8D031640-F0E3-4EFC-8E62-32ABBFE3091E}" srcOrd="6" destOrd="0" presId="urn:microsoft.com/office/officeart/2005/8/layout/vList5"/>
    <dgm:cxn modelId="{B151BEF8-2567-48AF-AABE-F4AEB87BE336}" type="presParOf" srcId="{8D031640-F0E3-4EFC-8E62-32ABBFE3091E}" destId="{B1AE653F-A789-4BC4-9A19-EA41D9E199EC}" srcOrd="0" destOrd="0" presId="urn:microsoft.com/office/officeart/2005/8/layout/vList5"/>
    <dgm:cxn modelId="{2847D96A-A5CA-49E6-8F32-27BA872009BD}" type="presParOf" srcId="{7A6849B5-A1B8-4166-971B-10FD723795E2}" destId="{357C3E3C-8D58-413E-A6F8-40381070CF18}" srcOrd="7" destOrd="0" presId="urn:microsoft.com/office/officeart/2005/8/layout/vList5"/>
    <dgm:cxn modelId="{CC709211-46E6-483B-8FEA-D9179686315E}" type="presParOf" srcId="{7A6849B5-A1B8-4166-971B-10FD723795E2}" destId="{8DAF305B-2E8C-47E3-86E9-C747ABD6F40A}" srcOrd="8" destOrd="0" presId="urn:microsoft.com/office/officeart/2005/8/layout/vList5"/>
    <dgm:cxn modelId="{E83C23EC-5A37-48F0-B061-5F5971773298}" type="presParOf" srcId="{8DAF305B-2E8C-47E3-86E9-C747ABD6F40A}" destId="{4E70CCCB-85AE-4C0D-B367-F76E1797C07F}" srcOrd="0" destOrd="0" presId="urn:microsoft.com/office/officeart/2005/8/layout/vList5"/>
    <dgm:cxn modelId="{1B371FC8-C009-483E-9281-6D38C8A1FD9C}" type="presParOf" srcId="{7A6849B5-A1B8-4166-971B-10FD723795E2}" destId="{19D0320D-8605-4C73-A817-8A83803E146C}" srcOrd="9" destOrd="0" presId="urn:microsoft.com/office/officeart/2005/8/layout/vList5"/>
    <dgm:cxn modelId="{6DE3F936-5394-4985-B188-73B7631A710A}" type="presParOf" srcId="{7A6849B5-A1B8-4166-971B-10FD723795E2}" destId="{61F45537-ED1D-4657-AB94-70B7CF53786C}" srcOrd="10" destOrd="0" presId="urn:microsoft.com/office/officeart/2005/8/layout/vList5"/>
    <dgm:cxn modelId="{697EA0AF-EE77-4B3F-A6A4-1CA43B2ADCD4}" type="presParOf" srcId="{61F45537-ED1D-4657-AB94-70B7CF53786C}" destId="{7DD94BFA-0AF3-4E99-91FA-6C7EF67D252B}" srcOrd="0" destOrd="0" presId="urn:microsoft.com/office/officeart/2005/8/layout/vList5"/>
    <dgm:cxn modelId="{4E395A90-FE48-47DA-B660-11A627F69AAA}" type="presParOf" srcId="{7A6849B5-A1B8-4166-971B-10FD723795E2}" destId="{46DC6540-FF99-4F18-851F-2E8DACF2D7B3}" srcOrd="11" destOrd="0" presId="urn:microsoft.com/office/officeart/2005/8/layout/vList5"/>
    <dgm:cxn modelId="{71007C8E-3E89-4D6A-8BCA-8DF0370679DF}" type="presParOf" srcId="{7A6849B5-A1B8-4166-971B-10FD723795E2}" destId="{1DCEE791-7846-4F94-A8FE-18019AFF1531}" srcOrd="12" destOrd="0" presId="urn:microsoft.com/office/officeart/2005/8/layout/vList5"/>
    <dgm:cxn modelId="{951007D3-9DA2-4AB4-AAE3-AFCA802C8E86}" type="presParOf" srcId="{1DCEE791-7846-4F94-A8FE-18019AFF1531}" destId="{05E6B8F9-3488-4AB4-9BFB-37553A812D9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B3A05-CCCE-473E-ABA4-44D557028F0A}">
      <dsp:nvSpPr>
        <dsp:cNvPr id="0" name=""/>
        <dsp:cNvSpPr/>
      </dsp:nvSpPr>
      <dsp:spPr>
        <a:xfrm>
          <a:off x="3888003" y="2049135"/>
          <a:ext cx="3020661" cy="391275"/>
        </a:xfrm>
        <a:custGeom>
          <a:avLst/>
          <a:gdLst/>
          <a:ahLst/>
          <a:cxnLst/>
          <a:rect l="0" t="0" r="0" b="0"/>
          <a:pathLst>
            <a:path>
              <a:moveTo>
                <a:pt x="0" y="0"/>
              </a:moveTo>
              <a:lnTo>
                <a:pt x="0" y="215732"/>
              </a:lnTo>
              <a:lnTo>
                <a:pt x="3020661" y="215732"/>
              </a:lnTo>
              <a:lnTo>
                <a:pt x="3020661" y="39127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D5C6E9-E561-4267-9527-2EB26B6DF3DB}">
      <dsp:nvSpPr>
        <dsp:cNvPr id="0" name=""/>
        <dsp:cNvSpPr/>
      </dsp:nvSpPr>
      <dsp:spPr>
        <a:xfrm>
          <a:off x="3888003" y="2049135"/>
          <a:ext cx="997747" cy="391275"/>
        </a:xfrm>
        <a:custGeom>
          <a:avLst/>
          <a:gdLst/>
          <a:ahLst/>
          <a:cxnLst/>
          <a:rect l="0" t="0" r="0" b="0"/>
          <a:pathLst>
            <a:path>
              <a:moveTo>
                <a:pt x="0" y="0"/>
              </a:moveTo>
              <a:lnTo>
                <a:pt x="0" y="215732"/>
              </a:lnTo>
              <a:lnTo>
                <a:pt x="997747" y="215732"/>
              </a:lnTo>
              <a:lnTo>
                <a:pt x="997747" y="39127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D5DB1E-9861-4850-AFD4-61DF07C6613E}">
      <dsp:nvSpPr>
        <dsp:cNvPr id="0" name=""/>
        <dsp:cNvSpPr/>
      </dsp:nvSpPr>
      <dsp:spPr>
        <a:xfrm>
          <a:off x="2862837" y="2049135"/>
          <a:ext cx="1025166" cy="391275"/>
        </a:xfrm>
        <a:custGeom>
          <a:avLst/>
          <a:gdLst/>
          <a:ahLst/>
          <a:cxnLst/>
          <a:rect l="0" t="0" r="0" b="0"/>
          <a:pathLst>
            <a:path>
              <a:moveTo>
                <a:pt x="1025166" y="0"/>
              </a:moveTo>
              <a:lnTo>
                <a:pt x="1025166" y="215732"/>
              </a:lnTo>
              <a:lnTo>
                <a:pt x="0" y="215732"/>
              </a:lnTo>
              <a:lnTo>
                <a:pt x="0" y="39127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4FB820-1A73-41F7-AE97-A50522414333}">
      <dsp:nvSpPr>
        <dsp:cNvPr id="0" name=""/>
        <dsp:cNvSpPr/>
      </dsp:nvSpPr>
      <dsp:spPr>
        <a:xfrm>
          <a:off x="839923" y="2049135"/>
          <a:ext cx="3048079" cy="391275"/>
        </a:xfrm>
        <a:custGeom>
          <a:avLst/>
          <a:gdLst/>
          <a:ahLst/>
          <a:cxnLst/>
          <a:rect l="0" t="0" r="0" b="0"/>
          <a:pathLst>
            <a:path>
              <a:moveTo>
                <a:pt x="3048079" y="0"/>
              </a:moveTo>
              <a:lnTo>
                <a:pt x="3048079" y="215732"/>
              </a:lnTo>
              <a:lnTo>
                <a:pt x="0" y="215732"/>
              </a:lnTo>
              <a:lnTo>
                <a:pt x="0" y="39127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14FFB-13E0-4AEB-9F70-D22FFDCC7009}">
      <dsp:nvSpPr>
        <dsp:cNvPr id="0" name=""/>
        <dsp:cNvSpPr/>
      </dsp:nvSpPr>
      <dsp:spPr>
        <a:xfrm>
          <a:off x="2039870" y="810877"/>
          <a:ext cx="3696265" cy="1238257"/>
        </a:xfrm>
        <a:prstGeom prst="rect">
          <a:avLst/>
        </a:prstGeom>
        <a:solidFill>
          <a:schemeClr val="tx1">
            <a:alpha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effectLst/>
              <a:latin typeface="+mj-lt"/>
              <a:ea typeface="Verdana" panose="020B0604030504040204" pitchFamily="34" charset="0"/>
              <a:cs typeface="Calibri" panose="020F0502020204030204" pitchFamily="34" charset="0"/>
            </a:rPr>
            <a:t>The overall objective is to understand what standards are and what standardization is</a:t>
          </a:r>
          <a:r>
            <a:rPr lang="da-DK" sz="1400" b="1" kern="1200" dirty="0">
              <a:solidFill>
                <a:schemeClr val="bg1"/>
              </a:solidFill>
              <a:effectLst/>
              <a:latin typeface="+mj-lt"/>
              <a:ea typeface="Verdana" panose="020B0604030504040204" pitchFamily="34" charset="0"/>
              <a:cs typeface="Calibri" panose="020F0502020204030204" pitchFamily="34" charset="0"/>
            </a:rPr>
            <a:t>  </a:t>
          </a:r>
        </a:p>
      </dsp:txBody>
      <dsp:txXfrm>
        <a:off x="2039870" y="810877"/>
        <a:ext cx="3696265" cy="1238257"/>
      </dsp:txXfrm>
    </dsp:sp>
    <dsp:sp modelId="{95D2C9E6-C095-4D51-AFF5-4D73DED67721}">
      <dsp:nvSpPr>
        <dsp:cNvPr id="0" name=""/>
        <dsp:cNvSpPr/>
      </dsp:nvSpPr>
      <dsp:spPr>
        <a:xfrm>
          <a:off x="4008" y="2440410"/>
          <a:ext cx="1671829" cy="835914"/>
        </a:xfrm>
        <a:prstGeom prst="rect">
          <a:avLst/>
        </a:prstGeom>
        <a:solidFill>
          <a:schemeClr val="bg1">
            <a:alpha val="70000"/>
          </a:schemeClr>
        </a:solidFill>
        <a:ln w="12700" cap="flat" cmpd="sng" algn="ctr">
          <a:solidFill>
            <a:srgbClr val="88BF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mj-lt"/>
              <a:ea typeface="Verdana" panose="020B0604030504040204" pitchFamily="34" charset="0"/>
            </a:rPr>
            <a:t>Why standards exist and why they are important</a:t>
          </a:r>
          <a:endParaRPr lang="da-DK" sz="1400" b="1" kern="1200" dirty="0">
            <a:solidFill>
              <a:schemeClr val="tx1"/>
            </a:solidFill>
            <a:latin typeface="+mj-lt"/>
            <a:ea typeface="Verdana" panose="020B0604030504040204" pitchFamily="34" charset="0"/>
          </a:endParaRPr>
        </a:p>
      </dsp:txBody>
      <dsp:txXfrm>
        <a:off x="4008" y="2440410"/>
        <a:ext cx="1671829" cy="835914"/>
      </dsp:txXfrm>
    </dsp:sp>
    <dsp:sp modelId="{37335F1E-B157-4F7F-BB7E-821068D6EC11}">
      <dsp:nvSpPr>
        <dsp:cNvPr id="0" name=""/>
        <dsp:cNvSpPr/>
      </dsp:nvSpPr>
      <dsp:spPr>
        <a:xfrm>
          <a:off x="2026922" y="2440410"/>
          <a:ext cx="1671829" cy="835914"/>
        </a:xfrm>
        <a:prstGeom prst="rect">
          <a:avLst/>
        </a:prstGeom>
        <a:solidFill>
          <a:schemeClr val="bg1">
            <a:alpha val="70000"/>
          </a:schemeClr>
        </a:solidFill>
        <a:ln w="12700" cap="flat" cmpd="sng" algn="ctr">
          <a:solidFill>
            <a:srgbClr val="88BF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err="1">
              <a:solidFill>
                <a:schemeClr val="tx1"/>
              </a:solidFill>
              <a:latin typeface="+mj-lt"/>
              <a:ea typeface="Verdana" panose="020B0604030504040204" pitchFamily="34" charset="0"/>
            </a:rPr>
            <a:t>Different</a:t>
          </a:r>
          <a:r>
            <a:rPr lang="da-DK" sz="1400" b="1" kern="1200" dirty="0">
              <a:solidFill>
                <a:schemeClr val="tx1"/>
              </a:solidFill>
              <a:latin typeface="+mj-lt"/>
              <a:ea typeface="Verdana" panose="020B0604030504040204" pitchFamily="34" charset="0"/>
            </a:rPr>
            <a:t> types of standards</a:t>
          </a:r>
        </a:p>
      </dsp:txBody>
      <dsp:txXfrm>
        <a:off x="2026922" y="2440410"/>
        <a:ext cx="1671829" cy="835914"/>
      </dsp:txXfrm>
    </dsp:sp>
    <dsp:sp modelId="{F652CF91-4DF4-48CB-99B4-B2C9DA536074}">
      <dsp:nvSpPr>
        <dsp:cNvPr id="0" name=""/>
        <dsp:cNvSpPr/>
      </dsp:nvSpPr>
      <dsp:spPr>
        <a:xfrm>
          <a:off x="4049836" y="2440410"/>
          <a:ext cx="1671829" cy="835914"/>
        </a:xfrm>
        <a:prstGeom prst="rect">
          <a:avLst/>
        </a:prstGeom>
        <a:solidFill>
          <a:schemeClr val="bg1">
            <a:alpha val="70000"/>
          </a:schemeClr>
        </a:solidFill>
        <a:ln w="12700" cap="flat" cmpd="sng" algn="ctr">
          <a:solidFill>
            <a:srgbClr val="88BF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j-lt"/>
              <a:ea typeface="Verdana" panose="020B0604030504040204" pitchFamily="34" charset="0"/>
            </a:rPr>
            <a:t>How standards </a:t>
          </a:r>
          <a:r>
            <a:rPr lang="da-DK" sz="1400" b="1" kern="1200" dirty="0" err="1">
              <a:solidFill>
                <a:schemeClr val="tx1"/>
              </a:solidFill>
              <a:latin typeface="+mj-lt"/>
              <a:ea typeface="Verdana" panose="020B0604030504040204" pitchFamily="34" charset="0"/>
            </a:rPr>
            <a:t>create</a:t>
          </a:r>
          <a:r>
            <a:rPr lang="da-DK" sz="1400" b="1" kern="1200" dirty="0">
              <a:solidFill>
                <a:schemeClr val="tx1"/>
              </a:solidFill>
              <a:latin typeface="+mj-lt"/>
              <a:ea typeface="Verdana" panose="020B0604030504040204" pitchFamily="34" charset="0"/>
            </a:rPr>
            <a:t> </a:t>
          </a:r>
          <a:r>
            <a:rPr lang="da-DK" sz="1400" b="1" kern="1200" dirty="0" err="1">
              <a:solidFill>
                <a:schemeClr val="tx1"/>
              </a:solidFill>
              <a:latin typeface="+mj-lt"/>
              <a:ea typeface="Verdana" panose="020B0604030504040204" pitchFamily="34" charset="0"/>
            </a:rPr>
            <a:t>value</a:t>
          </a:r>
          <a:endParaRPr lang="da-DK" sz="1400" b="1" kern="1200" dirty="0">
            <a:solidFill>
              <a:schemeClr val="tx1"/>
            </a:solidFill>
            <a:latin typeface="+mj-lt"/>
            <a:ea typeface="Verdana" panose="020B0604030504040204" pitchFamily="34" charset="0"/>
          </a:endParaRPr>
        </a:p>
      </dsp:txBody>
      <dsp:txXfrm>
        <a:off x="4049836" y="2440410"/>
        <a:ext cx="1671829" cy="835914"/>
      </dsp:txXfrm>
    </dsp:sp>
    <dsp:sp modelId="{205993EE-C311-47CA-B5C9-F70BCF267140}">
      <dsp:nvSpPr>
        <dsp:cNvPr id="0" name=""/>
        <dsp:cNvSpPr/>
      </dsp:nvSpPr>
      <dsp:spPr>
        <a:xfrm>
          <a:off x="6072750" y="2440410"/>
          <a:ext cx="1671829" cy="835914"/>
        </a:xfrm>
        <a:prstGeom prst="rect">
          <a:avLst/>
        </a:prstGeom>
        <a:solidFill>
          <a:schemeClr val="bg1">
            <a:alpha val="70000"/>
          </a:schemeClr>
        </a:solidFill>
        <a:ln w="12700" cap="flat" cmpd="sng" algn="ctr">
          <a:solidFill>
            <a:srgbClr val="88BFE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latin typeface="+mj-lt"/>
              <a:ea typeface="Verdana" panose="020B0604030504040204" pitchFamily="34" charset="0"/>
            </a:rPr>
            <a:t>De jure vs. de facto standards</a:t>
          </a:r>
        </a:p>
      </dsp:txBody>
      <dsp:txXfrm>
        <a:off x="6072750" y="2440410"/>
        <a:ext cx="1671829" cy="835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7B437-0431-4648-9A96-F0C3D60D3AF6}">
      <dsp:nvSpPr>
        <dsp:cNvPr id="0" name=""/>
        <dsp:cNvSpPr/>
      </dsp:nvSpPr>
      <dsp:spPr>
        <a:xfrm>
          <a:off x="0" y="2260"/>
          <a:ext cx="1131399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69218A6-03B1-4825-87E0-E61B6BF28F22}">
      <dsp:nvSpPr>
        <dsp:cNvPr id="0" name=""/>
        <dsp:cNvSpPr/>
      </dsp:nvSpPr>
      <dsp:spPr>
        <a:xfrm>
          <a:off x="0" y="2260"/>
          <a:ext cx="11313993" cy="77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Voluntary and market driven </a:t>
          </a:r>
          <a:endParaRPr lang="en-US" sz="2600" kern="1200"/>
        </a:p>
      </dsp:txBody>
      <dsp:txXfrm>
        <a:off x="0" y="2260"/>
        <a:ext cx="11313993" cy="770907"/>
      </dsp:txXfrm>
    </dsp:sp>
    <dsp:sp modelId="{7B905016-8589-4F3E-A449-202174F02A4F}">
      <dsp:nvSpPr>
        <dsp:cNvPr id="0" name=""/>
        <dsp:cNvSpPr/>
      </dsp:nvSpPr>
      <dsp:spPr>
        <a:xfrm>
          <a:off x="0" y="773168"/>
          <a:ext cx="1131399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268CF8-C500-4D22-8FDA-257C9B2D7E36}">
      <dsp:nvSpPr>
        <dsp:cNvPr id="0" name=""/>
        <dsp:cNvSpPr/>
      </dsp:nvSpPr>
      <dsp:spPr>
        <a:xfrm>
          <a:off x="0" y="773168"/>
          <a:ext cx="11313993" cy="77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dirty="0"/>
            <a:t>Open to all</a:t>
          </a:r>
          <a:endParaRPr lang="en-US" sz="2600" kern="1200" dirty="0"/>
        </a:p>
      </dsp:txBody>
      <dsp:txXfrm>
        <a:off x="0" y="773168"/>
        <a:ext cx="11313993" cy="770907"/>
      </dsp:txXfrm>
    </dsp:sp>
    <dsp:sp modelId="{61D6CEF6-5DE2-4C94-AA02-9E2C74AB5DE1}">
      <dsp:nvSpPr>
        <dsp:cNvPr id="0" name=""/>
        <dsp:cNvSpPr/>
      </dsp:nvSpPr>
      <dsp:spPr>
        <a:xfrm>
          <a:off x="0" y="1544075"/>
          <a:ext cx="1131399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DD75641-3B81-4FDF-9172-DBE324FE02E7}">
      <dsp:nvSpPr>
        <dsp:cNvPr id="0" name=""/>
        <dsp:cNvSpPr/>
      </dsp:nvSpPr>
      <dsp:spPr>
        <a:xfrm>
          <a:off x="0" y="1544075"/>
          <a:ext cx="11313993" cy="77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Developed in technical committees at national, European or int. level </a:t>
          </a:r>
          <a:endParaRPr lang="en-US" sz="2600" kern="1200"/>
        </a:p>
      </dsp:txBody>
      <dsp:txXfrm>
        <a:off x="0" y="1544075"/>
        <a:ext cx="11313993" cy="770907"/>
      </dsp:txXfrm>
    </dsp:sp>
    <dsp:sp modelId="{4B180F9E-D646-48DF-8C65-97C3A1E6BFCC}">
      <dsp:nvSpPr>
        <dsp:cNvPr id="0" name=""/>
        <dsp:cNvSpPr/>
      </dsp:nvSpPr>
      <dsp:spPr>
        <a:xfrm>
          <a:off x="0" y="2314983"/>
          <a:ext cx="1131399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92F542E-30BA-47D0-BB24-65FFD26FFC82}">
      <dsp:nvSpPr>
        <dsp:cNvPr id="0" name=""/>
        <dsp:cNvSpPr/>
      </dsp:nvSpPr>
      <dsp:spPr>
        <a:xfrm>
          <a:off x="0" y="2314982"/>
          <a:ext cx="11313993" cy="77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Consensus-based </a:t>
          </a:r>
          <a:endParaRPr lang="en-US" sz="2600" kern="1200"/>
        </a:p>
      </dsp:txBody>
      <dsp:txXfrm>
        <a:off x="0" y="2314982"/>
        <a:ext cx="11313993" cy="770907"/>
      </dsp:txXfrm>
    </dsp:sp>
    <dsp:sp modelId="{FCBD876E-3550-4DEB-9097-F0830AAF1801}">
      <dsp:nvSpPr>
        <dsp:cNvPr id="0" name=""/>
        <dsp:cNvSpPr/>
      </dsp:nvSpPr>
      <dsp:spPr>
        <a:xfrm>
          <a:off x="0" y="3085890"/>
          <a:ext cx="1131399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F39F969-D6AE-4764-BAB5-69B822CE7925}">
      <dsp:nvSpPr>
        <dsp:cNvPr id="0" name=""/>
        <dsp:cNvSpPr/>
      </dsp:nvSpPr>
      <dsp:spPr>
        <a:xfrm>
          <a:off x="0" y="3085890"/>
          <a:ext cx="11313993" cy="77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Formal voting procedure </a:t>
          </a:r>
          <a:endParaRPr lang="en-US" sz="2600" kern="1200"/>
        </a:p>
      </dsp:txBody>
      <dsp:txXfrm>
        <a:off x="0" y="3085890"/>
        <a:ext cx="11313993" cy="770907"/>
      </dsp:txXfrm>
    </dsp:sp>
    <dsp:sp modelId="{5A58EEAB-CD1B-40CC-BF83-7A7B16205A73}">
      <dsp:nvSpPr>
        <dsp:cNvPr id="0" name=""/>
        <dsp:cNvSpPr/>
      </dsp:nvSpPr>
      <dsp:spPr>
        <a:xfrm>
          <a:off x="0" y="3856797"/>
          <a:ext cx="1131399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F5E6796-FE98-4258-8A1C-7B74948E2216}">
      <dsp:nvSpPr>
        <dsp:cNvPr id="0" name=""/>
        <dsp:cNvSpPr/>
      </dsp:nvSpPr>
      <dsp:spPr>
        <a:xfrm>
          <a:off x="0" y="3856797"/>
          <a:ext cx="11313993" cy="770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a:t>Approved by a recognized body</a:t>
          </a:r>
          <a:endParaRPr lang="en-US" sz="2600" kern="1200"/>
        </a:p>
      </dsp:txBody>
      <dsp:txXfrm>
        <a:off x="0" y="3856797"/>
        <a:ext cx="11313993" cy="770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BFFE8-EAC5-4368-85A1-6226C125A84B}">
      <dsp:nvSpPr>
        <dsp:cNvPr id="0" name=""/>
        <dsp:cNvSpPr/>
      </dsp:nvSpPr>
      <dsp:spPr>
        <a:xfrm>
          <a:off x="2127504" y="2673"/>
          <a:ext cx="2393442" cy="74921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Products - </a:t>
          </a:r>
          <a:r>
            <a:rPr lang="en-US" sz="1200" b="0" kern="1200" dirty="0"/>
            <a:t>e.g. paper size, data formats</a:t>
          </a:r>
          <a:endParaRPr lang="da-DK" sz="1200" b="0" kern="1200" dirty="0"/>
        </a:p>
      </dsp:txBody>
      <dsp:txXfrm>
        <a:off x="2164078" y="39247"/>
        <a:ext cx="2320294" cy="676068"/>
      </dsp:txXfrm>
    </dsp:sp>
    <dsp:sp modelId="{F5DDFFF4-4069-4284-A6F0-7664EBEC71EE}">
      <dsp:nvSpPr>
        <dsp:cNvPr id="0" name=""/>
        <dsp:cNvSpPr/>
      </dsp:nvSpPr>
      <dsp:spPr>
        <a:xfrm>
          <a:off x="2127504" y="800700"/>
          <a:ext cx="2393442" cy="7128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Performance - </a:t>
          </a:r>
          <a:r>
            <a:rPr lang="en-US" sz="1200" b="0" kern="1200" dirty="0"/>
            <a:t>e.g. breaking strength, ergonomics, sound tolerance</a:t>
          </a:r>
          <a:endParaRPr lang="da-DK" sz="1200" kern="1200" dirty="0"/>
        </a:p>
      </dsp:txBody>
      <dsp:txXfrm>
        <a:off x="2162302" y="835498"/>
        <a:ext cx="2323846" cy="643237"/>
      </dsp:txXfrm>
    </dsp:sp>
    <dsp:sp modelId="{0D87473A-185A-4BBC-95A3-6B0A62DC8DA9}">
      <dsp:nvSpPr>
        <dsp:cNvPr id="0" name=""/>
        <dsp:cNvSpPr/>
      </dsp:nvSpPr>
      <dsp:spPr>
        <a:xfrm>
          <a:off x="2127504" y="1562344"/>
          <a:ext cx="2393442" cy="67998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Methods - </a:t>
          </a:r>
          <a:r>
            <a:rPr lang="en-US" sz="1200" b="0" kern="1200" dirty="0"/>
            <a:t>e.g. tests, chemical analysis</a:t>
          </a:r>
          <a:endParaRPr lang="da-DK" sz="1200" kern="1200" dirty="0"/>
        </a:p>
      </dsp:txBody>
      <dsp:txXfrm>
        <a:off x="2160698" y="1595538"/>
        <a:ext cx="2327054" cy="613596"/>
      </dsp:txXfrm>
    </dsp:sp>
    <dsp:sp modelId="{B1AE653F-A789-4BC4-9A19-EA41D9E199EC}">
      <dsp:nvSpPr>
        <dsp:cNvPr id="0" name=""/>
        <dsp:cNvSpPr/>
      </dsp:nvSpPr>
      <dsp:spPr>
        <a:xfrm>
          <a:off x="2127504" y="2291139"/>
          <a:ext cx="2393442" cy="97620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Symbols - </a:t>
          </a:r>
          <a:r>
            <a:rPr lang="en-US" sz="1200" b="0" kern="1200" dirty="0"/>
            <a:t>e.g. pictograms, machine symbols, classification systems</a:t>
          </a:r>
          <a:endParaRPr lang="da-DK" sz="1200" kern="1200" dirty="0"/>
        </a:p>
      </dsp:txBody>
      <dsp:txXfrm>
        <a:off x="2175158" y="2338793"/>
        <a:ext cx="2298134" cy="880895"/>
      </dsp:txXfrm>
    </dsp:sp>
    <dsp:sp modelId="{4E70CCCB-85AE-4C0D-B367-F76E1797C07F}">
      <dsp:nvSpPr>
        <dsp:cNvPr id="0" name=""/>
        <dsp:cNvSpPr/>
      </dsp:nvSpPr>
      <dsp:spPr>
        <a:xfrm>
          <a:off x="2127504" y="3316153"/>
          <a:ext cx="2393442" cy="97620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Terminology - </a:t>
          </a:r>
          <a:r>
            <a:rPr lang="en-US" sz="1200" b="0" kern="1200" dirty="0"/>
            <a:t>definitions of basic terms in different industries</a:t>
          </a:r>
          <a:endParaRPr lang="da-DK" sz="1200" kern="1200" dirty="0"/>
        </a:p>
      </dsp:txBody>
      <dsp:txXfrm>
        <a:off x="2175158" y="3363807"/>
        <a:ext cx="2298134" cy="880895"/>
      </dsp:txXfrm>
    </dsp:sp>
    <dsp:sp modelId="{7DD94BFA-0AF3-4E99-91FA-6C7EF67D252B}">
      <dsp:nvSpPr>
        <dsp:cNvPr id="0" name=""/>
        <dsp:cNvSpPr/>
      </dsp:nvSpPr>
      <dsp:spPr>
        <a:xfrm>
          <a:off x="2127504" y="4341167"/>
          <a:ext cx="2393442" cy="58133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da-DK" sz="1200" b="1" kern="1200" dirty="0"/>
            <a:t>Service - </a:t>
          </a:r>
          <a:r>
            <a:rPr lang="da-DK" sz="1200" b="0" kern="1200" dirty="0" err="1"/>
            <a:t>e.g</a:t>
          </a:r>
          <a:r>
            <a:rPr lang="da-DK" sz="1200" b="0" kern="1200" dirty="0"/>
            <a:t>. </a:t>
          </a:r>
          <a:r>
            <a:rPr lang="da-DK" sz="1200" b="0" kern="1200" dirty="0" err="1"/>
            <a:t>tourism</a:t>
          </a:r>
          <a:r>
            <a:rPr lang="da-DK" sz="1200" b="0" kern="1200" dirty="0"/>
            <a:t> </a:t>
          </a:r>
          <a:endParaRPr lang="da-DK" sz="1200" kern="1200" dirty="0"/>
        </a:p>
      </dsp:txBody>
      <dsp:txXfrm>
        <a:off x="2155883" y="4369546"/>
        <a:ext cx="2336684" cy="524581"/>
      </dsp:txXfrm>
    </dsp:sp>
    <dsp:sp modelId="{05E6B8F9-3488-4AB4-9BFB-37553A812D99}">
      <dsp:nvSpPr>
        <dsp:cNvPr id="0" name=""/>
        <dsp:cNvSpPr/>
      </dsp:nvSpPr>
      <dsp:spPr>
        <a:xfrm>
          <a:off x="2127504" y="4971316"/>
          <a:ext cx="2393442" cy="97620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t>Management systems – </a:t>
          </a:r>
          <a:r>
            <a:rPr lang="en-US" sz="1200" b="0" kern="1200" dirty="0"/>
            <a:t>e.g. food safety, quality, energy, environment, information security</a:t>
          </a:r>
          <a:endParaRPr lang="da-DK" sz="1200" kern="1200" dirty="0"/>
        </a:p>
      </dsp:txBody>
      <dsp:txXfrm>
        <a:off x="2175158" y="5018970"/>
        <a:ext cx="2298134" cy="8808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4T09:56:23.558"/>
    </inkml:context>
    <inkml:brush xml:id="br0">
      <inkml:brushProperty name="width" value="0.05" units="cm"/>
      <inkml:brushProperty name="height" value="0.05" units="cm"/>
    </inkml:brush>
  </inkml:definitions>
  <inkml:trace contextRef="#ctx0" brushRef="#br0">0 2 10762,'0'0'9714,"9"-2"-9714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4T09:56:23.558"/>
    </inkml:context>
    <inkml:brush xml:id="br0">
      <inkml:brushProperty name="width" value="0.05" units="cm"/>
      <inkml:brushProperty name="height" value="0.05" units="cm"/>
    </inkml:brush>
  </inkml:definitions>
  <inkml:trace contextRef="#ctx0" brushRef="#br0">0 2 10762,'0'0'9714,"9"-2"-9714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08:05:03.956"/>
    </inkml:context>
    <inkml:brush xml:id="br0">
      <inkml:brushProperty name="height" value="0.053" units="cm"/>
    </inkml:brush>
  </inkml:definitions>
  <inkml:trace contextRef="#ctx0" brushRef="#br0">36 1 6662,'-25'0'257,"25"0"-257,0 0-289,0 0-672,0 0-2242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1"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1" i="0">
                <a:latin typeface="Century Gothic" panose="020B0502020202020204" pitchFamily="34" charset="0"/>
              </a:defRPr>
            </a:lvl1pPr>
          </a:lstStyle>
          <a:p>
            <a:fld id="{3E684D8E-4E4F-3544-9610-5967E16BBE5F}" type="datetimeFigureOut">
              <a:rPr lang="en-US" smtClean="0"/>
              <a:pPr/>
              <a:t>9/15/2021</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1"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1" i="0">
                <a:latin typeface="Century Gothic" panose="020B0502020202020204" pitchFamily="34" charset="0"/>
              </a:defRPr>
            </a:lvl1pPr>
          </a:lstStyle>
          <a:p>
            <a:fld id="{CE20E2D0-F58C-3D41-A4FC-AD7239AA36B4}" type="slidenum">
              <a:rPr lang="en-US" smtClean="0"/>
              <a:pPr/>
              <a:t>‹nr.›</a:t>
            </a:fld>
            <a:endParaRPr lang="en-US" dirty="0"/>
          </a:p>
        </p:txBody>
      </p:sp>
    </p:spTree>
    <p:extLst>
      <p:ext uri="{BB962C8B-B14F-4D97-AF65-F5344CB8AC3E}">
        <p14:creationId xmlns:p14="http://schemas.microsoft.com/office/powerpoint/2010/main" val="244952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1"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1"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1"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1"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a:t>
            </a:fld>
            <a:endParaRPr lang="en-US" dirty="0"/>
          </a:p>
        </p:txBody>
      </p:sp>
    </p:spTree>
    <p:extLst>
      <p:ext uri="{BB962C8B-B14F-4D97-AF65-F5344CB8AC3E}">
        <p14:creationId xmlns:p14="http://schemas.microsoft.com/office/powerpoint/2010/main" val="161447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20E2D0-F58C-3D41-A4FC-AD7239AA36B4}" type="slidenum">
              <a:rPr lang="en-US" smtClean="0"/>
              <a:pPr/>
              <a:t>10</a:t>
            </a:fld>
            <a:endParaRPr lang="en-US" dirty="0"/>
          </a:p>
        </p:txBody>
      </p:sp>
    </p:spTree>
    <p:extLst>
      <p:ext uri="{BB962C8B-B14F-4D97-AF65-F5344CB8AC3E}">
        <p14:creationId xmlns:p14="http://schemas.microsoft.com/office/powerpoint/2010/main" val="362880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De jure and de facto standards are quite distinct and subject to different requirements in terms of preparation, process, revision etc. De jure standards are formal standards – standards developed by </a:t>
            </a:r>
            <a:r>
              <a:rPr lang="en-US" baseline="0" noProof="0" dirty="0" err="1"/>
              <a:t>standardisation</a:t>
            </a:r>
            <a:r>
              <a:rPr lang="en-US" baseline="0" noProof="0" dirty="0"/>
              <a:t> </a:t>
            </a:r>
            <a:r>
              <a:rPr lang="en-US" baseline="0" noProof="0" dirty="0" err="1"/>
              <a:t>organisations</a:t>
            </a:r>
            <a:r>
              <a:rPr lang="en-US" baseline="0" noProof="0" dirty="0"/>
              <a:t>. This can be done in different ways, after different concepts/rules etc. </a:t>
            </a:r>
          </a:p>
          <a:p>
            <a:r>
              <a:rPr lang="en-US" baseline="0" noProof="0" dirty="0"/>
              <a:t>De facto standards can be developed in consortia or come into being as an effect of market dominance. The process being open only for those invited to join characterizes this way of developing standards. Consortia are often formed with the purpose of advancing a particular technology and standards are developed to promote practices set by a single company (</a:t>
            </a:r>
            <a:r>
              <a:rPr lang="en-US" baseline="0" noProof="0" dirty="0" err="1"/>
              <a:t>fex</a:t>
            </a:r>
            <a:r>
              <a:rPr lang="en-US" baseline="0" noProof="0" dirty="0"/>
              <a:t> Apples, Microsoft or Blue Ray)</a:t>
            </a:r>
          </a:p>
          <a:p>
            <a:r>
              <a:rPr lang="en-US" baseline="0" noProof="0" dirty="0"/>
              <a:t>By developing a standard in this way, companies or consortia can acquire a large market share by dominating the market</a:t>
            </a:r>
          </a:p>
          <a:p>
            <a:endParaRPr lang="en-US" sz="1200" baseline="0" noProof="0" dirty="0"/>
          </a:p>
          <a:p>
            <a:r>
              <a:rPr lang="en-GB" sz="1200" dirty="0"/>
              <a:t>Formal standards – standards developed by official standardization organizations. These organizations can be international (like ISO and IEC), regional (like the European CEN, CENELEC, ETSI) or national (like AFNOR, DIN, DS, etc.) and have been given formal recognition to produce formal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remaining group of standards, i.e. standards that are not developed by one of the above-mentioned recognized bodies. These are standards that have gained currency over time e.g. music notes. Other de facto standards could be a result of one or more companies products where the products become the ‘standard’ on the 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Source Sans Pro" panose="020B0503030403020204" pitchFamily="34" charset="0"/>
              </a:rPr>
              <a:t>ISO 32000 is the family of ISO standards that defines the core PDF specification, as identified by the PDF version number. All other PDF subset specifications depend upon a specific core PDF version.</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Hverken fodbold, alfabetet, øl eller noderne har officielle standarder. De er normer opstået af sig selv over tid, fordi vi mennesker har fundet det hensigtsmæssigt, at vi gør visse ting på samme måde.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5"/>
          </p:nvPr>
        </p:nvSpPr>
        <p:spPr/>
        <p:txBody>
          <a:bodyPr/>
          <a:lstStyle/>
          <a:p>
            <a:fld id="{CE20E2D0-F58C-3D41-A4FC-AD7239AA36B4}" type="slidenum">
              <a:rPr lang="en-US" smtClean="0"/>
              <a:pPr/>
              <a:t>11</a:t>
            </a:fld>
            <a:endParaRPr lang="en-US" dirty="0"/>
          </a:p>
        </p:txBody>
      </p:sp>
    </p:spTree>
    <p:extLst>
      <p:ext uri="{BB962C8B-B14F-4D97-AF65-F5344CB8AC3E}">
        <p14:creationId xmlns:p14="http://schemas.microsoft.com/office/powerpoint/2010/main" val="303792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12</a:t>
            </a:fld>
            <a:endParaRPr lang="en-US" dirty="0"/>
          </a:p>
        </p:txBody>
      </p:sp>
    </p:spTree>
    <p:extLst>
      <p:ext uri="{BB962C8B-B14F-4D97-AF65-F5344CB8AC3E}">
        <p14:creationId xmlns:p14="http://schemas.microsoft.com/office/powerpoint/2010/main" val="393783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13</a:t>
            </a:fld>
            <a:endParaRPr lang="en-US" dirty="0"/>
          </a:p>
        </p:txBody>
      </p:sp>
    </p:spTree>
    <p:extLst>
      <p:ext uri="{BB962C8B-B14F-4D97-AF65-F5344CB8AC3E}">
        <p14:creationId xmlns:p14="http://schemas.microsoft.com/office/powerpoint/2010/main" val="64306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20E2D0-F58C-3D41-A4FC-AD7239AA36B4}" type="slidenum">
              <a:rPr lang="en-US" smtClean="0"/>
              <a:pPr/>
              <a:t>14</a:t>
            </a:fld>
            <a:endParaRPr lang="en-US" dirty="0"/>
          </a:p>
        </p:txBody>
      </p:sp>
    </p:spTree>
    <p:extLst>
      <p:ext uri="{BB962C8B-B14F-4D97-AF65-F5344CB8AC3E}">
        <p14:creationId xmlns:p14="http://schemas.microsoft.com/office/powerpoint/2010/main" val="392210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2</a:t>
            </a:fld>
            <a:endParaRPr lang="en-US" dirty="0"/>
          </a:p>
        </p:txBody>
      </p:sp>
    </p:spTree>
    <p:extLst>
      <p:ext uri="{BB962C8B-B14F-4D97-AF65-F5344CB8AC3E}">
        <p14:creationId xmlns:p14="http://schemas.microsoft.com/office/powerpoint/2010/main" val="169036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3</a:t>
            </a:fld>
            <a:endParaRPr lang="en-US" dirty="0"/>
          </a:p>
        </p:txBody>
      </p:sp>
    </p:spTree>
    <p:extLst>
      <p:ext uri="{BB962C8B-B14F-4D97-AF65-F5344CB8AC3E}">
        <p14:creationId xmlns:p14="http://schemas.microsoft.com/office/powerpoint/2010/main" val="126556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latin typeface="+mn-lt"/>
                <a:ea typeface="Verdana" panose="020B0604030504040204" pitchFamily="34" charset="0"/>
              </a:rPr>
              <a:t>Standards are a </a:t>
            </a:r>
            <a:r>
              <a:rPr lang="en-US" b="1" dirty="0">
                <a:latin typeface="+mn-lt"/>
                <a:ea typeface="Verdana" panose="020B0604030504040204" pitchFamily="34" charset="0"/>
              </a:rPr>
              <a:t>common language </a:t>
            </a:r>
            <a:r>
              <a:rPr lang="en-US" dirty="0">
                <a:latin typeface="+mn-lt"/>
                <a:ea typeface="Verdana" panose="020B0604030504040204" pitchFamily="34" charset="0"/>
              </a:rPr>
              <a:t>that makes us understand things the same way. </a:t>
            </a:r>
          </a:p>
          <a:p>
            <a:r>
              <a:rPr lang="en-US" sz="1200" baseline="0" dirty="0"/>
              <a:t>Standards give us all a unique global language that ensures that companies' products and services fit into the contexts in which they are to be included. Standards are common voluntary guidelines that make us understand things the same and that we can be sure of what we work together on or buy from each other – whether it's between businesses, authorities or consumers. It creates trust and security.
For businesses, the use of standards means much more efficient market access – without hampering companies' opportunities for innovation and development. The standards are just the solid foundation that makes new solutions actually work where you see a potential market. 
</a:t>
            </a:r>
            <a:endParaRPr lang="da-DK" sz="1200" baseline="0" dirty="0"/>
          </a:p>
          <a:p>
            <a:r>
              <a:rPr lang="en-US" sz="1200" baseline="0" dirty="0"/>
              <a:t>There are over 27,000 different standards – for everything from quality requirements and hard product specifications, e.g. the size of screw lids, to process descriptions and principles of management and collaboration.</a:t>
            </a:r>
          </a:p>
          <a:p>
            <a:endParaRPr lang="en-US" sz="1200" baseline="0" dirty="0"/>
          </a:p>
          <a:p>
            <a:r>
              <a:rPr lang="en-US" sz="1200" baseline="0" dirty="0"/>
              <a:t>It is therefore not entirely simple to define what a standard is. 
</a:t>
            </a:r>
          </a:p>
          <a:p>
            <a:r>
              <a:rPr lang="en-US" sz="1200" baseline="0" dirty="0"/>
              <a:t>Standards ensure that all kinds of unique products, services and processes can interact with each other and the rest of the world.
</a:t>
            </a:r>
          </a:p>
        </p:txBody>
      </p:sp>
      <p:sp>
        <p:nvSpPr>
          <p:cNvPr id="4" name="Pladsholder til slidenummer 3"/>
          <p:cNvSpPr>
            <a:spLocks noGrp="1"/>
          </p:cNvSpPr>
          <p:nvPr>
            <p:ph type="sldNum" sz="quarter" idx="10"/>
          </p:nvPr>
        </p:nvSpPr>
        <p:spPr/>
        <p:txBody>
          <a:bodyPr/>
          <a:lstStyle/>
          <a:p>
            <a:fld id="{F5FAF645-D94F-4B44-B8B4-EC31B8197749}" type="slidenum">
              <a:rPr lang="da-DK" smtClean="0"/>
              <a:t>4</a:t>
            </a:fld>
            <a:endParaRPr lang="da-DK"/>
          </a:p>
        </p:txBody>
      </p:sp>
    </p:spTree>
    <p:extLst>
      <p:ext uri="{BB962C8B-B14F-4D97-AF65-F5344CB8AC3E}">
        <p14:creationId xmlns:p14="http://schemas.microsoft.com/office/powerpoint/2010/main" val="20179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(standarder i hverdagen)</a:t>
            </a:r>
          </a:p>
          <a:p>
            <a:endParaRPr lang="da-DK" dirty="0"/>
          </a:p>
          <a:p>
            <a:r>
              <a:rPr lang="en-US" dirty="0"/>
              <a:t>Standards not only have an impact on business, but also play an important role for all of us in everyday life.
Standards have become such a natural part of our everyday lives that we often do not give them a thought - although many of them are of great importance to us. 
Just imagine if the light bulb didn't fit the lamp, if the screw didn't fit the nut, if the USB connector only fit into some PCs, or if no one agreed on fundamental management and quality principles. That would not be very effective. 
Standards are used largely and small, in the whole and detail, locally and globally. There are standards for everything from the swing stand in the playground to the wing of the windmill. 
</a:t>
            </a:r>
          </a:p>
          <a:p>
            <a:endParaRPr lang="da-DK" dirty="0"/>
          </a:p>
        </p:txBody>
      </p:sp>
      <p:sp>
        <p:nvSpPr>
          <p:cNvPr id="4" name="Pladsholder til slidenummer 3"/>
          <p:cNvSpPr>
            <a:spLocks noGrp="1"/>
          </p:cNvSpPr>
          <p:nvPr>
            <p:ph type="sldNum" sz="quarter" idx="5"/>
          </p:nvPr>
        </p:nvSpPr>
        <p:spPr/>
        <p:txBody>
          <a:bodyPr/>
          <a:lstStyle/>
          <a:p>
            <a:fld id="{CE20E2D0-F58C-3D41-A4FC-AD7239AA36B4}" type="slidenum">
              <a:rPr lang="en-US" smtClean="0"/>
              <a:pPr/>
              <a:t>5</a:t>
            </a:fld>
            <a:endParaRPr lang="en-US" dirty="0"/>
          </a:p>
        </p:txBody>
      </p:sp>
    </p:spTree>
    <p:extLst>
      <p:ext uri="{BB962C8B-B14F-4D97-AF65-F5344CB8AC3E}">
        <p14:creationId xmlns:p14="http://schemas.microsoft.com/office/powerpoint/2010/main" val="89315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6</a:t>
            </a:fld>
            <a:endParaRPr lang="en-US" dirty="0"/>
          </a:p>
        </p:txBody>
      </p:sp>
    </p:spTree>
    <p:extLst>
      <p:ext uri="{BB962C8B-B14F-4D97-AF65-F5344CB8AC3E}">
        <p14:creationId xmlns:p14="http://schemas.microsoft.com/office/powerpoint/2010/main" val="2339795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7</a:t>
            </a:fld>
            <a:endParaRPr lang="en-US" dirty="0"/>
          </a:p>
        </p:txBody>
      </p:sp>
    </p:spTree>
    <p:extLst>
      <p:ext uri="{BB962C8B-B14F-4D97-AF65-F5344CB8AC3E}">
        <p14:creationId xmlns:p14="http://schemas.microsoft.com/office/powerpoint/2010/main" val="220125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Standards are voluntary - It is generally optional to use a standard. However, there are a few exceptions where you have to comply with a standard. This is the case:
- when an undertaking advertises that a product or service meets the requirements of a given standard, 
- where a contract or labelling scheme states that a product or service meets one or more standards,
- where laws/regulations or EU directives require certain standards to be followed.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The decision to develop new standards is driven by market needs/requests. </a:t>
            </a:r>
            <a:r>
              <a:rPr lang="en-GB" sz="1200" dirty="0" err="1"/>
              <a:t>Fx</a:t>
            </a:r>
            <a:r>
              <a:rPr lang="en-GB" sz="1200" dirty="0"/>
              <a:t> development of circular economy standards – </a:t>
            </a:r>
            <a:r>
              <a:rPr lang="en-GB" sz="1200" dirty="0" err="1"/>
              <a:t>fx</a:t>
            </a:r>
            <a:r>
              <a:rPr lang="en-GB" sz="1200" dirty="0"/>
              <a:t>. </a:t>
            </a:r>
            <a:r>
              <a:rPr lang="en-GB" sz="1200" dirty="0" err="1"/>
              <a:t>Terminolog</a:t>
            </a:r>
            <a:r>
              <a:rPr lang="en-GB" sz="1200" dirty="0"/>
              <a:t> – what do we mean when we say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every interested party can participate in the making of a standard and provide comments when a standard is submitted to public consultation.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Standards are developed in technical committees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all standards are subject to dialogue in order to establish general agreement and by a process that involves seeking to take into account the views of all parties concerned and to reconcile any conflicting arguments (definition of consensus from EN 45020). Afterwards, to get it approved, it goes through a formal vote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 recognized standards body such as CEN, CENELEC, ISO, IEC or a national standards body has approved the document and that the document has gone through the necessary procedures, public consultations, etc.</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5"/>
          </p:nvPr>
        </p:nvSpPr>
        <p:spPr/>
        <p:txBody>
          <a:bodyPr/>
          <a:lstStyle/>
          <a:p>
            <a:fld id="{CE20E2D0-F58C-3D41-A4FC-AD7239AA36B4}" type="slidenum">
              <a:rPr lang="en-US" smtClean="0"/>
              <a:pPr/>
              <a:t>8</a:t>
            </a:fld>
            <a:endParaRPr lang="en-US" dirty="0"/>
          </a:p>
        </p:txBody>
      </p:sp>
    </p:spTree>
    <p:extLst>
      <p:ext uri="{BB962C8B-B14F-4D97-AF65-F5344CB8AC3E}">
        <p14:creationId xmlns:p14="http://schemas.microsoft.com/office/powerpoint/2010/main" val="204165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E2D0-F58C-3D41-A4FC-AD7239AA36B4}" type="slidenum">
              <a:rPr lang="en-US" smtClean="0"/>
              <a:pPr/>
              <a:t>9</a:t>
            </a:fld>
            <a:endParaRPr lang="en-US" dirty="0"/>
          </a:p>
        </p:txBody>
      </p:sp>
    </p:spTree>
    <p:extLst>
      <p:ext uri="{BB962C8B-B14F-4D97-AF65-F5344CB8AC3E}">
        <p14:creationId xmlns:p14="http://schemas.microsoft.com/office/powerpoint/2010/main" val="1932699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2_Hvidt-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AA878B-AF5F-8E44-BD65-ACA2BBE4022B}"/>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8F265639-4673-BE48-B158-06DCDFADEE6A}"/>
              </a:ext>
            </a:extLst>
          </p:cNvPr>
          <p:cNvSpPr>
            <a:spLocks noGrp="1"/>
          </p:cNvSpPr>
          <p:nvPr>
            <p:ph type="pic" sz="quarter" idx="16" hasCustomPrompt="1"/>
          </p:nvPr>
        </p:nvSpPr>
        <p:spPr>
          <a:xfrm>
            <a:off x="0" y="0"/>
            <a:ext cx="12192000" cy="6858001"/>
          </a:xfrm>
        </p:spPr>
        <p:txBody>
          <a:bodyPr>
            <a:normAutofit/>
          </a:bodyPr>
          <a:lstStyle>
            <a:lvl1pPr marL="0" indent="0" algn="r">
              <a:buNone/>
              <a:defRPr sz="1200" b="1" i="0">
                <a:solidFill>
                  <a:schemeClr val="bg1"/>
                </a:solidFill>
                <a:latin typeface="Century Gothic" panose="020B0502020202020204" pitchFamily="34" charset="0"/>
              </a:defRPr>
            </a:lvl1pPr>
          </a:lstStyle>
          <a:p>
            <a:r>
              <a:rPr lang="en-GB" dirty="0"/>
              <a:t>Insert image</a:t>
            </a:r>
            <a:endParaRPr lang="en-US" dirty="0"/>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anchor="t">
            <a:noAutofit/>
          </a:bodyPr>
          <a:lstStyle>
            <a:lvl1pPr marL="0" algn="l" defTabSz="914400" rtl="0" eaLnBrk="1" latinLnBrk="0" hangingPunct="1">
              <a:lnSpc>
                <a:spcPct val="90000"/>
              </a:lnSpc>
              <a:defRPr lang="en-US" sz="4400" b="1" i="0" kern="1200" dirty="0">
                <a:solidFill>
                  <a:schemeClr val="bg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anchor="t">
            <a:normAutofit/>
          </a:bodyPr>
          <a:lstStyle>
            <a:lvl1pPr marL="0" indent="0" algn="l" defTabSz="914400" rtl="0" eaLnBrk="1" latinLnBrk="0" hangingPunct="1">
              <a:lnSpc>
                <a:spcPct val="100000"/>
              </a:lnSpc>
              <a:buNone/>
              <a:defRPr lang="en-GB" sz="16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anchor="b">
            <a:normAutofit/>
          </a:bodyPr>
          <a:lstStyle>
            <a:lvl1pPr marL="0" indent="0" algn="l" defTabSz="914400" rtl="0" eaLnBrk="1" latinLnBrk="0" hangingPunct="1">
              <a:lnSpc>
                <a:spcPct val="100000"/>
              </a:lnSpc>
              <a:buNone/>
              <a:defRPr lang="en-GB" sz="12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pic>
        <p:nvPicPr>
          <p:cNvPr id="9" name="Billede 8" descr="Et billede, der indeholder tegning&#10;&#10;Automatisk genereret beskrivelse">
            <a:extLst>
              <a:ext uri="{FF2B5EF4-FFF2-40B4-BE49-F238E27FC236}">
                <a16:creationId xmlns:a16="http://schemas.microsoft.com/office/drawing/2014/main" id="{C37F5360-2325-4361-80D7-DB8FBA917615}"/>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12270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llem-slide-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293D2E-97FB-4742-B61C-5B0CFC5264CF}"/>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515AE6B6-103E-574B-84A7-AC3D85A9D6A2}"/>
              </a:ext>
            </a:extLst>
          </p:cNvPr>
          <p:cNvSpPr>
            <a:spLocks noGrp="1"/>
          </p:cNvSpPr>
          <p:nvPr>
            <p:ph type="pic" sz="quarter" idx="16" hasCustomPrompt="1"/>
          </p:nvPr>
        </p:nvSpPr>
        <p:spPr>
          <a:xfrm>
            <a:off x="-163680" y="0"/>
            <a:ext cx="12514706" cy="6858001"/>
          </a:xfrm>
        </p:spPr>
        <p:txBody>
          <a:bodyPr>
            <a:normAutofit/>
          </a:bodyPr>
          <a:lstStyle>
            <a:lvl1pPr marL="0" indent="0" algn="r">
              <a:buNone/>
              <a:defRPr sz="1200" b="1" i="0">
                <a:solidFill>
                  <a:schemeClr val="bg1"/>
                </a:solidFill>
                <a:latin typeface="Century Gothic" panose="020B0502020202020204" pitchFamily="34" charset="0"/>
              </a:defRPr>
            </a:lvl1pPr>
          </a:lstStyle>
          <a:p>
            <a:r>
              <a:rPr lang="en-GB" dirty="0"/>
              <a:t>Insert image</a:t>
            </a:r>
            <a:endParaRPr lang="en-US" dirty="0"/>
          </a:p>
        </p:txBody>
      </p:sp>
      <p:sp>
        <p:nvSpPr>
          <p:cNvPr id="8" name="Text Placeholder 40">
            <a:extLst>
              <a:ext uri="{FF2B5EF4-FFF2-40B4-BE49-F238E27FC236}">
                <a16:creationId xmlns:a16="http://schemas.microsoft.com/office/drawing/2014/main" id="{3FEFCBA2-ECEC-914C-8EA1-482ED628660F}"/>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9" name="Title 14">
            <a:extLst>
              <a:ext uri="{FF2B5EF4-FFF2-40B4-BE49-F238E27FC236}">
                <a16:creationId xmlns:a16="http://schemas.microsoft.com/office/drawing/2014/main" id="{880DECCD-BD21-F544-B728-CAC650357B9B}"/>
              </a:ext>
            </a:extLst>
          </p:cNvPr>
          <p:cNvSpPr>
            <a:spLocks noGrp="1"/>
          </p:cNvSpPr>
          <p:nvPr>
            <p:ph type="title"/>
          </p:nvPr>
        </p:nvSpPr>
        <p:spPr>
          <a:xfrm>
            <a:off x="5956963" y="2357258"/>
            <a:ext cx="5657042" cy="2143483"/>
          </a:xfrm>
        </p:spPr>
        <p:txBody>
          <a:bodyPr anchor="b">
            <a:noAutofit/>
          </a:bodyPr>
          <a:lstStyle>
            <a:lvl1pPr marL="0" algn="l" defTabSz="914400" rtl="0" eaLnBrk="1" latinLnBrk="0" hangingPunct="1">
              <a:lnSpc>
                <a:spcPct val="100000"/>
              </a:lnSpc>
              <a:defRPr lang="en-US" sz="4400" b="1" i="0" kern="1200" dirty="0">
                <a:solidFill>
                  <a:schemeClr val="bg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10" name="Text Placeholder 33">
            <a:extLst>
              <a:ext uri="{FF2B5EF4-FFF2-40B4-BE49-F238E27FC236}">
                <a16:creationId xmlns:a16="http://schemas.microsoft.com/office/drawing/2014/main" id="{FDB835AD-6408-DB4B-9DDC-872F2FABB297}"/>
              </a:ext>
            </a:extLst>
          </p:cNvPr>
          <p:cNvSpPr>
            <a:spLocks noGrp="1"/>
          </p:cNvSpPr>
          <p:nvPr>
            <p:ph type="body" sz="quarter" idx="14"/>
          </p:nvPr>
        </p:nvSpPr>
        <p:spPr>
          <a:xfrm>
            <a:off x="5956963" y="4525419"/>
            <a:ext cx="5657042" cy="400399"/>
          </a:xfrm>
        </p:spPr>
        <p:txBody>
          <a:bodyPr anchor="b">
            <a:noAutofit/>
          </a:bodyPr>
          <a:lstStyle>
            <a:lvl1pPr marL="0" indent="0" algn="l" defTabSz="914400" rtl="0" eaLnBrk="1" latinLnBrk="0" hangingPunct="1">
              <a:lnSpc>
                <a:spcPts val="1000"/>
              </a:lnSpc>
              <a:buNone/>
              <a:defRPr lang="en-US" sz="18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1" name="Text Placeholder 35">
            <a:extLst>
              <a:ext uri="{FF2B5EF4-FFF2-40B4-BE49-F238E27FC236}">
                <a16:creationId xmlns:a16="http://schemas.microsoft.com/office/drawing/2014/main" id="{307BD75F-4E9B-F14E-A2AC-6021A3B9DC98}"/>
              </a:ext>
            </a:extLst>
          </p:cNvPr>
          <p:cNvSpPr>
            <a:spLocks noGrp="1"/>
          </p:cNvSpPr>
          <p:nvPr>
            <p:ph type="body" sz="quarter" idx="15"/>
          </p:nvPr>
        </p:nvSpPr>
        <p:spPr>
          <a:xfrm>
            <a:off x="5956963" y="4925818"/>
            <a:ext cx="5657042" cy="400399"/>
          </a:xfrm>
        </p:spPr>
        <p:txBody>
          <a:bodyPr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5" name="Text Placeholder 12">
            <a:extLst>
              <a:ext uri="{FF2B5EF4-FFF2-40B4-BE49-F238E27FC236}">
                <a16:creationId xmlns:a16="http://schemas.microsoft.com/office/drawing/2014/main" id="{6A8EA6F8-0024-514E-A9D2-59E1D9C9CB6F}"/>
              </a:ext>
            </a:extLst>
          </p:cNvPr>
          <p:cNvSpPr>
            <a:spLocks noGrp="1"/>
          </p:cNvSpPr>
          <p:nvPr>
            <p:ph type="body" sz="quarter" idx="11" hasCustomPrompt="1"/>
          </p:nvPr>
        </p:nvSpPr>
        <p:spPr>
          <a:xfrm>
            <a:off x="381000" y="2996912"/>
            <a:ext cx="5167393" cy="1069477"/>
          </a:xfrm>
        </p:spPr>
        <p:txBody>
          <a:bodyPr>
            <a:noAutofit/>
          </a:bodyPr>
          <a:lstStyle>
            <a:lvl1pPr marL="0" indent="0" algn="l" defTabSz="914400" rtl="0" eaLnBrk="1" latinLnBrk="0" hangingPunct="1">
              <a:lnSpc>
                <a:spcPct val="90000"/>
              </a:lnSpc>
              <a:spcBef>
                <a:spcPct val="0"/>
              </a:spcBef>
              <a:buNone/>
              <a:defRPr lang="en-US" sz="6600" b="1" i="0" kern="1200" dirty="0">
                <a:solidFill>
                  <a:schemeClr val="bg1"/>
                </a:solidFill>
                <a:latin typeface="Century Gothic" panose="020B0502020202020204" pitchFamily="34" charset="0"/>
                <a:ea typeface="+mn-ea"/>
                <a:cs typeface="Arial Black" panose="020B0604020202020204" pitchFamily="34" charset="0"/>
              </a:defRPr>
            </a:lvl1pPr>
          </a:lstStyle>
          <a:p>
            <a:pPr lvl="0"/>
            <a:r>
              <a:rPr lang="en-GB" dirty="0"/>
              <a:t>Write</a:t>
            </a:r>
          </a:p>
        </p:txBody>
      </p:sp>
      <p:pic>
        <p:nvPicPr>
          <p:cNvPr id="12" name="Billede 11" descr="Et billede, der indeholder tegning&#10;&#10;Automatisk genereret beskrivelse">
            <a:extLst>
              <a:ext uri="{FF2B5EF4-FFF2-40B4-BE49-F238E27FC236}">
                <a16:creationId xmlns:a16="http://schemas.microsoft.com/office/drawing/2014/main" id="{B6F2C0A9-254B-430C-A049-14AA995B528A}"/>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134154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6"/>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llem-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F9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a:solidFill>
            <a:srgbClr val="FFFFFF"/>
          </a:solidFill>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2119" y="2144808"/>
            <a:ext cx="11594539" cy="2143483"/>
          </a:xfrm>
        </p:spPr>
        <p:txBody>
          <a:bodyPr anchor="b">
            <a:noAutofit/>
          </a:bodyPr>
          <a:lstStyle>
            <a:lvl1pPr marL="0" algn="ctr"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869355"/>
            <a:ext cx="3686175" cy="777755"/>
          </a:xfrm>
        </p:spPr>
        <p:txBody>
          <a:bodyPr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anchor="t">
            <a:noAutofit/>
          </a:bodyPr>
          <a:lstStyle>
            <a:lvl1pPr marL="0" indent="0" algn="l" defTabSz="914400" rtl="0" eaLnBrk="1" latinLnBrk="0" hangingPunct="1">
              <a:lnSpc>
                <a:spcPct val="100000"/>
              </a:lnSpc>
              <a:buNone/>
              <a:defRPr lang="en-US" sz="9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340945" y="4299305"/>
            <a:ext cx="5576887" cy="570050"/>
          </a:xfrm>
        </p:spPr>
        <p:txBody>
          <a:bodyPr anchor="t">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40945" y="1568024"/>
            <a:ext cx="5576887" cy="570050"/>
          </a:xfrm>
        </p:spPr>
        <p:txBody>
          <a:bodyPr anchor="b">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5" name="Rectangle 4">
            <a:extLst>
              <a:ext uri="{FF2B5EF4-FFF2-40B4-BE49-F238E27FC236}">
                <a16:creationId xmlns:a16="http://schemas.microsoft.com/office/drawing/2014/main" id="{87278F0C-4354-4F59-978B-24A8DFBEA551}"/>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5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llem-slide-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F9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a:solidFill>
            <a:srgbClr val="FFFFFF"/>
          </a:solidFill>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2119" y="2144808"/>
            <a:ext cx="11594539" cy="2143483"/>
          </a:xfrm>
        </p:spPr>
        <p:txBody>
          <a:bodyPr anchor="b">
            <a:noAutofit/>
          </a:bodyPr>
          <a:lstStyle>
            <a:lvl1pPr marL="0" algn="ctr"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869355"/>
            <a:ext cx="3686175" cy="777755"/>
          </a:xfrm>
        </p:spPr>
        <p:txBody>
          <a:bodyPr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anchor="t">
            <a:noAutofit/>
          </a:bodyPr>
          <a:lstStyle>
            <a:lvl1pPr marL="0" indent="0" algn="l" defTabSz="914400" rtl="0" eaLnBrk="1" latinLnBrk="0" hangingPunct="1">
              <a:lnSpc>
                <a:spcPct val="100000"/>
              </a:lnSpc>
              <a:buNone/>
              <a:defRPr lang="en-US" sz="9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340945" y="4299305"/>
            <a:ext cx="5576887" cy="570050"/>
          </a:xfrm>
        </p:spPr>
        <p:txBody>
          <a:bodyPr anchor="t">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40945" y="1568024"/>
            <a:ext cx="5576887" cy="570050"/>
          </a:xfrm>
        </p:spPr>
        <p:txBody>
          <a:bodyPr anchor="b">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Tree>
    <p:extLst>
      <p:ext uri="{BB962C8B-B14F-4D97-AF65-F5344CB8AC3E}">
        <p14:creationId xmlns:p14="http://schemas.microsoft.com/office/powerpoint/2010/main" val="266229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skrift_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E95FF3-ECDA-EA4F-8498-FC180D99B81B}"/>
              </a:ext>
            </a:extLst>
          </p:cNvPr>
          <p:cNvSpPr/>
          <p:nvPr userDrawn="1"/>
        </p:nvSpPr>
        <p:spPr>
          <a:xfrm>
            <a:off x="420807" y="1808628"/>
            <a:ext cx="11332188" cy="46320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1" i="0" dirty="0">
              <a:latin typeface="Century Gothic" panose="020B0502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98ADE34-EC27-2D40-A53C-230B531322E0}"/>
              </a:ext>
            </a:extLst>
          </p:cNvPr>
          <p:cNvSpPr>
            <a:spLocks noGrp="1"/>
          </p:cNvSpPr>
          <p:nvPr>
            <p:ph type="title"/>
          </p:nvPr>
        </p:nvSpPr>
        <p:spPr>
          <a:xfrm>
            <a:off x="439004" y="365125"/>
            <a:ext cx="6481342" cy="1325563"/>
          </a:xfrm>
        </p:spPr>
        <p:txBody>
          <a:bodyPr anchor="t">
            <a:normAutofit/>
          </a:bodyPr>
          <a:lstStyle>
            <a:lvl1pPr>
              <a:defRPr sz="3200"/>
            </a:lvl1pPr>
          </a:lstStyle>
          <a:p>
            <a:r>
              <a:rPr lang="da-DK"/>
              <a:t>Klik for at redigere titeltypografien i masteren</a:t>
            </a:r>
            <a:endParaRPr lang="en-US" dirty="0"/>
          </a:p>
        </p:txBody>
      </p:sp>
      <p:sp>
        <p:nvSpPr>
          <p:cNvPr id="6" name="Chart Placeholder 2">
            <a:extLst>
              <a:ext uri="{FF2B5EF4-FFF2-40B4-BE49-F238E27FC236}">
                <a16:creationId xmlns:a16="http://schemas.microsoft.com/office/drawing/2014/main" id="{F8E18171-B508-F642-93CD-7FC6B8CD431F}"/>
              </a:ext>
            </a:extLst>
          </p:cNvPr>
          <p:cNvSpPr>
            <a:spLocks noGrp="1"/>
          </p:cNvSpPr>
          <p:nvPr>
            <p:ph type="chart" sz="quarter" idx="10" hasCustomPrompt="1"/>
          </p:nvPr>
        </p:nvSpPr>
        <p:spPr>
          <a:xfrm>
            <a:off x="439003" y="1810693"/>
            <a:ext cx="11313993" cy="4629966"/>
          </a:xfrm>
          <a:prstGeom prst="rect">
            <a:avLst/>
          </a:prstGeom>
        </p:spPr>
        <p:txBody>
          <a:bodyPr anchor="ctr"/>
          <a:lstStyle>
            <a:lvl1pPr marL="0" indent="0" algn="ctr">
              <a:buFontTx/>
              <a:buNone/>
              <a:defRPr b="1" i="0">
                <a:latin typeface="Century Gothic" panose="020B0502020202020204" pitchFamily="34" charset="0"/>
              </a:defRPr>
            </a:lvl1pPr>
          </a:lstStyle>
          <a:p>
            <a:r>
              <a:rPr lang="en-US" dirty="0"/>
              <a:t>Insert chart</a:t>
            </a:r>
          </a:p>
        </p:txBody>
      </p:sp>
      <p:sp>
        <p:nvSpPr>
          <p:cNvPr id="8" name="Text Placeholder 24">
            <a:extLst>
              <a:ext uri="{FF2B5EF4-FFF2-40B4-BE49-F238E27FC236}">
                <a16:creationId xmlns:a16="http://schemas.microsoft.com/office/drawing/2014/main" id="{89F0F951-BF76-174E-ACF6-5327122DB9A4}"/>
              </a:ext>
            </a:extLst>
          </p:cNvPr>
          <p:cNvSpPr>
            <a:spLocks noGrp="1"/>
          </p:cNvSpPr>
          <p:nvPr>
            <p:ph type="body" sz="quarter" idx="15" hasCustomPrompt="1"/>
          </p:nvPr>
        </p:nvSpPr>
        <p:spPr>
          <a:xfrm>
            <a:off x="7042806" y="365124"/>
            <a:ext cx="3379276" cy="1325563"/>
          </a:xfrm>
          <a:prstGeom prst="rect">
            <a:avLst/>
          </a:prstGeom>
        </p:spPr>
        <p:txBody>
          <a:bodyPr anchor="t">
            <a:normAutofit/>
          </a:bodyPr>
          <a:lstStyle>
            <a:lvl1pPr marL="0" indent="0" algn="l" defTabSz="914400" rtl="0" eaLnBrk="1" latinLnBrk="0" hangingPunct="1">
              <a:lnSpc>
                <a:spcPct val="90000"/>
              </a:lnSpc>
              <a:spcBef>
                <a:spcPts val="1000"/>
              </a:spcBef>
              <a:buFont typeface="Arial"/>
              <a:buNone/>
              <a:defRPr lang="en-US" sz="1100" b="0" i="0" kern="1200" dirty="0">
                <a:solidFill>
                  <a:schemeClr val="tx1"/>
                </a:solidFill>
                <a:latin typeface="Century Gothic" panose="020B0502020202020204" pitchFamily="34" charset="0"/>
                <a:ea typeface="Helvetica Neue Medium"/>
                <a:cs typeface="Arial" panose="020B0604020202020204" pitchFamily="34" charset="0"/>
              </a:defRPr>
            </a:lvl1pPr>
            <a:lvl2pPr marL="457200" indent="0">
              <a:buFontTx/>
              <a:buNone/>
              <a:defRPr sz="900">
                <a:latin typeface="Courier" charset="0"/>
                <a:ea typeface="Courier" charset="0"/>
                <a:cs typeface="Courier" charset="0"/>
              </a:defRPr>
            </a:lvl2pPr>
            <a:lvl3pPr marL="914400" indent="0">
              <a:buFontTx/>
              <a:buNone/>
              <a:defRPr sz="900">
                <a:latin typeface="Courier" charset="0"/>
                <a:ea typeface="Courier" charset="0"/>
                <a:cs typeface="Courier" charset="0"/>
              </a:defRPr>
            </a:lvl3pPr>
            <a:lvl4pPr marL="1371600" indent="0">
              <a:buFontTx/>
              <a:buNone/>
              <a:defRPr sz="900">
                <a:latin typeface="Courier" charset="0"/>
                <a:ea typeface="Courier" charset="0"/>
                <a:cs typeface="Courier" charset="0"/>
              </a:defRPr>
            </a:lvl4pPr>
            <a:lvl5pPr marL="1828800" indent="0">
              <a:buFontTx/>
              <a:buNone/>
              <a:defRPr sz="900">
                <a:latin typeface="Courier" charset="0"/>
                <a:ea typeface="Courier" charset="0"/>
                <a:cs typeface="Courier" charset="0"/>
              </a:defRPr>
            </a:lvl5pPr>
          </a:lstStyle>
          <a:p>
            <a:pPr lvl="0"/>
            <a:r>
              <a:rPr lang="en-US" dirty="0"/>
              <a:t>Write your body copy here</a:t>
            </a:r>
            <a:r>
              <a:rPr lang="is-IS" dirty="0"/>
              <a:t>…</a:t>
            </a:r>
            <a:endParaRPr lang="en-US" dirty="0"/>
          </a:p>
        </p:txBody>
      </p:sp>
    </p:spTree>
    <p:extLst>
      <p:ext uri="{BB962C8B-B14F-4D97-AF65-F5344CB8AC3E}">
        <p14:creationId xmlns:p14="http://schemas.microsoft.com/office/powerpoint/2010/main" val="102986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1">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 y="-1"/>
            <a:ext cx="4950506" cy="6858001"/>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5648268" y="1580222"/>
            <a:ext cx="6145414" cy="2143483"/>
          </a:xfrm>
        </p:spPr>
        <p:txBody>
          <a:bodyPr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5648267" y="4147079"/>
            <a:ext cx="3686175" cy="343183"/>
          </a:xfrm>
        </p:spPr>
        <p:txBody>
          <a:bodyPr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20" name="Text Placeholder 35">
            <a:extLst>
              <a:ext uri="{FF2B5EF4-FFF2-40B4-BE49-F238E27FC236}">
                <a16:creationId xmlns:a16="http://schemas.microsoft.com/office/drawing/2014/main" id="{13A056DE-A73E-874C-9EE0-B6B60ADD3AFD}"/>
              </a:ext>
            </a:extLst>
          </p:cNvPr>
          <p:cNvSpPr>
            <a:spLocks noGrp="1"/>
          </p:cNvSpPr>
          <p:nvPr>
            <p:ph type="body" sz="quarter" idx="17"/>
          </p:nvPr>
        </p:nvSpPr>
        <p:spPr>
          <a:xfrm>
            <a:off x="5648267" y="4633526"/>
            <a:ext cx="4950505" cy="1482115"/>
          </a:xfrm>
        </p:spPr>
        <p:txBody>
          <a:bodyPr anchor="t">
            <a:noAutofit/>
          </a:bodyPr>
          <a:lstStyle>
            <a:lvl1pPr marL="0" indent="0" algn="l" defTabSz="914400" rtl="0" eaLnBrk="1" latinLnBrk="0" hangingPunct="1">
              <a:lnSpc>
                <a:spcPct val="100000"/>
              </a:lnSpc>
              <a:buNone/>
              <a:defRPr lang="en-GB" sz="1050" b="0" i="0" u="none" strike="noStrike" kern="1200" dirty="0">
                <a:solidFill>
                  <a:srgbClr val="02203C"/>
                </a:solidFill>
                <a:effectLst/>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Tree>
    <p:extLst>
      <p:ext uri="{BB962C8B-B14F-4D97-AF65-F5344CB8AC3E}">
        <p14:creationId xmlns:p14="http://schemas.microsoft.com/office/powerpoint/2010/main" val="23105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2">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2806076" y="-93518"/>
            <a:ext cx="9506857" cy="7045036"/>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8512" y="527936"/>
            <a:ext cx="6145414" cy="2143483"/>
          </a:xfrm>
        </p:spPr>
        <p:txBody>
          <a:bodyPr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3" y="2671419"/>
            <a:ext cx="2114402" cy="862810"/>
          </a:xfrm>
        </p:spPr>
        <p:txBody>
          <a:bodyPr anchor="b">
            <a:noAutofit/>
          </a:bodyPr>
          <a:lstStyle>
            <a:lvl1pPr marL="0" indent="0" algn="l" defTabSz="914400" rtl="0" eaLnBrk="1" latinLnBrk="0" hangingPunct="1">
              <a:lnSpc>
                <a:spcPct val="100000"/>
              </a:lnSpc>
              <a:buNone/>
              <a:defRPr lang="en-US" sz="10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20" name="Text Placeholder 35">
            <a:extLst>
              <a:ext uri="{FF2B5EF4-FFF2-40B4-BE49-F238E27FC236}">
                <a16:creationId xmlns:a16="http://schemas.microsoft.com/office/drawing/2014/main" id="{13A056DE-A73E-874C-9EE0-B6B60ADD3AFD}"/>
              </a:ext>
            </a:extLst>
          </p:cNvPr>
          <p:cNvSpPr>
            <a:spLocks noGrp="1"/>
          </p:cNvSpPr>
          <p:nvPr>
            <p:ph type="body" sz="quarter" idx="17"/>
          </p:nvPr>
        </p:nvSpPr>
        <p:spPr>
          <a:xfrm>
            <a:off x="338513" y="3534229"/>
            <a:ext cx="2114402" cy="2420484"/>
          </a:xfrm>
        </p:spPr>
        <p:txBody>
          <a:bodyPr anchor="t">
            <a:noAutofit/>
          </a:bodyPr>
          <a:lstStyle>
            <a:lvl1pPr marL="0" indent="0" algn="l" defTabSz="914400" rtl="0" eaLnBrk="1" latinLnBrk="0" hangingPunct="1">
              <a:lnSpc>
                <a:spcPct val="100000"/>
              </a:lnSpc>
              <a:buNone/>
              <a:defRPr lang="en-GB" sz="1000" b="0" i="0" u="none" strike="noStrike" kern="1200" dirty="0">
                <a:solidFill>
                  <a:srgbClr val="02203C"/>
                </a:solidFill>
                <a:effectLst/>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5" name="Text Placeholder 40">
            <a:extLst>
              <a:ext uri="{FF2B5EF4-FFF2-40B4-BE49-F238E27FC236}">
                <a16:creationId xmlns:a16="http://schemas.microsoft.com/office/drawing/2014/main" id="{89B0F591-02D5-204C-B836-19F5A4DD5EBE}"/>
              </a:ext>
            </a:extLst>
          </p:cNvPr>
          <p:cNvSpPr>
            <a:spLocks noGrp="1"/>
          </p:cNvSpPr>
          <p:nvPr>
            <p:ph type="body" sz="quarter" idx="19"/>
          </p:nvPr>
        </p:nvSpPr>
        <p:spPr>
          <a:xfrm>
            <a:off x="338513" y="5954713"/>
            <a:ext cx="2114402"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Tree>
    <p:extLst>
      <p:ext uri="{BB962C8B-B14F-4D97-AF65-F5344CB8AC3E}">
        <p14:creationId xmlns:p14="http://schemas.microsoft.com/office/powerpoint/2010/main" val="12117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8000" y="9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C574F49-446B-C940-8D8B-57BE1291E5C2}"/>
              </a:ext>
            </a:extLst>
          </p:cNvPr>
          <p:cNvSpPr>
            <a:spLocks noGrp="1"/>
          </p:cNvSpPr>
          <p:nvPr>
            <p:ph type="title"/>
          </p:nvPr>
        </p:nvSpPr>
        <p:spPr>
          <a:xfrm>
            <a:off x="332545" y="660851"/>
            <a:ext cx="5763455" cy="1567090"/>
          </a:xfrm>
        </p:spPr>
        <p:txBody>
          <a:bodyPr anchor="b">
            <a:normAutofit/>
          </a:bodyPr>
          <a:lstStyle>
            <a:lvl1pPr>
              <a:defRPr lang="en-US" sz="4000" b="1" i="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itchFamily="34" charset="0"/>
              <a:buNone/>
              <a:defRPr/>
            </a:pPr>
            <a:r>
              <a:rPr lang="da-DK"/>
              <a:t>Klik for at redigere titeltypografien i masteren</a:t>
            </a:r>
            <a:endParaRPr lang="en-US" dirty="0"/>
          </a:p>
        </p:txBody>
      </p:sp>
      <p:sp>
        <p:nvSpPr>
          <p:cNvPr id="18" name="Text Placeholder 17">
            <a:extLst>
              <a:ext uri="{FF2B5EF4-FFF2-40B4-BE49-F238E27FC236}">
                <a16:creationId xmlns:a16="http://schemas.microsoft.com/office/drawing/2014/main" id="{066BC8EA-97CD-4645-9DC4-77B91F4E20B5}"/>
              </a:ext>
            </a:extLst>
          </p:cNvPr>
          <p:cNvSpPr>
            <a:spLocks noGrp="1"/>
          </p:cNvSpPr>
          <p:nvPr>
            <p:ph type="body" sz="quarter" idx="10"/>
          </p:nvPr>
        </p:nvSpPr>
        <p:spPr>
          <a:xfrm>
            <a:off x="332544" y="2982663"/>
            <a:ext cx="2838827" cy="3461680"/>
          </a:xfrm>
        </p:spPr>
        <p:txBody>
          <a:bodyPr anchor="t">
            <a:normAutofit/>
          </a:bodyPr>
          <a:lstStyle>
            <a:lvl1pPr marL="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1pPr>
            <a:lvl2pPr marL="4572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2pPr>
            <a:lvl3pPr marL="9144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3pPr>
            <a:lvl4pPr marL="13716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4pPr>
            <a:lvl5pPr marL="1828800" indent="0">
              <a:buNone/>
              <a:defRPr lang="en-US" sz="1000" b="0" i="0" kern="1200" dirty="0">
                <a:solidFill>
                  <a:schemeClr val="tx1"/>
                </a:solidFill>
                <a:latin typeface="Century Gothic" panose="020B0502020202020204" pitchFamily="34" charset="0"/>
                <a:ea typeface="+mn-ea"/>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 name="Text Placeholder 35">
            <a:extLst>
              <a:ext uri="{FF2B5EF4-FFF2-40B4-BE49-F238E27FC236}">
                <a16:creationId xmlns:a16="http://schemas.microsoft.com/office/drawing/2014/main" id="{5533BB01-39C6-5145-92EF-50878199F879}"/>
              </a:ext>
            </a:extLst>
          </p:cNvPr>
          <p:cNvSpPr>
            <a:spLocks noGrp="1"/>
          </p:cNvSpPr>
          <p:nvPr>
            <p:ph type="body" sz="quarter" idx="15"/>
          </p:nvPr>
        </p:nvSpPr>
        <p:spPr>
          <a:xfrm>
            <a:off x="338512" y="2484914"/>
            <a:ext cx="2832511" cy="337061"/>
          </a:xfrm>
        </p:spPr>
        <p:txBody>
          <a:bodyPr anchor="b">
            <a:noAutofit/>
          </a:bodyPr>
          <a:lstStyle>
            <a:lvl1pPr marL="0" indent="0" algn="l" defTabSz="914400" rtl="0" eaLnBrk="1" latinLnBrk="0" hangingPunct="1">
              <a:lnSpc>
                <a:spcPct val="100000"/>
              </a:lnSpc>
              <a:buNone/>
              <a:defRPr lang="en-US" sz="12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3" name="Text Placeholder 17">
            <a:extLst>
              <a:ext uri="{FF2B5EF4-FFF2-40B4-BE49-F238E27FC236}">
                <a16:creationId xmlns:a16="http://schemas.microsoft.com/office/drawing/2014/main" id="{44CD4D71-7669-9849-BAD9-5AC1ACDF709F}"/>
              </a:ext>
            </a:extLst>
          </p:cNvPr>
          <p:cNvSpPr>
            <a:spLocks noGrp="1"/>
          </p:cNvSpPr>
          <p:nvPr>
            <p:ph type="body" sz="quarter" idx="17"/>
          </p:nvPr>
        </p:nvSpPr>
        <p:spPr>
          <a:xfrm>
            <a:off x="3359394" y="2982663"/>
            <a:ext cx="2789355" cy="3461680"/>
          </a:xfrm>
        </p:spPr>
        <p:txBody>
          <a:bodyPr anchor="t">
            <a:normAutofit/>
          </a:bodyPr>
          <a:lstStyle>
            <a:lvl1pPr marL="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1pPr>
            <a:lvl2pPr marL="4572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2pPr>
            <a:lvl3pPr marL="9144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3pPr>
            <a:lvl4pPr marL="13716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4pPr>
            <a:lvl5pPr marL="1828800" indent="0">
              <a:buNone/>
              <a:defRPr lang="en-US" sz="1000" b="0" i="0" kern="1200" dirty="0">
                <a:solidFill>
                  <a:schemeClr val="tx1"/>
                </a:solidFill>
                <a:latin typeface="Century Gothic" panose="020B0502020202020204" pitchFamily="34" charset="0"/>
                <a:ea typeface="+mn-ea"/>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6" name="Picture Placeholder 38">
            <a:extLst>
              <a:ext uri="{FF2B5EF4-FFF2-40B4-BE49-F238E27FC236}">
                <a16:creationId xmlns:a16="http://schemas.microsoft.com/office/drawing/2014/main" id="{BFFD9C67-1E59-5F46-8DF4-121012D99038}"/>
              </a:ext>
            </a:extLst>
          </p:cNvPr>
          <p:cNvSpPr>
            <a:spLocks noGrp="1"/>
          </p:cNvSpPr>
          <p:nvPr>
            <p:ph type="pic" sz="quarter" idx="16" hasCustomPrompt="1"/>
          </p:nvPr>
        </p:nvSpPr>
        <p:spPr>
          <a:xfrm>
            <a:off x="6386245" y="0"/>
            <a:ext cx="5805756" cy="6858000"/>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Tree>
    <p:extLst>
      <p:ext uri="{BB962C8B-B14F-4D97-AF65-F5344CB8AC3E}">
        <p14:creationId xmlns:p14="http://schemas.microsoft.com/office/powerpoint/2010/main" val="359902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1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6">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D5B92E6B-8FC2-DC46-8A89-A2D1BE2A405B}"/>
              </a:ext>
            </a:extLst>
          </p:cNvPr>
          <p:cNvSpPr>
            <a:spLocks noGrp="1"/>
          </p:cNvSpPr>
          <p:nvPr>
            <p:ph type="title"/>
          </p:nvPr>
        </p:nvSpPr>
        <p:spPr>
          <a:xfrm>
            <a:off x="337213" y="1054501"/>
            <a:ext cx="2172623" cy="869396"/>
          </a:xfrm>
        </p:spPr>
        <p:txBody>
          <a:bodyPr anchor="b">
            <a:normAutofit/>
          </a:bodyPr>
          <a:lstStyle>
            <a:lvl1pPr marL="0" indent="0" algn="l" defTabSz="914400" rtl="0" eaLnBrk="1" latinLnBrk="0" hangingPunct="1">
              <a:lnSpc>
                <a:spcPct val="90000"/>
              </a:lnSpc>
              <a:spcBef>
                <a:spcPts val="1000"/>
              </a:spcBef>
              <a:buFont typeface="Arial"/>
              <a:buNone/>
              <a:defRPr lang="en-US" sz="20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r>
              <a:rPr lang="da-DK"/>
              <a:t>Klik for at redigere titeltypografien i masteren</a:t>
            </a:r>
            <a:endParaRPr lang="en-US" dirty="0"/>
          </a:p>
        </p:txBody>
      </p:sp>
      <p:sp>
        <p:nvSpPr>
          <p:cNvPr id="34" name="Text Placeholder 33">
            <a:extLst>
              <a:ext uri="{FF2B5EF4-FFF2-40B4-BE49-F238E27FC236}">
                <a16:creationId xmlns:a16="http://schemas.microsoft.com/office/drawing/2014/main" id="{B7B0A08A-78CB-A04A-AF6E-D227A7E72420}"/>
              </a:ext>
            </a:extLst>
          </p:cNvPr>
          <p:cNvSpPr>
            <a:spLocks noGrp="1"/>
          </p:cNvSpPr>
          <p:nvPr>
            <p:ph type="body" sz="quarter" idx="13"/>
          </p:nvPr>
        </p:nvSpPr>
        <p:spPr>
          <a:xfrm>
            <a:off x="2942465" y="1060710"/>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40" name="Text Placeholder 33">
            <a:extLst>
              <a:ext uri="{FF2B5EF4-FFF2-40B4-BE49-F238E27FC236}">
                <a16:creationId xmlns:a16="http://schemas.microsoft.com/office/drawing/2014/main" id="{C30D30E6-6A81-9442-BAF0-DADA8CDE5F98}"/>
              </a:ext>
            </a:extLst>
          </p:cNvPr>
          <p:cNvSpPr>
            <a:spLocks noGrp="1"/>
          </p:cNvSpPr>
          <p:nvPr>
            <p:ph type="body" sz="quarter" idx="16"/>
          </p:nvPr>
        </p:nvSpPr>
        <p:spPr>
          <a:xfrm>
            <a:off x="6007868" y="1060710"/>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46" name="Text Placeholder 33">
            <a:extLst>
              <a:ext uri="{FF2B5EF4-FFF2-40B4-BE49-F238E27FC236}">
                <a16:creationId xmlns:a16="http://schemas.microsoft.com/office/drawing/2014/main" id="{98984796-4A43-5C4E-8CEF-A79AA83E212E}"/>
              </a:ext>
            </a:extLst>
          </p:cNvPr>
          <p:cNvSpPr>
            <a:spLocks noGrp="1"/>
          </p:cNvSpPr>
          <p:nvPr>
            <p:ph type="body" sz="quarter" idx="19"/>
          </p:nvPr>
        </p:nvSpPr>
        <p:spPr>
          <a:xfrm>
            <a:off x="8789759" y="1060710"/>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52" name="Text Placeholder 33">
            <a:extLst>
              <a:ext uri="{FF2B5EF4-FFF2-40B4-BE49-F238E27FC236}">
                <a16:creationId xmlns:a16="http://schemas.microsoft.com/office/drawing/2014/main" id="{0FB71DCF-D30D-9144-AD71-5311ABF8F890}"/>
              </a:ext>
            </a:extLst>
          </p:cNvPr>
          <p:cNvSpPr>
            <a:spLocks noGrp="1"/>
          </p:cNvSpPr>
          <p:nvPr>
            <p:ph type="body" sz="quarter" idx="22"/>
          </p:nvPr>
        </p:nvSpPr>
        <p:spPr>
          <a:xfrm>
            <a:off x="2942465" y="2689361"/>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58" name="Text Placeholder 33">
            <a:extLst>
              <a:ext uri="{FF2B5EF4-FFF2-40B4-BE49-F238E27FC236}">
                <a16:creationId xmlns:a16="http://schemas.microsoft.com/office/drawing/2014/main" id="{55BD80E7-AFB6-3B43-A6A7-141A3CAB39AF}"/>
              </a:ext>
            </a:extLst>
          </p:cNvPr>
          <p:cNvSpPr>
            <a:spLocks noGrp="1"/>
          </p:cNvSpPr>
          <p:nvPr>
            <p:ph type="body" sz="quarter" idx="25"/>
          </p:nvPr>
        </p:nvSpPr>
        <p:spPr>
          <a:xfrm>
            <a:off x="6007868" y="2690489"/>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64" name="Text Placeholder 33">
            <a:extLst>
              <a:ext uri="{FF2B5EF4-FFF2-40B4-BE49-F238E27FC236}">
                <a16:creationId xmlns:a16="http://schemas.microsoft.com/office/drawing/2014/main" id="{635C322A-E6EB-D548-9050-C3CC1FF5290E}"/>
              </a:ext>
            </a:extLst>
          </p:cNvPr>
          <p:cNvSpPr>
            <a:spLocks noGrp="1"/>
          </p:cNvSpPr>
          <p:nvPr>
            <p:ph type="body" sz="quarter" idx="28"/>
          </p:nvPr>
        </p:nvSpPr>
        <p:spPr>
          <a:xfrm>
            <a:off x="8789759" y="2699333"/>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3" name="Text Placeholder 2">
            <a:extLst>
              <a:ext uri="{FF2B5EF4-FFF2-40B4-BE49-F238E27FC236}">
                <a16:creationId xmlns:a16="http://schemas.microsoft.com/office/drawing/2014/main" id="{0DF5D8DD-AB09-AE49-98D2-66F0564B42FE}"/>
              </a:ext>
            </a:extLst>
          </p:cNvPr>
          <p:cNvSpPr>
            <a:spLocks noGrp="1"/>
          </p:cNvSpPr>
          <p:nvPr>
            <p:ph type="body" sz="quarter" idx="30" hasCustomPrompt="1"/>
          </p:nvPr>
        </p:nvSpPr>
        <p:spPr>
          <a:xfrm>
            <a:off x="2943225" y="1273175"/>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43" name="Text Placeholder 2">
            <a:extLst>
              <a:ext uri="{FF2B5EF4-FFF2-40B4-BE49-F238E27FC236}">
                <a16:creationId xmlns:a16="http://schemas.microsoft.com/office/drawing/2014/main" id="{A0BEF309-51A4-404B-897F-560B1DC80FA1}"/>
              </a:ext>
            </a:extLst>
          </p:cNvPr>
          <p:cNvSpPr>
            <a:spLocks noGrp="1"/>
          </p:cNvSpPr>
          <p:nvPr>
            <p:ph type="body" sz="quarter" idx="32" hasCustomPrompt="1"/>
          </p:nvPr>
        </p:nvSpPr>
        <p:spPr>
          <a:xfrm>
            <a:off x="6008628" y="1286786"/>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48" name="Text Placeholder 2">
            <a:extLst>
              <a:ext uri="{FF2B5EF4-FFF2-40B4-BE49-F238E27FC236}">
                <a16:creationId xmlns:a16="http://schemas.microsoft.com/office/drawing/2014/main" id="{D55BE2BE-8392-6045-A493-C3B078620FC3}"/>
              </a:ext>
            </a:extLst>
          </p:cNvPr>
          <p:cNvSpPr>
            <a:spLocks noGrp="1"/>
          </p:cNvSpPr>
          <p:nvPr>
            <p:ph type="body" sz="quarter" idx="34" hasCustomPrompt="1"/>
          </p:nvPr>
        </p:nvSpPr>
        <p:spPr>
          <a:xfrm>
            <a:off x="8790519" y="1297525"/>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55" name="Text Placeholder 2">
            <a:extLst>
              <a:ext uri="{FF2B5EF4-FFF2-40B4-BE49-F238E27FC236}">
                <a16:creationId xmlns:a16="http://schemas.microsoft.com/office/drawing/2014/main" id="{ABE4D4CE-6C70-C641-B193-2C85B0EA63CE}"/>
              </a:ext>
            </a:extLst>
          </p:cNvPr>
          <p:cNvSpPr>
            <a:spLocks noGrp="1"/>
          </p:cNvSpPr>
          <p:nvPr>
            <p:ph type="body" sz="quarter" idx="35" hasCustomPrompt="1"/>
          </p:nvPr>
        </p:nvSpPr>
        <p:spPr>
          <a:xfrm>
            <a:off x="2942465" y="2906932"/>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56" name="Text Placeholder 2">
            <a:extLst>
              <a:ext uri="{FF2B5EF4-FFF2-40B4-BE49-F238E27FC236}">
                <a16:creationId xmlns:a16="http://schemas.microsoft.com/office/drawing/2014/main" id="{34CCD071-C277-3648-A826-558CDD66CFA9}"/>
              </a:ext>
            </a:extLst>
          </p:cNvPr>
          <p:cNvSpPr>
            <a:spLocks noGrp="1"/>
          </p:cNvSpPr>
          <p:nvPr>
            <p:ph type="body" sz="quarter" idx="36" hasCustomPrompt="1"/>
          </p:nvPr>
        </p:nvSpPr>
        <p:spPr>
          <a:xfrm>
            <a:off x="6007868" y="2920543"/>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60" name="Text Placeholder 2">
            <a:extLst>
              <a:ext uri="{FF2B5EF4-FFF2-40B4-BE49-F238E27FC236}">
                <a16:creationId xmlns:a16="http://schemas.microsoft.com/office/drawing/2014/main" id="{00F63F5C-5B38-7645-AA96-6B7923288C79}"/>
              </a:ext>
            </a:extLst>
          </p:cNvPr>
          <p:cNvSpPr>
            <a:spLocks noGrp="1"/>
          </p:cNvSpPr>
          <p:nvPr>
            <p:ph type="body" sz="quarter" idx="37" hasCustomPrompt="1"/>
          </p:nvPr>
        </p:nvSpPr>
        <p:spPr>
          <a:xfrm>
            <a:off x="8789759" y="2931282"/>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23" name="Picture Placeholder 26">
            <a:extLst>
              <a:ext uri="{FF2B5EF4-FFF2-40B4-BE49-F238E27FC236}">
                <a16:creationId xmlns:a16="http://schemas.microsoft.com/office/drawing/2014/main" id="{C805283E-9E1A-4C62-9C80-C00B87F52958}"/>
              </a:ext>
            </a:extLst>
          </p:cNvPr>
          <p:cNvSpPr>
            <a:spLocks noGrp="1"/>
          </p:cNvSpPr>
          <p:nvPr>
            <p:ph type="pic" sz="quarter" idx="10" hasCustomPrompt="1"/>
          </p:nvPr>
        </p:nvSpPr>
        <p:spPr>
          <a:xfrm>
            <a:off x="177500" y="4585073"/>
            <a:ext cx="11840066" cy="2086510"/>
          </a:xfrm>
        </p:spPr>
        <p:txBody>
          <a:bodyPr anchor="b"/>
          <a:lstStyle>
            <a:lvl1pPr marL="0" indent="0" algn="l">
              <a:buNone/>
              <a:defRPr b="1" i="0">
                <a:solidFill>
                  <a:schemeClr val="accent1"/>
                </a:solidFill>
                <a:latin typeface="Century Gothic" panose="020B0502020202020204" pitchFamily="34" charset="0"/>
              </a:defRPr>
            </a:lvl1pPr>
          </a:lstStyle>
          <a:p>
            <a:r>
              <a:rPr lang="en-GB" dirty="0"/>
              <a:t>Insert image</a:t>
            </a:r>
            <a:endParaRPr lang="en-US" dirty="0"/>
          </a:p>
        </p:txBody>
      </p:sp>
      <p:sp>
        <p:nvSpPr>
          <p:cNvPr id="24" name="Text Placeholder 3">
            <a:extLst>
              <a:ext uri="{FF2B5EF4-FFF2-40B4-BE49-F238E27FC236}">
                <a16:creationId xmlns:a16="http://schemas.microsoft.com/office/drawing/2014/main" id="{AAD07BED-EA5D-45DE-9906-AA04CC0F5209}"/>
              </a:ext>
            </a:extLst>
          </p:cNvPr>
          <p:cNvSpPr>
            <a:spLocks noGrp="1"/>
          </p:cNvSpPr>
          <p:nvPr>
            <p:ph type="body" sz="half" idx="2"/>
          </p:nvPr>
        </p:nvSpPr>
        <p:spPr>
          <a:xfrm>
            <a:off x="2948999" y="2046276"/>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5" name="Text Placeholder 3">
            <a:extLst>
              <a:ext uri="{FF2B5EF4-FFF2-40B4-BE49-F238E27FC236}">
                <a16:creationId xmlns:a16="http://schemas.microsoft.com/office/drawing/2014/main" id="{C4A502A0-1918-400A-ACF8-3F6DAEC1FD68}"/>
              </a:ext>
            </a:extLst>
          </p:cNvPr>
          <p:cNvSpPr>
            <a:spLocks noGrp="1"/>
          </p:cNvSpPr>
          <p:nvPr>
            <p:ph type="body" sz="half" idx="38"/>
          </p:nvPr>
        </p:nvSpPr>
        <p:spPr>
          <a:xfrm>
            <a:off x="2942465" y="3693282"/>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6" name="Text Placeholder 3">
            <a:extLst>
              <a:ext uri="{FF2B5EF4-FFF2-40B4-BE49-F238E27FC236}">
                <a16:creationId xmlns:a16="http://schemas.microsoft.com/office/drawing/2014/main" id="{3C10A480-91D6-435F-8807-C694E217A5F7}"/>
              </a:ext>
            </a:extLst>
          </p:cNvPr>
          <p:cNvSpPr>
            <a:spLocks noGrp="1"/>
          </p:cNvSpPr>
          <p:nvPr>
            <p:ph type="body" sz="half" idx="39"/>
          </p:nvPr>
        </p:nvSpPr>
        <p:spPr>
          <a:xfrm>
            <a:off x="6010633" y="2042662"/>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Text Placeholder 3">
            <a:extLst>
              <a:ext uri="{FF2B5EF4-FFF2-40B4-BE49-F238E27FC236}">
                <a16:creationId xmlns:a16="http://schemas.microsoft.com/office/drawing/2014/main" id="{F3DEC9E4-0C99-4098-9677-A926109116F0}"/>
              </a:ext>
            </a:extLst>
          </p:cNvPr>
          <p:cNvSpPr>
            <a:spLocks noGrp="1"/>
          </p:cNvSpPr>
          <p:nvPr>
            <p:ph type="body" sz="half" idx="40"/>
          </p:nvPr>
        </p:nvSpPr>
        <p:spPr>
          <a:xfrm>
            <a:off x="6004099" y="3689668"/>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9" name="Text Placeholder 3">
            <a:extLst>
              <a:ext uri="{FF2B5EF4-FFF2-40B4-BE49-F238E27FC236}">
                <a16:creationId xmlns:a16="http://schemas.microsoft.com/office/drawing/2014/main" id="{8F5131F0-6820-45CF-A29B-7188D4972120}"/>
              </a:ext>
            </a:extLst>
          </p:cNvPr>
          <p:cNvSpPr>
            <a:spLocks noGrp="1"/>
          </p:cNvSpPr>
          <p:nvPr>
            <p:ph type="body" sz="half" idx="41"/>
          </p:nvPr>
        </p:nvSpPr>
        <p:spPr>
          <a:xfrm>
            <a:off x="8783985" y="2045927"/>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31" name="Text Placeholder 3">
            <a:extLst>
              <a:ext uri="{FF2B5EF4-FFF2-40B4-BE49-F238E27FC236}">
                <a16:creationId xmlns:a16="http://schemas.microsoft.com/office/drawing/2014/main" id="{8A764AD3-479B-429C-A230-15EE3C216EDD}"/>
              </a:ext>
            </a:extLst>
          </p:cNvPr>
          <p:cNvSpPr>
            <a:spLocks noGrp="1"/>
          </p:cNvSpPr>
          <p:nvPr>
            <p:ph type="body" sz="half" idx="42"/>
          </p:nvPr>
        </p:nvSpPr>
        <p:spPr>
          <a:xfrm>
            <a:off x="8777451" y="3692933"/>
            <a:ext cx="2484792" cy="558772"/>
          </a:xfrm>
        </p:spPr>
        <p:txBody>
          <a:bodyPr>
            <a:normAutofit/>
          </a:bodyPr>
          <a:lstStyle>
            <a:lvl1pPr marL="0" indent="0">
              <a:buFontTx/>
              <a:buNone/>
              <a:defRPr sz="12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1214362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7">
    <p:spTree>
      <p:nvGrpSpPr>
        <p:cNvPr id="1" name=""/>
        <p:cNvGrpSpPr/>
        <p:nvPr/>
      </p:nvGrpSpPr>
      <p:grpSpPr>
        <a:xfrm>
          <a:off x="0" y="0"/>
          <a:ext cx="0" cy="0"/>
          <a:chOff x="0" y="0"/>
          <a:chExt cx="0" cy="0"/>
        </a:xfrm>
      </p:grpSpPr>
      <p:sp>
        <p:nvSpPr>
          <p:cNvPr id="9" name="Text Placeholder 33">
            <a:extLst>
              <a:ext uri="{FF2B5EF4-FFF2-40B4-BE49-F238E27FC236}">
                <a16:creationId xmlns:a16="http://schemas.microsoft.com/office/drawing/2014/main" id="{0549ABB8-5924-B24E-98BE-EA5C0E4EB28C}"/>
              </a:ext>
            </a:extLst>
          </p:cNvPr>
          <p:cNvSpPr>
            <a:spLocks noGrp="1"/>
          </p:cNvSpPr>
          <p:nvPr>
            <p:ph type="body" sz="quarter" idx="13"/>
          </p:nvPr>
        </p:nvSpPr>
        <p:spPr>
          <a:xfrm>
            <a:off x="5483171" y="393655"/>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0" name="Text Placeholder 2">
            <a:extLst>
              <a:ext uri="{FF2B5EF4-FFF2-40B4-BE49-F238E27FC236}">
                <a16:creationId xmlns:a16="http://schemas.microsoft.com/office/drawing/2014/main" id="{D8AED693-77D8-F04F-ABDA-1F0234D35260}"/>
              </a:ext>
            </a:extLst>
          </p:cNvPr>
          <p:cNvSpPr>
            <a:spLocks noGrp="1"/>
          </p:cNvSpPr>
          <p:nvPr>
            <p:ph type="body" sz="quarter" idx="30" hasCustomPrompt="1"/>
          </p:nvPr>
        </p:nvSpPr>
        <p:spPr>
          <a:xfrm>
            <a:off x="5483931" y="606120"/>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mj-lt"/>
                <a:ea typeface="Century Gothic" panose="020B0502020202020204" pitchFamily="34" charset="0"/>
                <a:cs typeface="Arial" charset="0"/>
              </a:defRPr>
            </a:lvl1pPr>
          </a:lstStyle>
          <a:p>
            <a:pPr lvl="0"/>
            <a:r>
              <a:rPr lang="en-GB" dirty="0"/>
              <a:t>Click to edit Master title style</a:t>
            </a:r>
            <a:endParaRPr lang="en-US" dirty="0"/>
          </a:p>
        </p:txBody>
      </p:sp>
      <p:sp>
        <p:nvSpPr>
          <p:cNvPr id="12" name="Rectangle 11">
            <a:extLst>
              <a:ext uri="{FF2B5EF4-FFF2-40B4-BE49-F238E27FC236}">
                <a16:creationId xmlns:a16="http://schemas.microsoft.com/office/drawing/2014/main" id="{C1DD27F2-7BBC-1C42-9694-41A969D469FF}"/>
              </a:ext>
            </a:extLst>
          </p:cNvPr>
          <p:cNvSpPr/>
          <p:nvPr userDrawn="1"/>
        </p:nvSpPr>
        <p:spPr>
          <a:xfrm>
            <a:off x="163417" y="163417"/>
            <a:ext cx="5107757"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3">
            <a:extLst>
              <a:ext uri="{FF2B5EF4-FFF2-40B4-BE49-F238E27FC236}">
                <a16:creationId xmlns:a16="http://schemas.microsoft.com/office/drawing/2014/main" id="{B6C3BAFD-DD82-D24D-9BBF-E9BE20263F07}"/>
              </a:ext>
            </a:extLst>
          </p:cNvPr>
          <p:cNvSpPr>
            <a:spLocks noGrp="1"/>
          </p:cNvSpPr>
          <p:nvPr>
            <p:ph type="body" sz="quarter" idx="18"/>
          </p:nvPr>
        </p:nvSpPr>
        <p:spPr>
          <a:xfrm>
            <a:off x="338512" y="4572997"/>
            <a:ext cx="3686175" cy="1074113"/>
          </a:xfrm>
        </p:spPr>
        <p:txBody>
          <a:bodyPr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5" name="Text Placeholder 35">
            <a:extLst>
              <a:ext uri="{FF2B5EF4-FFF2-40B4-BE49-F238E27FC236}">
                <a16:creationId xmlns:a16="http://schemas.microsoft.com/office/drawing/2014/main" id="{BC3138D3-73DB-924B-9E2B-9C3F8A1F4F57}"/>
              </a:ext>
            </a:extLst>
          </p:cNvPr>
          <p:cNvSpPr>
            <a:spLocks noGrp="1"/>
          </p:cNvSpPr>
          <p:nvPr>
            <p:ph type="body" sz="quarter" idx="15"/>
          </p:nvPr>
        </p:nvSpPr>
        <p:spPr>
          <a:xfrm>
            <a:off x="338512" y="5647110"/>
            <a:ext cx="3686175" cy="400399"/>
          </a:xfrm>
        </p:spPr>
        <p:txBody>
          <a:bodyPr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C18D3723-CE1A-874F-BB0F-5380FDF04339}"/>
              </a:ext>
            </a:extLst>
          </p:cNvPr>
          <p:cNvSpPr>
            <a:spLocks noGrp="1"/>
          </p:cNvSpPr>
          <p:nvPr>
            <p:ph type="body" sz="quarter" idx="19"/>
          </p:nvPr>
        </p:nvSpPr>
        <p:spPr>
          <a:xfrm>
            <a:off x="338512" y="5954713"/>
            <a:ext cx="3686175" cy="570050"/>
          </a:xfrm>
        </p:spPr>
        <p:txBody>
          <a:bodyPr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 name="Title 27">
            <a:extLst>
              <a:ext uri="{FF2B5EF4-FFF2-40B4-BE49-F238E27FC236}">
                <a16:creationId xmlns:a16="http://schemas.microsoft.com/office/drawing/2014/main" id="{34E07C24-5EC3-A246-BFC2-F55AF1411B79}"/>
              </a:ext>
            </a:extLst>
          </p:cNvPr>
          <p:cNvSpPr>
            <a:spLocks noGrp="1"/>
          </p:cNvSpPr>
          <p:nvPr>
            <p:ph type="title"/>
          </p:nvPr>
        </p:nvSpPr>
        <p:spPr>
          <a:xfrm>
            <a:off x="375414" y="393655"/>
            <a:ext cx="4667925" cy="869396"/>
          </a:xfrm>
        </p:spPr>
        <p:txBody>
          <a:bodyPr anchor="t">
            <a:noAutofit/>
          </a:bodyPr>
          <a:lstStyle>
            <a:lvl1pPr marL="0" indent="0" algn="l" defTabSz="914400" rtl="0" eaLnBrk="1" latinLnBrk="0" hangingPunct="1">
              <a:lnSpc>
                <a:spcPct val="90000"/>
              </a:lnSpc>
              <a:spcBef>
                <a:spcPts val="1000"/>
              </a:spcBef>
              <a:buFont typeface="Arial"/>
              <a:buNone/>
              <a:defRPr lang="en-US" sz="3200" b="1" i="0" kern="1200" dirty="0">
                <a:solidFill>
                  <a:schemeClr val="bg1"/>
                </a:solidFill>
                <a:latin typeface="Century Gothic" panose="020B0502020202020204" pitchFamily="34" charset="0"/>
                <a:ea typeface="Century Gothic" panose="020B0502020202020204" pitchFamily="34" charset="0"/>
                <a:cs typeface="Arial" charset="0"/>
              </a:defRPr>
            </a:lvl1pPr>
          </a:lstStyle>
          <a:p>
            <a:r>
              <a:rPr lang="da-DK"/>
              <a:t>Klik for at redigere titeltypografien i masteren</a:t>
            </a:r>
            <a:endParaRPr lang="en-US" dirty="0"/>
          </a:p>
        </p:txBody>
      </p:sp>
      <p:sp>
        <p:nvSpPr>
          <p:cNvPr id="17" name="Text Placeholder 33">
            <a:extLst>
              <a:ext uri="{FF2B5EF4-FFF2-40B4-BE49-F238E27FC236}">
                <a16:creationId xmlns:a16="http://schemas.microsoft.com/office/drawing/2014/main" id="{F6881FF5-9A48-A743-8C10-C781458CD05E}"/>
              </a:ext>
            </a:extLst>
          </p:cNvPr>
          <p:cNvSpPr>
            <a:spLocks noGrp="1"/>
          </p:cNvSpPr>
          <p:nvPr>
            <p:ph type="body" sz="quarter" idx="32"/>
          </p:nvPr>
        </p:nvSpPr>
        <p:spPr>
          <a:xfrm>
            <a:off x="8086540" y="393655"/>
            <a:ext cx="2485552"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8" name="Text Placeholder 2">
            <a:extLst>
              <a:ext uri="{FF2B5EF4-FFF2-40B4-BE49-F238E27FC236}">
                <a16:creationId xmlns:a16="http://schemas.microsoft.com/office/drawing/2014/main" id="{400152E1-1EDB-DB4C-B987-9BF5FB6A4F4B}"/>
              </a:ext>
            </a:extLst>
          </p:cNvPr>
          <p:cNvSpPr>
            <a:spLocks noGrp="1"/>
          </p:cNvSpPr>
          <p:nvPr>
            <p:ph type="body" sz="quarter" idx="33" hasCustomPrompt="1"/>
          </p:nvPr>
        </p:nvSpPr>
        <p:spPr>
          <a:xfrm>
            <a:off x="8087300" y="606120"/>
            <a:ext cx="2484792"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mj-lt"/>
                <a:ea typeface="Century Gothic" panose="020B0502020202020204" pitchFamily="34" charset="0"/>
                <a:cs typeface="Arial" charset="0"/>
              </a:defRPr>
            </a:lvl1pPr>
          </a:lstStyle>
          <a:p>
            <a:pPr lvl="0"/>
            <a:r>
              <a:rPr lang="en-GB" dirty="0"/>
              <a:t>Click to edit Master title style</a:t>
            </a:r>
            <a:endParaRPr lang="en-US" dirty="0"/>
          </a:p>
        </p:txBody>
      </p:sp>
      <p:sp>
        <p:nvSpPr>
          <p:cNvPr id="13" name="Text Placeholder 3">
            <a:extLst>
              <a:ext uri="{FF2B5EF4-FFF2-40B4-BE49-F238E27FC236}">
                <a16:creationId xmlns:a16="http://schemas.microsoft.com/office/drawing/2014/main" id="{60E25DE3-DB5F-4100-AB84-BF7A041F4F72}"/>
              </a:ext>
            </a:extLst>
          </p:cNvPr>
          <p:cNvSpPr>
            <a:spLocks noGrp="1"/>
          </p:cNvSpPr>
          <p:nvPr>
            <p:ph type="body" sz="half" idx="2"/>
          </p:nvPr>
        </p:nvSpPr>
        <p:spPr>
          <a:xfrm>
            <a:off x="5483931" y="1479744"/>
            <a:ext cx="2484792"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0" name="Text Placeholder 3">
            <a:extLst>
              <a:ext uri="{FF2B5EF4-FFF2-40B4-BE49-F238E27FC236}">
                <a16:creationId xmlns:a16="http://schemas.microsoft.com/office/drawing/2014/main" id="{E30873BC-0645-4650-AFD5-74E830D7A0F5}"/>
              </a:ext>
            </a:extLst>
          </p:cNvPr>
          <p:cNvSpPr>
            <a:spLocks noGrp="1"/>
          </p:cNvSpPr>
          <p:nvPr>
            <p:ph type="body" sz="half" idx="34"/>
          </p:nvPr>
        </p:nvSpPr>
        <p:spPr>
          <a:xfrm>
            <a:off x="8110106" y="1479744"/>
            <a:ext cx="2484792"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703476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8">
    <p:spTree>
      <p:nvGrpSpPr>
        <p:cNvPr id="1" name=""/>
        <p:cNvGrpSpPr/>
        <p:nvPr/>
      </p:nvGrpSpPr>
      <p:grpSpPr>
        <a:xfrm>
          <a:off x="0" y="0"/>
          <a:ext cx="0" cy="0"/>
          <a:chOff x="0" y="0"/>
          <a:chExt cx="0" cy="0"/>
        </a:xfrm>
      </p:grpSpPr>
      <p:sp>
        <p:nvSpPr>
          <p:cNvPr id="9" name="Text Placeholder 33">
            <a:extLst>
              <a:ext uri="{FF2B5EF4-FFF2-40B4-BE49-F238E27FC236}">
                <a16:creationId xmlns:a16="http://schemas.microsoft.com/office/drawing/2014/main" id="{0549ABB8-5924-B24E-98BE-EA5C0E4EB28C}"/>
              </a:ext>
            </a:extLst>
          </p:cNvPr>
          <p:cNvSpPr>
            <a:spLocks noGrp="1"/>
          </p:cNvSpPr>
          <p:nvPr>
            <p:ph type="body" sz="quarter" idx="13"/>
          </p:nvPr>
        </p:nvSpPr>
        <p:spPr>
          <a:xfrm>
            <a:off x="5927945" y="393655"/>
            <a:ext cx="2162635"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0" name="Text Placeholder 2">
            <a:extLst>
              <a:ext uri="{FF2B5EF4-FFF2-40B4-BE49-F238E27FC236}">
                <a16:creationId xmlns:a16="http://schemas.microsoft.com/office/drawing/2014/main" id="{D8AED693-77D8-F04F-ABDA-1F0234D35260}"/>
              </a:ext>
            </a:extLst>
          </p:cNvPr>
          <p:cNvSpPr>
            <a:spLocks noGrp="1"/>
          </p:cNvSpPr>
          <p:nvPr>
            <p:ph type="body" sz="quarter" idx="30" hasCustomPrompt="1"/>
          </p:nvPr>
        </p:nvSpPr>
        <p:spPr>
          <a:xfrm>
            <a:off x="5928607" y="606120"/>
            <a:ext cx="2161974"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12" name="Rectangle 11">
            <a:extLst>
              <a:ext uri="{FF2B5EF4-FFF2-40B4-BE49-F238E27FC236}">
                <a16:creationId xmlns:a16="http://schemas.microsoft.com/office/drawing/2014/main" id="{C1DD27F2-7BBC-1C42-9694-41A969D469FF}"/>
              </a:ext>
            </a:extLst>
          </p:cNvPr>
          <p:cNvSpPr/>
          <p:nvPr userDrawn="1"/>
        </p:nvSpPr>
        <p:spPr>
          <a:xfrm>
            <a:off x="152400" y="163417"/>
            <a:ext cx="3043287"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3">
            <a:extLst>
              <a:ext uri="{FF2B5EF4-FFF2-40B4-BE49-F238E27FC236}">
                <a16:creationId xmlns:a16="http://schemas.microsoft.com/office/drawing/2014/main" id="{B6C3BAFD-DD82-D24D-9BBF-E9BE20263F07}"/>
              </a:ext>
            </a:extLst>
          </p:cNvPr>
          <p:cNvSpPr>
            <a:spLocks noGrp="1"/>
          </p:cNvSpPr>
          <p:nvPr>
            <p:ph type="body" sz="quarter" idx="18"/>
          </p:nvPr>
        </p:nvSpPr>
        <p:spPr>
          <a:xfrm>
            <a:off x="338512" y="4572997"/>
            <a:ext cx="2376408" cy="1074113"/>
          </a:xfrm>
        </p:spPr>
        <p:txBody>
          <a:bodyPr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5" name="Text Placeholder 35">
            <a:extLst>
              <a:ext uri="{FF2B5EF4-FFF2-40B4-BE49-F238E27FC236}">
                <a16:creationId xmlns:a16="http://schemas.microsoft.com/office/drawing/2014/main" id="{BC3138D3-73DB-924B-9E2B-9C3F8A1F4F57}"/>
              </a:ext>
            </a:extLst>
          </p:cNvPr>
          <p:cNvSpPr>
            <a:spLocks noGrp="1"/>
          </p:cNvSpPr>
          <p:nvPr>
            <p:ph type="body" sz="quarter" idx="15"/>
          </p:nvPr>
        </p:nvSpPr>
        <p:spPr>
          <a:xfrm>
            <a:off x="338513" y="5647110"/>
            <a:ext cx="2376408" cy="400399"/>
          </a:xfrm>
        </p:spPr>
        <p:txBody>
          <a:bodyPr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6" name="Text Placeholder 40">
            <a:extLst>
              <a:ext uri="{FF2B5EF4-FFF2-40B4-BE49-F238E27FC236}">
                <a16:creationId xmlns:a16="http://schemas.microsoft.com/office/drawing/2014/main" id="{C18D3723-CE1A-874F-BB0F-5380FDF04339}"/>
              </a:ext>
            </a:extLst>
          </p:cNvPr>
          <p:cNvSpPr>
            <a:spLocks noGrp="1"/>
          </p:cNvSpPr>
          <p:nvPr>
            <p:ph type="body" sz="quarter" idx="19"/>
          </p:nvPr>
        </p:nvSpPr>
        <p:spPr>
          <a:xfrm>
            <a:off x="338513" y="5954713"/>
            <a:ext cx="2376408" cy="570050"/>
          </a:xfrm>
        </p:spPr>
        <p:txBody>
          <a:bodyPr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 name="Title 27">
            <a:extLst>
              <a:ext uri="{FF2B5EF4-FFF2-40B4-BE49-F238E27FC236}">
                <a16:creationId xmlns:a16="http://schemas.microsoft.com/office/drawing/2014/main" id="{34E07C24-5EC3-A246-BFC2-F55AF1411B79}"/>
              </a:ext>
            </a:extLst>
          </p:cNvPr>
          <p:cNvSpPr>
            <a:spLocks noGrp="1"/>
          </p:cNvSpPr>
          <p:nvPr>
            <p:ph type="title"/>
          </p:nvPr>
        </p:nvSpPr>
        <p:spPr>
          <a:xfrm>
            <a:off x="375413" y="393655"/>
            <a:ext cx="2499761" cy="869396"/>
          </a:xfrm>
        </p:spPr>
        <p:txBody>
          <a:bodyPr anchor="t">
            <a:noAutofit/>
          </a:bodyPr>
          <a:lstStyle>
            <a:lvl1pPr marL="0" indent="0" algn="l" defTabSz="914400" rtl="0" eaLnBrk="1" latinLnBrk="0" hangingPunct="1">
              <a:lnSpc>
                <a:spcPct val="90000"/>
              </a:lnSpc>
              <a:spcBef>
                <a:spcPts val="1000"/>
              </a:spcBef>
              <a:buFont typeface="Arial"/>
              <a:buNone/>
              <a:defRPr lang="en-US" sz="2400" b="1" i="0" kern="1200" dirty="0">
                <a:solidFill>
                  <a:schemeClr val="bg1"/>
                </a:solidFill>
                <a:latin typeface="Century Gothic" panose="020B0502020202020204" pitchFamily="34" charset="0"/>
                <a:ea typeface="Century Gothic" panose="020B0502020202020204" pitchFamily="34" charset="0"/>
                <a:cs typeface="Arial" charset="0"/>
              </a:defRPr>
            </a:lvl1pPr>
          </a:lstStyle>
          <a:p>
            <a:r>
              <a:rPr lang="da-DK"/>
              <a:t>Klik for at redigere titeltypografien i masteren</a:t>
            </a:r>
            <a:endParaRPr lang="en-US" dirty="0"/>
          </a:p>
        </p:txBody>
      </p:sp>
      <p:sp>
        <p:nvSpPr>
          <p:cNvPr id="17" name="Text Placeholder 33">
            <a:extLst>
              <a:ext uri="{FF2B5EF4-FFF2-40B4-BE49-F238E27FC236}">
                <a16:creationId xmlns:a16="http://schemas.microsoft.com/office/drawing/2014/main" id="{F6881FF5-9A48-A743-8C10-C781458CD05E}"/>
              </a:ext>
            </a:extLst>
          </p:cNvPr>
          <p:cNvSpPr>
            <a:spLocks noGrp="1"/>
          </p:cNvSpPr>
          <p:nvPr>
            <p:ph type="body" sz="quarter" idx="32"/>
          </p:nvPr>
        </p:nvSpPr>
        <p:spPr>
          <a:xfrm>
            <a:off x="8275369" y="393655"/>
            <a:ext cx="2162635"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18" name="Text Placeholder 2">
            <a:extLst>
              <a:ext uri="{FF2B5EF4-FFF2-40B4-BE49-F238E27FC236}">
                <a16:creationId xmlns:a16="http://schemas.microsoft.com/office/drawing/2014/main" id="{400152E1-1EDB-DB4C-B987-9BF5FB6A4F4B}"/>
              </a:ext>
            </a:extLst>
          </p:cNvPr>
          <p:cNvSpPr>
            <a:spLocks noGrp="1"/>
          </p:cNvSpPr>
          <p:nvPr>
            <p:ph type="body" sz="quarter" idx="33" hasCustomPrompt="1"/>
          </p:nvPr>
        </p:nvSpPr>
        <p:spPr>
          <a:xfrm>
            <a:off x="8276031" y="606120"/>
            <a:ext cx="2161974"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13" name="Text Placeholder 33">
            <a:extLst>
              <a:ext uri="{FF2B5EF4-FFF2-40B4-BE49-F238E27FC236}">
                <a16:creationId xmlns:a16="http://schemas.microsoft.com/office/drawing/2014/main" id="{6BA358DF-1688-6648-9F43-09AA74602A81}"/>
              </a:ext>
            </a:extLst>
          </p:cNvPr>
          <p:cNvSpPr>
            <a:spLocks noGrp="1"/>
          </p:cNvSpPr>
          <p:nvPr>
            <p:ph type="body" sz="quarter" idx="35"/>
          </p:nvPr>
        </p:nvSpPr>
        <p:spPr>
          <a:xfrm>
            <a:off x="3579859" y="393655"/>
            <a:ext cx="2162635" cy="212046"/>
          </a:xfrm>
        </p:spPr>
        <p:txBody>
          <a:bodyPr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da-DK"/>
              <a:t>Klik for at redigere teksttypografierne i masteren</a:t>
            </a:r>
          </a:p>
        </p:txBody>
      </p:sp>
      <p:sp>
        <p:nvSpPr>
          <p:cNvPr id="20" name="Text Placeholder 2">
            <a:extLst>
              <a:ext uri="{FF2B5EF4-FFF2-40B4-BE49-F238E27FC236}">
                <a16:creationId xmlns:a16="http://schemas.microsoft.com/office/drawing/2014/main" id="{3254A6B5-522E-774A-8F08-9F7E8194C07C}"/>
              </a:ext>
            </a:extLst>
          </p:cNvPr>
          <p:cNvSpPr>
            <a:spLocks noGrp="1"/>
          </p:cNvSpPr>
          <p:nvPr>
            <p:ph type="body" sz="quarter" idx="36" hasCustomPrompt="1"/>
          </p:nvPr>
        </p:nvSpPr>
        <p:spPr>
          <a:xfrm>
            <a:off x="3580521" y="606120"/>
            <a:ext cx="2161974" cy="762000"/>
          </a:xfrm>
        </p:spPr>
        <p:txBody>
          <a:bodyPr>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a:r>
              <a:rPr lang="en-GB" dirty="0"/>
              <a:t>Click to edit Master title style</a:t>
            </a:r>
            <a:endParaRPr lang="en-US" dirty="0"/>
          </a:p>
        </p:txBody>
      </p:sp>
      <p:sp>
        <p:nvSpPr>
          <p:cNvPr id="22" name="Text Placeholder 3">
            <a:extLst>
              <a:ext uri="{FF2B5EF4-FFF2-40B4-BE49-F238E27FC236}">
                <a16:creationId xmlns:a16="http://schemas.microsoft.com/office/drawing/2014/main" id="{27E4DB27-8A87-4705-BAFB-9E1CBB402CB6}"/>
              </a:ext>
            </a:extLst>
          </p:cNvPr>
          <p:cNvSpPr>
            <a:spLocks noGrp="1"/>
          </p:cNvSpPr>
          <p:nvPr>
            <p:ph type="body" sz="half" idx="2"/>
          </p:nvPr>
        </p:nvSpPr>
        <p:spPr>
          <a:xfrm>
            <a:off x="3580522" y="1461477"/>
            <a:ext cx="2161974"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3" name="Text Placeholder 3">
            <a:extLst>
              <a:ext uri="{FF2B5EF4-FFF2-40B4-BE49-F238E27FC236}">
                <a16:creationId xmlns:a16="http://schemas.microsoft.com/office/drawing/2014/main" id="{124CF01A-3CCD-4489-AAB7-E51E3D7B2FD7}"/>
              </a:ext>
            </a:extLst>
          </p:cNvPr>
          <p:cNvSpPr>
            <a:spLocks noGrp="1"/>
          </p:cNvSpPr>
          <p:nvPr>
            <p:ph type="body" sz="half" idx="37"/>
          </p:nvPr>
        </p:nvSpPr>
        <p:spPr>
          <a:xfrm>
            <a:off x="5928607" y="1461806"/>
            <a:ext cx="2161974"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4" name="Text Placeholder 3">
            <a:extLst>
              <a:ext uri="{FF2B5EF4-FFF2-40B4-BE49-F238E27FC236}">
                <a16:creationId xmlns:a16="http://schemas.microsoft.com/office/drawing/2014/main" id="{ADA1DAE8-BD13-4C4E-A052-3267DDBF6971}"/>
              </a:ext>
            </a:extLst>
          </p:cNvPr>
          <p:cNvSpPr>
            <a:spLocks noGrp="1"/>
          </p:cNvSpPr>
          <p:nvPr>
            <p:ph type="body" sz="half" idx="38"/>
          </p:nvPr>
        </p:nvSpPr>
        <p:spPr>
          <a:xfrm>
            <a:off x="8276031" y="1461476"/>
            <a:ext cx="2161974" cy="4635185"/>
          </a:xfrm>
        </p:spPr>
        <p:txBody>
          <a:bodyPr>
            <a:normAutofit/>
          </a:bodyPr>
          <a:lstStyle>
            <a:lvl1pPr marL="0" indent="0">
              <a:buFontTx/>
              <a:buNone/>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70415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1_Blåt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1"/>
            <a:ext cx="12514706" cy="6858001"/>
          </a:xfrm>
          <a:noFill/>
        </p:spPr>
        <p:txBody>
          <a:bodyPr>
            <a:normAutofit/>
          </a:bodyPr>
          <a:lstStyle>
            <a:lvl1pPr marL="0" indent="0" algn="r">
              <a:buNone/>
              <a:defRPr sz="1200" b="1" i="0">
                <a:solidFill>
                  <a:schemeClr val="bg1"/>
                </a:solidFill>
                <a:latin typeface="Century Gothic" panose="020B0502020202020204" pitchFamily="34" charset="0"/>
              </a:defRPr>
            </a:lvl1pPr>
          </a:lstStyle>
          <a:p>
            <a:r>
              <a:rPr lang="en-GB" dirty="0"/>
              <a:t>Insert image</a:t>
            </a:r>
            <a:endParaRPr lang="en-US" dirty="0"/>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hasCustomPrompt="1"/>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hasCustomPrompt="1"/>
          </p:nvPr>
        </p:nvSpPr>
        <p:spPr>
          <a:xfrm>
            <a:off x="338512" y="1580222"/>
            <a:ext cx="11594539" cy="2143483"/>
          </a:xfrm>
        </p:spPr>
        <p:txBody>
          <a:bodyPr anchor="b">
            <a:noAutofit/>
          </a:bodyPr>
          <a:lstStyle>
            <a:lvl1pPr marL="0" algn="l"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34" name="Text Placeholder 33">
            <a:extLst>
              <a:ext uri="{FF2B5EF4-FFF2-40B4-BE49-F238E27FC236}">
                <a16:creationId xmlns:a16="http://schemas.microsoft.com/office/drawing/2014/main" id="{E0BC53BE-73CC-AF43-B355-BE100A447B21}"/>
              </a:ext>
            </a:extLst>
          </p:cNvPr>
          <p:cNvSpPr>
            <a:spLocks noGrp="1"/>
          </p:cNvSpPr>
          <p:nvPr>
            <p:ph type="body" sz="quarter" idx="14" hasCustomPrompt="1"/>
          </p:nvPr>
        </p:nvSpPr>
        <p:spPr>
          <a:xfrm>
            <a:off x="338512" y="4572997"/>
            <a:ext cx="3686175" cy="1074113"/>
          </a:xfrm>
        </p:spPr>
        <p:txBody>
          <a:bodyPr anchor="b">
            <a:noAutofit/>
          </a:bodyPr>
          <a:lstStyle>
            <a:lvl1pPr marL="0" indent="0" algn="l" defTabSz="914400" rtl="0" eaLnBrk="1" latinLnBrk="0" hangingPunct="1">
              <a:lnSpc>
                <a:spcPts val="1000"/>
              </a:lnSpc>
              <a:buNone/>
              <a:defRPr lang="en-US" sz="16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en-GB" dirty="0"/>
              <a:t>Click to edit Master text styles</a:t>
            </a:r>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hasCustomPrompt="1"/>
          </p:nvPr>
        </p:nvSpPr>
        <p:spPr>
          <a:xfrm>
            <a:off x="338512" y="5647110"/>
            <a:ext cx="3686175" cy="400399"/>
          </a:xfrm>
        </p:spPr>
        <p:txBody>
          <a:bodyPr anchor="t">
            <a:noAutofit/>
          </a:bodyPr>
          <a:lstStyle>
            <a:lvl1pPr marL="0" indent="0" algn="l" defTabSz="914400" rtl="0" eaLnBrk="1" latinLnBrk="0" hangingPunct="1">
              <a:lnSpc>
                <a:spcPct val="100000"/>
              </a:lnSpc>
              <a:buNone/>
              <a:defRPr lang="en-US" sz="10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en-GB" dirty="0"/>
              <a:t>Click to edit Master text styles</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hasCustomPrompt="1"/>
          </p:nvPr>
        </p:nvSpPr>
        <p:spPr>
          <a:xfrm>
            <a:off x="338512" y="5954713"/>
            <a:ext cx="5576887" cy="570050"/>
          </a:xfrm>
        </p:spPr>
        <p:txBody>
          <a:bodyPr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hasCustomPrompt="1"/>
          </p:nvPr>
        </p:nvSpPr>
        <p:spPr>
          <a:xfrm>
            <a:off x="325726" y="3734719"/>
            <a:ext cx="5576887" cy="570050"/>
          </a:xfrm>
        </p:spPr>
        <p:txBody>
          <a:bodyPr anchor="t">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hasCustomPrompt="1"/>
          </p:nvPr>
        </p:nvSpPr>
        <p:spPr>
          <a:xfrm>
            <a:off x="338923" y="1003438"/>
            <a:ext cx="5576887" cy="570050"/>
          </a:xfrm>
        </p:spPr>
        <p:txBody>
          <a:bodyPr anchor="b">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pic>
        <p:nvPicPr>
          <p:cNvPr id="12" name="Billede 11" descr="Et billede, der indeholder skilt, sidder, gade, stor&#10;&#10;Automatisk genereret beskrivelse">
            <a:extLst>
              <a:ext uri="{FF2B5EF4-FFF2-40B4-BE49-F238E27FC236}">
                <a16:creationId xmlns:a16="http://schemas.microsoft.com/office/drawing/2014/main" id="{B57F288F-FAA7-4833-AA1C-330E6AD7151F}"/>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88453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_10">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Håndskrift 1">
                <a:extLst>
                  <a:ext uri="{FF2B5EF4-FFF2-40B4-BE49-F238E27FC236}">
                    <a16:creationId xmlns:a16="http://schemas.microsoft.com/office/drawing/2014/main" id="{69FC69FD-BE59-43DB-B07D-A3FEB3BA95CE}"/>
                  </a:ext>
                </a:extLst>
              </p14:cNvPr>
              <p14:cNvContentPartPr/>
              <p14:nvPr userDrawn="1"/>
            </p14:nvContentPartPr>
            <p14:xfrm>
              <a:off x="1227019" y="4483115"/>
              <a:ext cx="3240" cy="1080"/>
            </p14:xfrm>
          </p:contentPart>
        </mc:Choice>
        <mc:Fallback xmlns="">
          <p:pic>
            <p:nvPicPr>
              <p:cNvPr id="2" name="Håndskrift 1">
                <a:extLst>
                  <a:ext uri="{FF2B5EF4-FFF2-40B4-BE49-F238E27FC236}">
                    <a16:creationId xmlns:a16="http://schemas.microsoft.com/office/drawing/2014/main" id="{69FC69FD-BE59-43DB-B07D-A3FEB3BA95CE}"/>
                  </a:ext>
                </a:extLst>
              </p:cNvPr>
              <p:cNvPicPr/>
              <p:nvPr/>
            </p:nvPicPr>
            <p:blipFill>
              <a:blip r:embed="rId3"/>
              <a:stretch>
                <a:fillRect/>
              </a:stretch>
            </p:blipFill>
            <p:spPr>
              <a:xfrm>
                <a:off x="1218019" y="4474115"/>
                <a:ext cx="20880" cy="18720"/>
              </a:xfrm>
              <a:prstGeom prst="rect">
                <a:avLst/>
              </a:prstGeom>
            </p:spPr>
          </p:pic>
        </mc:Fallback>
      </mc:AlternateContent>
      <p:sp>
        <p:nvSpPr>
          <p:cNvPr id="12" name="Picture Placeholder 38">
            <a:extLst>
              <a:ext uri="{FF2B5EF4-FFF2-40B4-BE49-F238E27FC236}">
                <a16:creationId xmlns:a16="http://schemas.microsoft.com/office/drawing/2014/main" id="{6DD2C0E4-F7E2-4A6F-98E1-2C9FCDAF6C80}"/>
              </a:ext>
            </a:extLst>
          </p:cNvPr>
          <p:cNvSpPr>
            <a:spLocks noGrp="1"/>
          </p:cNvSpPr>
          <p:nvPr>
            <p:ph type="pic" sz="quarter" idx="16" hasCustomPrompt="1"/>
          </p:nvPr>
        </p:nvSpPr>
        <p:spPr>
          <a:xfrm>
            <a:off x="168444" y="168442"/>
            <a:ext cx="4881549" cy="6509083"/>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
        <p:nvSpPr>
          <p:cNvPr id="13" name="Title 1">
            <a:extLst>
              <a:ext uri="{FF2B5EF4-FFF2-40B4-BE49-F238E27FC236}">
                <a16:creationId xmlns:a16="http://schemas.microsoft.com/office/drawing/2014/main" id="{87CB8538-0AF7-49C5-B51F-6725FEC0AED7}"/>
              </a:ext>
            </a:extLst>
          </p:cNvPr>
          <p:cNvSpPr>
            <a:spLocks noGrp="1"/>
          </p:cNvSpPr>
          <p:nvPr>
            <p:ph type="title" hasCustomPrompt="1"/>
          </p:nvPr>
        </p:nvSpPr>
        <p:spPr>
          <a:xfrm>
            <a:off x="5543989" y="661011"/>
            <a:ext cx="4881549" cy="1600200"/>
          </a:xfrm>
        </p:spPr>
        <p:txBody>
          <a:bodyPr anchor="b">
            <a:normAutofit/>
          </a:bodyPr>
          <a:lstStyle>
            <a:lvl1pPr>
              <a:defRPr sz="3600" b="1" i="0">
                <a:latin typeface="Century Gothic" panose="020B0502020202020204" pitchFamily="34" charset="0"/>
              </a:defRPr>
            </a:lvl1pPr>
          </a:lstStyle>
          <a:p>
            <a:r>
              <a:rPr lang="en-GB" dirty="0"/>
              <a:t>Click to edit Master title style</a:t>
            </a:r>
            <a:endParaRPr lang="en-US" dirty="0"/>
          </a:p>
        </p:txBody>
      </p:sp>
      <p:sp>
        <p:nvSpPr>
          <p:cNvPr id="14" name="Text Placeholder 3">
            <a:extLst>
              <a:ext uri="{FF2B5EF4-FFF2-40B4-BE49-F238E27FC236}">
                <a16:creationId xmlns:a16="http://schemas.microsoft.com/office/drawing/2014/main" id="{E4520F3E-0C5D-485E-BBAF-983E7B835922}"/>
              </a:ext>
            </a:extLst>
          </p:cNvPr>
          <p:cNvSpPr>
            <a:spLocks noGrp="1"/>
          </p:cNvSpPr>
          <p:nvPr>
            <p:ph type="body" sz="half" idx="2"/>
          </p:nvPr>
        </p:nvSpPr>
        <p:spPr>
          <a:xfrm>
            <a:off x="5543989" y="2511846"/>
            <a:ext cx="5737283" cy="3712684"/>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418651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ayout_10">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562C5ABC-1B2C-ED40-851B-EEB32B04EB91}"/>
              </a:ext>
            </a:extLst>
          </p:cNvPr>
          <p:cNvSpPr>
            <a:spLocks noGrp="1"/>
          </p:cNvSpPr>
          <p:nvPr>
            <p:ph type="body" sz="quarter" idx="11" hasCustomPrompt="1"/>
          </p:nvPr>
        </p:nvSpPr>
        <p:spPr>
          <a:xfrm>
            <a:off x="5997198" y="823588"/>
            <a:ext cx="4732866" cy="1332040"/>
          </a:xfrm>
        </p:spPr>
        <p:txBody>
          <a:bodyPr anchor="b">
            <a:noAutofit/>
          </a:bodyPr>
          <a:lstStyle>
            <a:lvl1pPr marL="0" indent="0" algn="l">
              <a:buNone/>
              <a:defRPr kumimoji="0" lang="en-US" sz="10300" b="1" i="0" u="none" strike="noStrike" kern="1200" cap="none" spc="-150" normalizeH="0" baseline="0" dirty="0">
                <a:ln>
                  <a:noFill/>
                </a:ln>
                <a:solidFill>
                  <a:schemeClr val="tx1"/>
                </a:solidFill>
                <a:effectLst/>
                <a:uLnTx/>
                <a:uFillTx/>
                <a:latin typeface="Century Gothic" panose="020B0502020202020204" pitchFamily="34" charset="0"/>
                <a:ea typeface="Century Gothic" panose="020B0502020202020204" pitchFamily="34" charset="0"/>
                <a:cs typeface="Arial Black"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ts val="10000"/>
              </a:lnSpc>
              <a:spcBef>
                <a:spcPct val="20000"/>
              </a:spcBef>
              <a:spcAft>
                <a:spcPts val="0"/>
              </a:spcAft>
              <a:buClrTx/>
              <a:buSzTx/>
              <a:tabLst/>
              <a:defRPr/>
            </a:pPr>
            <a:r>
              <a:rPr lang="en-US" dirty="0"/>
              <a:t>99%</a:t>
            </a:r>
          </a:p>
        </p:txBody>
      </p:sp>
      <p:sp>
        <p:nvSpPr>
          <p:cNvPr id="7" name="Text Placeholder 15">
            <a:extLst>
              <a:ext uri="{FF2B5EF4-FFF2-40B4-BE49-F238E27FC236}">
                <a16:creationId xmlns:a16="http://schemas.microsoft.com/office/drawing/2014/main" id="{15E39066-EB26-EA4B-8FB1-E89C41A91B8C}"/>
              </a:ext>
            </a:extLst>
          </p:cNvPr>
          <p:cNvSpPr>
            <a:spLocks noGrp="1"/>
          </p:cNvSpPr>
          <p:nvPr>
            <p:ph type="body" sz="quarter" idx="12"/>
          </p:nvPr>
        </p:nvSpPr>
        <p:spPr>
          <a:xfrm>
            <a:off x="5997196" y="2889277"/>
            <a:ext cx="3686175" cy="347662"/>
          </a:xfrm>
        </p:spPr>
        <p:txBody>
          <a:bodyPr anchor="t">
            <a:noAutofit/>
          </a:bodyPr>
          <a:lstStyle>
            <a:lvl1pPr marL="0" indent="0" algn="l" defTabSz="914400" rtl="0" eaLnBrk="1" latinLnBrk="0" hangingPunct="1">
              <a:buNone/>
              <a:defRPr lang="en-US" sz="1000" b="0" i="0" kern="1200" dirty="0" smtClean="0">
                <a:solidFill>
                  <a:schemeClr val="accent1"/>
                </a:solidFill>
                <a:latin typeface="Century Gothic" panose="020B0502020202020204" pitchFamily="34" charset="0"/>
                <a:ea typeface="+mn-ea"/>
                <a:cs typeface="+mn-cs"/>
              </a:defRPr>
            </a:lvl1pPr>
            <a:lvl2pPr marL="0" indent="0" algn="l" defTabSz="914400" rtl="0" eaLnBrk="1" latinLnBrk="0" hangingPunct="1">
              <a:buNone/>
              <a:defRPr lang="en-US" sz="700" b="1" kern="1200" dirty="0" smtClean="0">
                <a:solidFill>
                  <a:schemeClr val="tx1"/>
                </a:solidFill>
                <a:latin typeface="+mn-lt"/>
                <a:ea typeface="+mn-ea"/>
                <a:cs typeface="+mn-cs"/>
              </a:defRPr>
            </a:lvl2pPr>
            <a:lvl3pPr marL="0" indent="0" algn="l" defTabSz="914400" rtl="0" eaLnBrk="1" latinLnBrk="0" hangingPunct="1">
              <a:buNone/>
              <a:defRPr lang="en-US" sz="700" b="1" kern="1200" dirty="0" smtClean="0">
                <a:solidFill>
                  <a:schemeClr val="tx1"/>
                </a:solidFill>
                <a:latin typeface="+mn-lt"/>
                <a:ea typeface="+mn-ea"/>
                <a:cs typeface="+mn-cs"/>
              </a:defRPr>
            </a:lvl3pPr>
            <a:lvl4pPr marL="0" indent="0" algn="l" defTabSz="914400" rtl="0" eaLnBrk="1" latinLnBrk="0" hangingPunct="1">
              <a:buNone/>
              <a:defRPr lang="en-US" sz="700" b="1" kern="1200" dirty="0" smtClean="0">
                <a:solidFill>
                  <a:schemeClr val="tx1"/>
                </a:solidFill>
                <a:latin typeface="+mn-lt"/>
                <a:ea typeface="+mn-ea"/>
                <a:cs typeface="+mn-cs"/>
              </a:defRPr>
            </a:lvl4pPr>
            <a:lvl5pPr marL="0" indent="0" algn="l" defTabSz="914400" rtl="0" eaLnBrk="1" latinLnBrk="0" hangingPunct="1">
              <a:buNone/>
              <a:defRPr lang="en-US" sz="700" b="1" kern="1200" dirty="0">
                <a:solidFill>
                  <a:schemeClr val="tx1"/>
                </a:solidFill>
                <a:latin typeface="+mn-lt"/>
                <a:ea typeface="+mn-ea"/>
                <a:cs typeface="+mn-cs"/>
              </a:defRPr>
            </a:lvl5pPr>
          </a:lstStyle>
          <a:p>
            <a:pPr lvl="0"/>
            <a:r>
              <a:rPr lang="da-DK"/>
              <a:t>Klik for at redigere teksttypografierne i masteren</a:t>
            </a:r>
          </a:p>
        </p:txBody>
      </p:sp>
      <p:sp>
        <p:nvSpPr>
          <p:cNvPr id="8" name="Text Placeholder 33">
            <a:extLst>
              <a:ext uri="{FF2B5EF4-FFF2-40B4-BE49-F238E27FC236}">
                <a16:creationId xmlns:a16="http://schemas.microsoft.com/office/drawing/2014/main" id="{D9EA4BB2-5A5C-D64C-86A8-F5AB98D12047}"/>
              </a:ext>
            </a:extLst>
          </p:cNvPr>
          <p:cNvSpPr>
            <a:spLocks noGrp="1"/>
          </p:cNvSpPr>
          <p:nvPr>
            <p:ph type="body" sz="quarter" idx="14"/>
          </p:nvPr>
        </p:nvSpPr>
        <p:spPr>
          <a:xfrm>
            <a:off x="5997197" y="2155628"/>
            <a:ext cx="3686174" cy="752503"/>
          </a:xfrm>
        </p:spPr>
        <p:txBody>
          <a:bodyPr anchor="b">
            <a:noAutofit/>
          </a:bodyPr>
          <a:lstStyle>
            <a:lvl1pPr marL="0" indent="0" algn="l" defTabSz="914400" rtl="0" eaLnBrk="1" latinLnBrk="0" hangingPunct="1">
              <a:lnSpc>
                <a:spcPct val="100000"/>
              </a:lnSpc>
              <a:buNone/>
              <a:defRPr lang="en-US" sz="1600" b="0"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9" name="Text Placeholder 12">
            <a:extLst>
              <a:ext uri="{FF2B5EF4-FFF2-40B4-BE49-F238E27FC236}">
                <a16:creationId xmlns:a16="http://schemas.microsoft.com/office/drawing/2014/main" id="{C1C9EEC4-6AE7-4A49-BA90-BD69F8E36CE8}"/>
              </a:ext>
            </a:extLst>
          </p:cNvPr>
          <p:cNvSpPr>
            <a:spLocks noGrp="1"/>
          </p:cNvSpPr>
          <p:nvPr>
            <p:ph type="body" sz="quarter" idx="18" hasCustomPrompt="1"/>
          </p:nvPr>
        </p:nvSpPr>
        <p:spPr>
          <a:xfrm>
            <a:off x="5997196" y="3478399"/>
            <a:ext cx="4732867" cy="1332040"/>
          </a:xfrm>
        </p:spPr>
        <p:txBody>
          <a:bodyPr anchor="b">
            <a:noAutofit/>
          </a:bodyPr>
          <a:lstStyle>
            <a:lvl1pPr marL="0" indent="0" algn="l">
              <a:buNone/>
              <a:defRPr kumimoji="0" lang="en-US" sz="10300" b="1" i="0" u="none" strike="noStrike" kern="1200" cap="none" spc="-150" normalizeH="0" baseline="0" dirty="0">
                <a:ln>
                  <a:noFill/>
                </a:ln>
                <a:solidFill>
                  <a:schemeClr val="tx1"/>
                </a:solidFill>
                <a:effectLst/>
                <a:uLnTx/>
                <a:uFillTx/>
                <a:latin typeface="Century Gothic" panose="020B0502020202020204" pitchFamily="34" charset="0"/>
                <a:ea typeface="Century Gothic" panose="020B0502020202020204" pitchFamily="34" charset="0"/>
                <a:cs typeface="Arial Black"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ts val="10000"/>
              </a:lnSpc>
              <a:spcBef>
                <a:spcPct val="20000"/>
              </a:spcBef>
              <a:spcAft>
                <a:spcPts val="0"/>
              </a:spcAft>
              <a:buClrTx/>
              <a:buSzTx/>
              <a:tabLst/>
              <a:defRPr/>
            </a:pPr>
            <a:r>
              <a:rPr lang="en-US" dirty="0"/>
              <a:t>99%</a:t>
            </a:r>
          </a:p>
        </p:txBody>
      </p:sp>
      <p:sp>
        <p:nvSpPr>
          <p:cNvPr id="10" name="Text Placeholder 15">
            <a:extLst>
              <a:ext uri="{FF2B5EF4-FFF2-40B4-BE49-F238E27FC236}">
                <a16:creationId xmlns:a16="http://schemas.microsoft.com/office/drawing/2014/main" id="{809D73D2-5294-3C4E-BCAD-F2A71113639B}"/>
              </a:ext>
            </a:extLst>
          </p:cNvPr>
          <p:cNvSpPr>
            <a:spLocks noGrp="1"/>
          </p:cNvSpPr>
          <p:nvPr>
            <p:ph type="body" sz="quarter" idx="19"/>
          </p:nvPr>
        </p:nvSpPr>
        <p:spPr>
          <a:xfrm>
            <a:off x="5997195" y="5544088"/>
            <a:ext cx="3686175" cy="347662"/>
          </a:xfrm>
        </p:spPr>
        <p:txBody>
          <a:bodyPr anchor="t">
            <a:noAutofit/>
          </a:bodyPr>
          <a:lstStyle>
            <a:lvl1pPr marL="0" indent="0" algn="l" defTabSz="914400" rtl="0" eaLnBrk="1" latinLnBrk="0" hangingPunct="1">
              <a:buNone/>
              <a:defRPr lang="en-US" sz="1000" b="0" i="0" kern="1200" dirty="0" smtClean="0">
                <a:solidFill>
                  <a:schemeClr val="accent1"/>
                </a:solidFill>
                <a:latin typeface="Century Gothic" panose="020B0502020202020204" pitchFamily="34" charset="0"/>
                <a:ea typeface="+mn-ea"/>
                <a:cs typeface="+mn-cs"/>
              </a:defRPr>
            </a:lvl1pPr>
            <a:lvl2pPr marL="0" indent="0" algn="l" defTabSz="914400" rtl="0" eaLnBrk="1" latinLnBrk="0" hangingPunct="1">
              <a:buNone/>
              <a:defRPr lang="en-US" sz="700" b="1" kern="1200" dirty="0" smtClean="0">
                <a:solidFill>
                  <a:schemeClr val="tx1"/>
                </a:solidFill>
                <a:latin typeface="+mn-lt"/>
                <a:ea typeface="+mn-ea"/>
                <a:cs typeface="+mn-cs"/>
              </a:defRPr>
            </a:lvl2pPr>
            <a:lvl3pPr marL="0" indent="0" algn="l" defTabSz="914400" rtl="0" eaLnBrk="1" latinLnBrk="0" hangingPunct="1">
              <a:buNone/>
              <a:defRPr lang="en-US" sz="700" b="1" kern="1200" dirty="0" smtClean="0">
                <a:solidFill>
                  <a:schemeClr val="tx1"/>
                </a:solidFill>
                <a:latin typeface="+mn-lt"/>
                <a:ea typeface="+mn-ea"/>
                <a:cs typeface="+mn-cs"/>
              </a:defRPr>
            </a:lvl3pPr>
            <a:lvl4pPr marL="0" indent="0" algn="l" defTabSz="914400" rtl="0" eaLnBrk="1" latinLnBrk="0" hangingPunct="1">
              <a:buNone/>
              <a:defRPr lang="en-US" sz="700" b="1" kern="1200" dirty="0" smtClean="0">
                <a:solidFill>
                  <a:schemeClr val="tx1"/>
                </a:solidFill>
                <a:latin typeface="+mn-lt"/>
                <a:ea typeface="+mn-ea"/>
                <a:cs typeface="+mn-cs"/>
              </a:defRPr>
            </a:lvl4pPr>
            <a:lvl5pPr marL="0" indent="0" algn="l" defTabSz="914400" rtl="0" eaLnBrk="1" latinLnBrk="0" hangingPunct="1">
              <a:buNone/>
              <a:defRPr lang="en-US" sz="700" b="1" kern="1200" dirty="0">
                <a:solidFill>
                  <a:schemeClr val="tx1"/>
                </a:solidFill>
                <a:latin typeface="+mn-lt"/>
                <a:ea typeface="+mn-ea"/>
                <a:cs typeface="+mn-cs"/>
              </a:defRPr>
            </a:lvl5pPr>
          </a:lstStyle>
          <a:p>
            <a:pPr lvl="0"/>
            <a:r>
              <a:rPr lang="da-DK"/>
              <a:t>Klik for at redigere teksttypografierne i masteren</a:t>
            </a:r>
          </a:p>
        </p:txBody>
      </p:sp>
      <p:sp>
        <p:nvSpPr>
          <p:cNvPr id="11" name="Text Placeholder 33">
            <a:extLst>
              <a:ext uri="{FF2B5EF4-FFF2-40B4-BE49-F238E27FC236}">
                <a16:creationId xmlns:a16="http://schemas.microsoft.com/office/drawing/2014/main" id="{559B0604-63C5-E24F-B330-264C87771C77}"/>
              </a:ext>
            </a:extLst>
          </p:cNvPr>
          <p:cNvSpPr>
            <a:spLocks noGrp="1"/>
          </p:cNvSpPr>
          <p:nvPr>
            <p:ph type="body" sz="quarter" idx="20"/>
          </p:nvPr>
        </p:nvSpPr>
        <p:spPr>
          <a:xfrm>
            <a:off x="5997196" y="4810439"/>
            <a:ext cx="3686174" cy="752503"/>
          </a:xfrm>
        </p:spPr>
        <p:txBody>
          <a:bodyPr anchor="b">
            <a:noAutofit/>
          </a:bodyPr>
          <a:lstStyle>
            <a:lvl1pPr marL="0" indent="0" algn="l" defTabSz="914400" rtl="0" eaLnBrk="1" latinLnBrk="0" hangingPunct="1">
              <a:lnSpc>
                <a:spcPct val="100000"/>
              </a:lnSpc>
              <a:buNone/>
              <a:defRPr lang="en-US" sz="1600" b="0"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mc:AlternateContent xmlns:mc="http://schemas.openxmlformats.org/markup-compatibility/2006" xmlns:p14="http://schemas.microsoft.com/office/powerpoint/2010/main">
        <mc:Choice Requires="p14">
          <p:contentPart p14:bwMode="auto" r:id="rId2">
            <p14:nvContentPartPr>
              <p14:cNvPr id="2" name="Håndskrift 1">
                <a:extLst>
                  <a:ext uri="{FF2B5EF4-FFF2-40B4-BE49-F238E27FC236}">
                    <a16:creationId xmlns:a16="http://schemas.microsoft.com/office/drawing/2014/main" id="{69FC69FD-BE59-43DB-B07D-A3FEB3BA95CE}"/>
                  </a:ext>
                </a:extLst>
              </p14:cNvPr>
              <p14:cNvContentPartPr/>
              <p14:nvPr userDrawn="1"/>
            </p14:nvContentPartPr>
            <p14:xfrm>
              <a:off x="1227019" y="4483115"/>
              <a:ext cx="3240" cy="1080"/>
            </p14:xfrm>
          </p:contentPart>
        </mc:Choice>
        <mc:Fallback xmlns="">
          <p:pic>
            <p:nvPicPr>
              <p:cNvPr id="2" name="Håndskrift 1">
                <a:extLst>
                  <a:ext uri="{FF2B5EF4-FFF2-40B4-BE49-F238E27FC236}">
                    <a16:creationId xmlns:a16="http://schemas.microsoft.com/office/drawing/2014/main" id="{69FC69FD-BE59-43DB-B07D-A3FEB3BA95CE}"/>
                  </a:ext>
                </a:extLst>
              </p:cNvPr>
              <p:cNvPicPr/>
              <p:nvPr/>
            </p:nvPicPr>
            <p:blipFill>
              <a:blip r:embed="rId3"/>
              <a:stretch>
                <a:fillRect/>
              </a:stretch>
            </p:blipFill>
            <p:spPr>
              <a:xfrm>
                <a:off x="1218919" y="4474115"/>
                <a:ext cx="19116" cy="18720"/>
              </a:xfrm>
              <a:prstGeom prst="rect">
                <a:avLst/>
              </a:prstGeom>
            </p:spPr>
          </p:pic>
        </mc:Fallback>
      </mc:AlternateContent>
      <p:sp>
        <p:nvSpPr>
          <p:cNvPr id="12" name="Picture Placeholder 38">
            <a:extLst>
              <a:ext uri="{FF2B5EF4-FFF2-40B4-BE49-F238E27FC236}">
                <a16:creationId xmlns:a16="http://schemas.microsoft.com/office/drawing/2014/main" id="{6DD2C0E4-F7E2-4A6F-98E1-2C9FCDAF6C80}"/>
              </a:ext>
            </a:extLst>
          </p:cNvPr>
          <p:cNvSpPr>
            <a:spLocks noGrp="1"/>
          </p:cNvSpPr>
          <p:nvPr>
            <p:ph type="pic" sz="quarter" idx="16" hasCustomPrompt="1"/>
          </p:nvPr>
        </p:nvSpPr>
        <p:spPr>
          <a:xfrm>
            <a:off x="168444" y="168442"/>
            <a:ext cx="4881549" cy="6509083"/>
          </a:xfrm>
        </p:spPr>
        <p:txBody>
          <a:bodyPr>
            <a:normAutofit/>
          </a:bodyPr>
          <a:lstStyle>
            <a:lvl1pPr marL="0" indent="0" algn="r">
              <a:buNone/>
              <a:defRPr sz="1200" b="1" i="0">
                <a:solidFill>
                  <a:schemeClr val="tx1"/>
                </a:solidFill>
                <a:latin typeface="Century Gothic" panose="020B0502020202020204" pitchFamily="34" charset="0"/>
              </a:defRPr>
            </a:lvl1pPr>
          </a:lstStyle>
          <a:p>
            <a:r>
              <a:rPr lang="en-GB" dirty="0"/>
              <a:t>Insert image</a:t>
            </a:r>
            <a:endParaRPr lang="en-US" dirty="0"/>
          </a:p>
        </p:txBody>
      </p:sp>
    </p:spTree>
    <p:extLst>
      <p:ext uri="{BB962C8B-B14F-4D97-AF65-F5344CB8AC3E}">
        <p14:creationId xmlns:p14="http://schemas.microsoft.com/office/powerpoint/2010/main" val="2870797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Layout-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F04D-FDE0-5345-A686-F56CF7D0B12F}"/>
              </a:ext>
            </a:extLst>
          </p:cNvPr>
          <p:cNvSpPr>
            <a:spLocks noGrp="1"/>
          </p:cNvSpPr>
          <p:nvPr>
            <p:ph type="ctrTitle"/>
          </p:nvPr>
        </p:nvSpPr>
        <p:spPr>
          <a:xfrm>
            <a:off x="1524000" y="1122363"/>
            <a:ext cx="9144000" cy="2387600"/>
          </a:xfrm>
        </p:spPr>
        <p:txBody>
          <a:bodyPr anchor="b"/>
          <a:lstStyle>
            <a:lvl1pPr algn="ctr">
              <a:defRPr sz="6000" b="1" i="0">
                <a:latin typeface="Century Gothic" panose="020B0502020202020204" pitchFamily="34" charset="0"/>
              </a:defRPr>
            </a:lvl1pPr>
          </a:lstStyle>
          <a:p>
            <a:r>
              <a:rPr lang="da-DK"/>
              <a:t>Klik for at redigere titeltypografien i masteren</a:t>
            </a:r>
            <a:endParaRPr lang="en-US" dirty="0"/>
          </a:p>
        </p:txBody>
      </p:sp>
      <p:sp>
        <p:nvSpPr>
          <p:cNvPr id="3" name="Subtitle 2">
            <a:extLst>
              <a:ext uri="{FF2B5EF4-FFF2-40B4-BE49-F238E27FC236}">
                <a16:creationId xmlns:a16="http://schemas.microsoft.com/office/drawing/2014/main" id="{A0A46F75-185D-3240-94CA-53592AEA696F}"/>
              </a:ext>
            </a:extLst>
          </p:cNvPr>
          <p:cNvSpPr>
            <a:spLocks noGrp="1"/>
          </p:cNvSpPr>
          <p:nvPr>
            <p:ph type="subTitle" idx="1"/>
          </p:nvPr>
        </p:nvSpPr>
        <p:spPr>
          <a:xfrm>
            <a:off x="1524000" y="3602038"/>
            <a:ext cx="9144000" cy="1655762"/>
          </a:xfrm>
        </p:spPr>
        <p:txBody>
          <a:bodyPr/>
          <a:lstStyle>
            <a:lvl1pPr marL="0" indent="0" algn="ctr">
              <a:buNone/>
              <a:defRPr sz="2400" b="1"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a:extLst>
              <a:ext uri="{FF2B5EF4-FFF2-40B4-BE49-F238E27FC236}">
                <a16:creationId xmlns:a16="http://schemas.microsoft.com/office/drawing/2014/main" id="{DCFB6B9F-950E-5546-AF67-32F9EC358493}"/>
              </a:ext>
            </a:extLst>
          </p:cNvPr>
          <p:cNvSpPr>
            <a:spLocks noGrp="1"/>
          </p:cNvSpPr>
          <p:nvPr>
            <p:ph type="dt" sz="half" idx="10"/>
          </p:nvPr>
        </p:nvSpPr>
        <p:spPr/>
        <p:txBody>
          <a:bodyPr/>
          <a:lstStyle>
            <a:lvl1pPr>
              <a:defRPr b="1" i="0">
                <a:latin typeface="Century Gothic" panose="020B0502020202020204" pitchFamily="34" charset="0"/>
              </a:defRPr>
            </a:lvl1pPr>
          </a:lstStyle>
          <a:p>
            <a:fld id="{98CD7B12-4488-2647-9C88-0B8F99AB2524}" type="datetimeFigureOut">
              <a:rPr lang="en-US" smtClean="0"/>
              <a:pPr/>
              <a:t>9/15/2021</a:t>
            </a:fld>
            <a:endParaRPr lang="en-US" dirty="0"/>
          </a:p>
        </p:txBody>
      </p:sp>
      <p:sp>
        <p:nvSpPr>
          <p:cNvPr id="5" name="Footer Placeholder 4">
            <a:extLst>
              <a:ext uri="{FF2B5EF4-FFF2-40B4-BE49-F238E27FC236}">
                <a16:creationId xmlns:a16="http://schemas.microsoft.com/office/drawing/2014/main" id="{4F5DC33B-3B69-AC48-B349-9918FDF3D084}"/>
              </a:ext>
            </a:extLst>
          </p:cNvPr>
          <p:cNvSpPr>
            <a:spLocks noGrp="1"/>
          </p:cNvSpPr>
          <p:nvPr>
            <p:ph type="ftr" sz="quarter" idx="11"/>
          </p:nvPr>
        </p:nvSpPr>
        <p:spPr/>
        <p:txBody>
          <a:bodyPr/>
          <a:lstStyle>
            <a:lvl1pPr>
              <a:defRPr b="1" i="0">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ECC9BA17-F8DE-3D48-A6F2-ACAC86709EC0}"/>
              </a:ext>
            </a:extLst>
          </p:cNvPr>
          <p:cNvSpPr>
            <a:spLocks noGrp="1"/>
          </p:cNvSpPr>
          <p:nvPr>
            <p:ph type="sldNum" sz="quarter" idx="12"/>
          </p:nvPr>
        </p:nvSpPr>
        <p:spPr/>
        <p:txBody>
          <a:bodyPr/>
          <a:lstStyle>
            <a:lvl1pPr>
              <a:defRPr b="1" i="0">
                <a:latin typeface="Century Gothic" panose="020B0502020202020204" pitchFamily="34" charset="0"/>
              </a:defRPr>
            </a:lvl1pPr>
          </a:lstStyle>
          <a:p>
            <a:fld id="{93AEF069-1642-A24E-999F-2E052DC6C58F}" type="slidenum">
              <a:rPr lang="en-US" smtClean="0"/>
              <a:pPr/>
              <a:t>‹nr.›</a:t>
            </a:fld>
            <a:endParaRPr lang="en-US" dirty="0"/>
          </a:p>
        </p:txBody>
      </p:sp>
    </p:spTree>
    <p:extLst>
      <p:ext uri="{BB962C8B-B14F-4D97-AF65-F5344CB8AC3E}">
        <p14:creationId xmlns:p14="http://schemas.microsoft.com/office/powerpoint/2010/main" val="1083764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2BCB-EAA4-5F42-AA26-7E3C6D8D222F}"/>
              </a:ext>
            </a:extLst>
          </p:cNvPr>
          <p:cNvSpPr>
            <a:spLocks noGrp="1"/>
          </p:cNvSpPr>
          <p:nvPr>
            <p:ph type="title"/>
          </p:nvPr>
        </p:nvSpPr>
        <p:spPr>
          <a:xfrm>
            <a:off x="839788" y="365125"/>
            <a:ext cx="10515600" cy="1325563"/>
          </a:xfrm>
        </p:spPr>
        <p:txBody>
          <a:bodyPr/>
          <a:lstStyle>
            <a:lvl1pPr>
              <a:defRPr b="1" i="0">
                <a:latin typeface="Century Gothic" panose="020B0502020202020204" pitchFamily="34" charset="0"/>
              </a:defRPr>
            </a:lvl1pPr>
          </a:lstStyle>
          <a:p>
            <a:r>
              <a:rPr lang="da-DK"/>
              <a:t>Klik for at redigere titeltypografien i masteren</a:t>
            </a:r>
            <a:endParaRPr lang="en-US" dirty="0"/>
          </a:p>
        </p:txBody>
      </p:sp>
      <p:sp>
        <p:nvSpPr>
          <p:cNvPr id="3" name="Text Placeholder 2">
            <a:extLst>
              <a:ext uri="{FF2B5EF4-FFF2-40B4-BE49-F238E27FC236}">
                <a16:creationId xmlns:a16="http://schemas.microsoft.com/office/drawing/2014/main" id="{DAFCD9DE-1099-6D40-8F83-148C535EE5DD}"/>
              </a:ext>
            </a:extLst>
          </p:cNvPr>
          <p:cNvSpPr>
            <a:spLocks noGrp="1"/>
          </p:cNvSpPr>
          <p:nvPr>
            <p:ph type="body" idx="1"/>
          </p:nvPr>
        </p:nvSpPr>
        <p:spPr>
          <a:xfrm>
            <a:off x="839788" y="1681163"/>
            <a:ext cx="5157787" cy="823912"/>
          </a:xfrm>
        </p:spPr>
        <p:txBody>
          <a:bodyPr anchor="b"/>
          <a:lstStyle>
            <a:lvl1pPr marL="0" indent="0">
              <a:buNone/>
              <a:defRPr sz="2400" b="1" i="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BB853E36-5458-DE4F-BDDC-98BC44306208}"/>
              </a:ext>
            </a:extLst>
          </p:cNvPr>
          <p:cNvSpPr>
            <a:spLocks noGrp="1"/>
          </p:cNvSpPr>
          <p:nvPr>
            <p:ph sz="half" idx="2"/>
          </p:nvPr>
        </p:nvSpPr>
        <p:spPr>
          <a:xfrm>
            <a:off x="839788" y="2671761"/>
            <a:ext cx="5157787" cy="3517901"/>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742950" indent="-285750">
              <a:buFont typeface="Arial" panose="020B0604020202020204" pitchFamily="34" charset="0"/>
              <a:buChar char="•"/>
              <a:defRPr sz="1400" b="0" i="0">
                <a:latin typeface="Century Gothic" panose="020B0502020202020204" pitchFamily="34" charset="0"/>
              </a:defRPr>
            </a:lvl2pPr>
            <a:lvl3pPr marL="1200150" indent="-285750">
              <a:buFont typeface="Arial" panose="020B0604020202020204" pitchFamily="34" charset="0"/>
              <a:buChar char="•"/>
              <a:defRPr sz="1400" b="0" i="0">
                <a:latin typeface="Century Gothic" panose="020B0502020202020204" pitchFamily="34" charset="0"/>
              </a:defRPr>
            </a:lvl3pPr>
            <a:lvl4pPr marL="1657350" indent="-285750">
              <a:buFont typeface="Arial" panose="020B0604020202020204" pitchFamily="34" charset="0"/>
              <a:buChar char="•"/>
              <a:defRPr sz="1400" b="0" i="0">
                <a:latin typeface="Century Gothic" panose="020B0502020202020204" pitchFamily="34" charset="0"/>
              </a:defRPr>
            </a:lvl4pPr>
            <a:lvl5pPr marL="2114550" indent="-285750">
              <a:buFont typeface="Arial" panose="020B0604020202020204" pitchFamily="34" charset="0"/>
              <a:buChar char="•"/>
              <a:defRPr sz="1400" b="0" i="0">
                <a:latin typeface="Century Gothic" panose="020B0502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a:extLst>
              <a:ext uri="{FF2B5EF4-FFF2-40B4-BE49-F238E27FC236}">
                <a16:creationId xmlns:a16="http://schemas.microsoft.com/office/drawing/2014/main" id="{403AD8B7-CC79-8D42-BA2B-F47648CD75EE}"/>
              </a:ext>
            </a:extLst>
          </p:cNvPr>
          <p:cNvSpPr>
            <a:spLocks noGrp="1"/>
          </p:cNvSpPr>
          <p:nvPr>
            <p:ph type="body" sz="quarter" idx="3"/>
          </p:nvPr>
        </p:nvSpPr>
        <p:spPr>
          <a:xfrm>
            <a:off x="6172200" y="1681163"/>
            <a:ext cx="5183188" cy="823912"/>
          </a:xfrm>
        </p:spPr>
        <p:txBody>
          <a:bodyPr anchor="b"/>
          <a:lstStyle>
            <a:lvl1pPr marL="0" indent="0">
              <a:buNone/>
              <a:defRPr sz="2400" b="1" i="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7" name="Date Placeholder 6">
            <a:extLst>
              <a:ext uri="{FF2B5EF4-FFF2-40B4-BE49-F238E27FC236}">
                <a16:creationId xmlns:a16="http://schemas.microsoft.com/office/drawing/2014/main" id="{2C178D20-CCE6-D242-BA51-2F125C4B0BB8}"/>
              </a:ext>
            </a:extLst>
          </p:cNvPr>
          <p:cNvSpPr>
            <a:spLocks noGrp="1"/>
          </p:cNvSpPr>
          <p:nvPr>
            <p:ph type="dt" sz="half" idx="10"/>
          </p:nvPr>
        </p:nvSpPr>
        <p:spPr/>
        <p:txBody>
          <a:bodyPr/>
          <a:lstStyle>
            <a:lvl1pPr>
              <a:defRPr b="1" i="0">
                <a:latin typeface="Century Gothic" panose="020B0502020202020204" pitchFamily="34" charset="0"/>
              </a:defRPr>
            </a:lvl1pPr>
          </a:lstStyle>
          <a:p>
            <a:fld id="{98CD7B12-4488-2647-9C88-0B8F99AB2524}" type="datetimeFigureOut">
              <a:rPr lang="en-US" smtClean="0"/>
              <a:pPr/>
              <a:t>9/15/2021</a:t>
            </a:fld>
            <a:endParaRPr lang="en-US" dirty="0"/>
          </a:p>
        </p:txBody>
      </p:sp>
      <p:sp>
        <p:nvSpPr>
          <p:cNvPr id="8" name="Footer Placeholder 7">
            <a:extLst>
              <a:ext uri="{FF2B5EF4-FFF2-40B4-BE49-F238E27FC236}">
                <a16:creationId xmlns:a16="http://schemas.microsoft.com/office/drawing/2014/main" id="{8CD52CF0-3B0B-F346-9DA4-D79E80E6CF37}"/>
              </a:ext>
            </a:extLst>
          </p:cNvPr>
          <p:cNvSpPr>
            <a:spLocks noGrp="1"/>
          </p:cNvSpPr>
          <p:nvPr>
            <p:ph type="ftr" sz="quarter" idx="11"/>
          </p:nvPr>
        </p:nvSpPr>
        <p:spPr/>
        <p:txBody>
          <a:bodyPr/>
          <a:lstStyle>
            <a:lvl1pPr>
              <a:defRPr b="1" i="0">
                <a:latin typeface="Century Gothic" panose="020B0502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5ED36094-C5D3-4E4D-882B-D4D422354346}"/>
              </a:ext>
            </a:extLst>
          </p:cNvPr>
          <p:cNvSpPr>
            <a:spLocks noGrp="1"/>
          </p:cNvSpPr>
          <p:nvPr>
            <p:ph type="sldNum" sz="quarter" idx="12"/>
          </p:nvPr>
        </p:nvSpPr>
        <p:spPr/>
        <p:txBody>
          <a:bodyPr/>
          <a:lstStyle>
            <a:lvl1pPr>
              <a:defRPr b="1" i="0">
                <a:latin typeface="Century Gothic" panose="020B0502020202020204" pitchFamily="34" charset="0"/>
              </a:defRPr>
            </a:lvl1pPr>
          </a:lstStyle>
          <a:p>
            <a:fld id="{93AEF069-1642-A24E-999F-2E052DC6C58F}" type="slidenum">
              <a:rPr lang="en-US" smtClean="0"/>
              <a:pPr/>
              <a:t>‹nr.›</a:t>
            </a:fld>
            <a:endParaRPr lang="en-US" dirty="0"/>
          </a:p>
        </p:txBody>
      </p:sp>
      <p:sp>
        <p:nvSpPr>
          <p:cNvPr id="10" name="Content Placeholder 3">
            <a:extLst>
              <a:ext uri="{FF2B5EF4-FFF2-40B4-BE49-F238E27FC236}">
                <a16:creationId xmlns:a16="http://schemas.microsoft.com/office/drawing/2014/main" id="{217B2152-3EF0-4A08-B940-BAEF9ABC21FB}"/>
              </a:ext>
            </a:extLst>
          </p:cNvPr>
          <p:cNvSpPr>
            <a:spLocks noGrp="1"/>
          </p:cNvSpPr>
          <p:nvPr>
            <p:ph sz="half" idx="13"/>
          </p:nvPr>
        </p:nvSpPr>
        <p:spPr>
          <a:xfrm>
            <a:off x="6197601" y="2671760"/>
            <a:ext cx="5157787" cy="3517901"/>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742950" indent="-285750">
              <a:buFont typeface="Arial" panose="020B0604020202020204" pitchFamily="34" charset="0"/>
              <a:buChar char="•"/>
              <a:defRPr sz="1400" b="0" i="0">
                <a:latin typeface="Century Gothic" panose="020B0502020202020204" pitchFamily="34" charset="0"/>
              </a:defRPr>
            </a:lvl2pPr>
            <a:lvl3pPr marL="1200150" indent="-285750">
              <a:buFont typeface="Arial" panose="020B0604020202020204" pitchFamily="34" charset="0"/>
              <a:buChar char="•"/>
              <a:defRPr sz="1400" b="0" i="0">
                <a:latin typeface="Century Gothic" panose="020B0502020202020204" pitchFamily="34" charset="0"/>
              </a:defRPr>
            </a:lvl3pPr>
            <a:lvl4pPr marL="1657350" indent="-285750">
              <a:buFont typeface="Arial" panose="020B0604020202020204" pitchFamily="34" charset="0"/>
              <a:buChar char="•"/>
              <a:defRPr sz="1400" b="0" i="0">
                <a:latin typeface="Century Gothic" panose="020B0502020202020204" pitchFamily="34" charset="0"/>
              </a:defRPr>
            </a:lvl4pPr>
            <a:lvl5pPr marL="2114550" indent="-285750">
              <a:buFont typeface="Arial" panose="020B0604020202020204" pitchFamily="34" charset="0"/>
              <a:buChar char="•"/>
              <a:defRPr sz="1400" b="0" i="0">
                <a:latin typeface="Century Gothic" panose="020B0502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2450444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A379-FB50-7B4E-AF02-C52165ABE786}"/>
              </a:ext>
            </a:extLst>
          </p:cNvPr>
          <p:cNvSpPr>
            <a:spLocks noGrp="1"/>
          </p:cNvSpPr>
          <p:nvPr>
            <p:ph type="title"/>
          </p:nvPr>
        </p:nvSpPr>
        <p:spPr/>
        <p:txBody>
          <a:bodyPr/>
          <a:lstStyle>
            <a:lvl1pPr>
              <a:defRPr b="1" i="0">
                <a:latin typeface="Century Gothic" panose="020B0502020202020204" pitchFamily="34" charset="0"/>
              </a:defRPr>
            </a:lvl1pPr>
          </a:lstStyle>
          <a:p>
            <a:r>
              <a:rPr lang="da-DK"/>
              <a:t>Klik for at redigere titeltypografien i masteren</a:t>
            </a:r>
            <a:endParaRPr lang="en-US" dirty="0"/>
          </a:p>
        </p:txBody>
      </p:sp>
      <p:sp>
        <p:nvSpPr>
          <p:cNvPr id="3" name="Date Placeholder 2">
            <a:extLst>
              <a:ext uri="{FF2B5EF4-FFF2-40B4-BE49-F238E27FC236}">
                <a16:creationId xmlns:a16="http://schemas.microsoft.com/office/drawing/2014/main" id="{4E35C68F-6CBF-1B46-B232-4B3E7E72A24C}"/>
              </a:ext>
            </a:extLst>
          </p:cNvPr>
          <p:cNvSpPr>
            <a:spLocks noGrp="1"/>
          </p:cNvSpPr>
          <p:nvPr>
            <p:ph type="dt" sz="half" idx="10"/>
          </p:nvPr>
        </p:nvSpPr>
        <p:spPr/>
        <p:txBody>
          <a:bodyPr/>
          <a:lstStyle>
            <a:lvl1pPr>
              <a:defRPr b="1" i="0">
                <a:latin typeface="Century Gothic" panose="020B0502020202020204" pitchFamily="34" charset="0"/>
              </a:defRPr>
            </a:lvl1pPr>
          </a:lstStyle>
          <a:p>
            <a:fld id="{98CD7B12-4488-2647-9C88-0B8F99AB2524}" type="datetimeFigureOut">
              <a:rPr lang="en-US" smtClean="0"/>
              <a:pPr/>
              <a:t>9/15/2021</a:t>
            </a:fld>
            <a:endParaRPr lang="en-US" dirty="0"/>
          </a:p>
        </p:txBody>
      </p:sp>
      <p:sp>
        <p:nvSpPr>
          <p:cNvPr id="4" name="Footer Placeholder 3">
            <a:extLst>
              <a:ext uri="{FF2B5EF4-FFF2-40B4-BE49-F238E27FC236}">
                <a16:creationId xmlns:a16="http://schemas.microsoft.com/office/drawing/2014/main" id="{2B788E99-D7C2-244D-A712-2EDD9EC9977C}"/>
              </a:ext>
            </a:extLst>
          </p:cNvPr>
          <p:cNvSpPr>
            <a:spLocks noGrp="1"/>
          </p:cNvSpPr>
          <p:nvPr>
            <p:ph type="ftr" sz="quarter" idx="11"/>
          </p:nvPr>
        </p:nvSpPr>
        <p:spPr/>
        <p:txBody>
          <a:bodyPr/>
          <a:lstStyle>
            <a:lvl1pPr>
              <a:defRPr b="1" i="0">
                <a:latin typeface="Century Gothic" panose="020B0502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E6758594-4E31-A541-B096-39D2B1BFF6B7}"/>
              </a:ext>
            </a:extLst>
          </p:cNvPr>
          <p:cNvSpPr>
            <a:spLocks noGrp="1"/>
          </p:cNvSpPr>
          <p:nvPr>
            <p:ph type="sldNum" sz="quarter" idx="12"/>
          </p:nvPr>
        </p:nvSpPr>
        <p:spPr/>
        <p:txBody>
          <a:bodyPr/>
          <a:lstStyle>
            <a:lvl1pPr>
              <a:defRPr b="1" i="0">
                <a:latin typeface="Century Gothic" panose="020B0502020202020204" pitchFamily="34" charset="0"/>
              </a:defRPr>
            </a:lvl1pPr>
          </a:lstStyle>
          <a:p>
            <a:fld id="{93AEF069-1642-A24E-999F-2E052DC6C58F}" type="slidenum">
              <a:rPr lang="en-US" smtClean="0"/>
              <a:pPr/>
              <a:t>‹nr.›</a:t>
            </a:fld>
            <a:endParaRPr lang="en-US" dirty="0"/>
          </a:p>
        </p:txBody>
      </p:sp>
      <p:sp>
        <p:nvSpPr>
          <p:cNvPr id="6" name="Text Placeholder 3">
            <a:extLst>
              <a:ext uri="{FF2B5EF4-FFF2-40B4-BE49-F238E27FC236}">
                <a16:creationId xmlns:a16="http://schemas.microsoft.com/office/drawing/2014/main" id="{E5F7A002-52A9-4BE7-B653-07D4546FF4B7}"/>
              </a:ext>
            </a:extLst>
          </p:cNvPr>
          <p:cNvSpPr>
            <a:spLocks noGrp="1"/>
          </p:cNvSpPr>
          <p:nvPr>
            <p:ph type="body" sz="half" idx="2"/>
          </p:nvPr>
        </p:nvSpPr>
        <p:spPr>
          <a:xfrm>
            <a:off x="839789" y="2225406"/>
            <a:ext cx="4591528" cy="3643581"/>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7" name="Text Placeholder 3">
            <a:extLst>
              <a:ext uri="{FF2B5EF4-FFF2-40B4-BE49-F238E27FC236}">
                <a16:creationId xmlns:a16="http://schemas.microsoft.com/office/drawing/2014/main" id="{82231698-1A12-4D7B-8435-3624B40E6974}"/>
              </a:ext>
            </a:extLst>
          </p:cNvPr>
          <p:cNvSpPr>
            <a:spLocks noGrp="1"/>
          </p:cNvSpPr>
          <p:nvPr>
            <p:ph type="body" sz="half" idx="13"/>
          </p:nvPr>
        </p:nvSpPr>
        <p:spPr>
          <a:xfrm>
            <a:off x="5857636" y="2225406"/>
            <a:ext cx="4591528" cy="3643581"/>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4097378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ellem-slide-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Century Gothic" panose="020B0502020202020204" pitchFamily="34" charset="0"/>
            </a:endParaRPr>
          </a:p>
        </p:txBody>
      </p:sp>
      <p:sp>
        <p:nvSpPr>
          <p:cNvPr id="15" name="Rectangle 4">
            <a:extLst>
              <a:ext uri="{FF2B5EF4-FFF2-40B4-BE49-F238E27FC236}">
                <a16:creationId xmlns:a16="http://schemas.microsoft.com/office/drawing/2014/main" id="{87278F0C-4354-4F59-978B-24A8DFBEA551}"/>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 skilt&#10;&#10;Automatisk genereret beskrivelse">
            <a:extLst>
              <a:ext uri="{FF2B5EF4-FFF2-40B4-BE49-F238E27FC236}">
                <a16:creationId xmlns:a16="http://schemas.microsoft.com/office/drawing/2014/main" id="{BAA119E9-EA04-47CF-BB2D-03E6D9E8F985}"/>
              </a:ext>
            </a:extLst>
          </p:cNvPr>
          <p:cNvPicPr>
            <a:picLocks noChangeAspect="1"/>
          </p:cNvPicPr>
          <p:nvPr userDrawn="1"/>
        </p:nvPicPr>
        <p:blipFill>
          <a:blip r:embed="rId2"/>
          <a:stretch>
            <a:fillRect/>
          </a:stretch>
        </p:blipFill>
        <p:spPr>
          <a:xfrm>
            <a:off x="5008966" y="2888101"/>
            <a:ext cx="2156109" cy="1104608"/>
          </a:xfrm>
          <a:prstGeom prst="rect">
            <a:avLst/>
          </a:prstGeom>
        </p:spPr>
      </p:pic>
    </p:spTree>
    <p:extLst>
      <p:ext uri="{BB962C8B-B14F-4D97-AF65-F5344CB8AC3E}">
        <p14:creationId xmlns:p14="http://schemas.microsoft.com/office/powerpoint/2010/main" val="42847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Hero content slide, only text_Dark">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AA878B-AF5F-8E44-BD65-ACA2BBE4022B}"/>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chemeClr val="bg1"/>
              </a:solidFill>
              <a:latin typeface="Century Gothic" panose="020B0502020202020204" pitchFamily="34" charset="0"/>
            </a:endParaRPr>
          </a:p>
        </p:txBody>
      </p:sp>
      <p:pic>
        <p:nvPicPr>
          <p:cNvPr id="4" name="Billede 3" descr="Et billede, der indeholder tekst, clipart&#10;&#10;Automatisk genereret beskrivelse">
            <a:extLst>
              <a:ext uri="{FF2B5EF4-FFF2-40B4-BE49-F238E27FC236}">
                <a16:creationId xmlns:a16="http://schemas.microsoft.com/office/drawing/2014/main" id="{E2161A5A-2844-41D9-AF30-A76211825EB2}"/>
              </a:ext>
            </a:extLst>
          </p:cNvPr>
          <p:cNvPicPr>
            <a:picLocks noChangeAspect="1"/>
          </p:cNvPicPr>
          <p:nvPr userDrawn="1"/>
        </p:nvPicPr>
        <p:blipFill>
          <a:blip r:embed="rId2"/>
          <a:stretch>
            <a:fillRect/>
          </a:stretch>
        </p:blipFill>
        <p:spPr>
          <a:xfrm>
            <a:off x="5005414" y="2871621"/>
            <a:ext cx="2175922" cy="1114758"/>
          </a:xfrm>
          <a:prstGeom prst="rect">
            <a:avLst/>
          </a:prstGeom>
        </p:spPr>
      </p:pic>
    </p:spTree>
    <p:extLst>
      <p:ext uri="{BB962C8B-B14F-4D97-AF65-F5344CB8AC3E}">
        <p14:creationId xmlns:p14="http://schemas.microsoft.com/office/powerpoint/2010/main" val="3062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tekstboks klar">
    <p:spTree>
      <p:nvGrpSpPr>
        <p:cNvPr id="1" name=""/>
        <p:cNvGrpSpPr/>
        <p:nvPr/>
      </p:nvGrpSpPr>
      <p:grpSpPr>
        <a:xfrm>
          <a:off x="0" y="0"/>
          <a:ext cx="0" cy="0"/>
          <a:chOff x="0" y="0"/>
          <a:chExt cx="0" cy="0"/>
        </a:xfrm>
      </p:grpSpPr>
      <p:pic>
        <p:nvPicPr>
          <p:cNvPr id="3" name="Billede 2" descr="logo_højre_top.jpg"/>
          <p:cNvPicPr>
            <a:picLocks noChangeAspect="1"/>
          </p:cNvPicPr>
          <p:nvPr userDrawn="1"/>
        </p:nvPicPr>
        <p:blipFill rotWithShape="1">
          <a:blip r:embed="rId2">
            <a:extLst>
              <a:ext uri="{28A0092B-C50C-407E-A947-70E740481C1C}">
                <a14:useLocalDpi xmlns:a14="http://schemas.microsoft.com/office/drawing/2010/main" val="0"/>
              </a:ext>
            </a:extLst>
          </a:blip>
          <a:srcRect l="78796" b="63235"/>
          <a:stretch/>
        </p:blipFill>
        <p:spPr>
          <a:xfrm>
            <a:off x="9606843" y="0"/>
            <a:ext cx="2585156" cy="2514600"/>
          </a:xfrm>
          <a:prstGeom prst="rect">
            <a:avLst/>
          </a:prstGeom>
        </p:spPr>
      </p:pic>
      <p:pic>
        <p:nvPicPr>
          <p:cNvPr id="4" name="Billede 3" descr="PPT_grafik_logo.png"/>
          <p:cNvPicPr>
            <a:picLocks noChangeAspect="1"/>
          </p:cNvPicPr>
          <p:nvPr userDrawn="1"/>
        </p:nvPicPr>
        <p:blipFill rotWithShape="1">
          <a:blip r:embed="rId3">
            <a:extLst>
              <a:ext uri="{28A0092B-C50C-407E-A947-70E740481C1C}">
                <a14:useLocalDpi xmlns:a14="http://schemas.microsoft.com/office/drawing/2010/main" val="0"/>
              </a:ext>
            </a:extLst>
          </a:blip>
          <a:srcRect l="85108" t="85207"/>
          <a:stretch/>
        </p:blipFill>
        <p:spPr>
          <a:xfrm>
            <a:off x="10376371" y="5842000"/>
            <a:ext cx="1815629" cy="1011824"/>
          </a:xfrm>
          <a:prstGeom prst="rect">
            <a:avLst/>
          </a:prstGeom>
        </p:spPr>
      </p:pic>
      <p:sp>
        <p:nvSpPr>
          <p:cNvPr id="5" name="Pladsholder til titel 1"/>
          <p:cNvSpPr>
            <a:spLocks noGrp="1"/>
          </p:cNvSpPr>
          <p:nvPr>
            <p:ph type="title"/>
          </p:nvPr>
        </p:nvSpPr>
        <p:spPr>
          <a:xfrm>
            <a:off x="912000" y="1008001"/>
            <a:ext cx="10331451" cy="740305"/>
          </a:xfrm>
          <a:prstGeom prst="rect">
            <a:avLst/>
          </a:prstGeom>
        </p:spPr>
        <p:txBody>
          <a:bodyPr vert="horz" lIns="0" tIns="0" rIns="0" bIns="0" rtlCol="0" anchor="t" anchorCtr="0">
            <a:noAutofit/>
          </a:bodyPr>
          <a:lstStyle>
            <a:lvl1pPr>
              <a:defRPr sz="2200" b="1" i="0">
                <a:solidFill>
                  <a:schemeClr val="tx1"/>
                </a:solidFill>
                <a:latin typeface="Verdana"/>
                <a:cs typeface="Verdana"/>
              </a:defRPr>
            </a:lvl1pPr>
          </a:lstStyle>
          <a:p>
            <a:r>
              <a:rPr lang="da-DK"/>
              <a:t>Klik for at redigere i master</a:t>
            </a:r>
            <a:endParaRPr lang="da-DK" dirty="0"/>
          </a:p>
        </p:txBody>
      </p:sp>
      <p:sp>
        <p:nvSpPr>
          <p:cNvPr id="6" name="Pladsholder til tekst 12"/>
          <p:cNvSpPr>
            <a:spLocks noGrp="1"/>
          </p:cNvSpPr>
          <p:nvPr>
            <p:ph type="body" sz="quarter" idx="10"/>
          </p:nvPr>
        </p:nvSpPr>
        <p:spPr>
          <a:xfrm>
            <a:off x="912284" y="2371724"/>
            <a:ext cx="9802283" cy="3295652"/>
          </a:xfrm>
          <a:noFill/>
        </p:spPr>
        <p:txBody>
          <a:bodyPr lIns="108000" tIns="108000" rIns="108000" bIns="108000">
            <a:norm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9955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2_Blåt-logo">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anchor="b">
            <a:normAutofit/>
          </a:bodyPr>
          <a:lstStyle>
            <a:lvl1pPr marL="0" indent="0" algn="l" defTabSz="914400" rtl="0" eaLnBrk="1" latinLnBrk="0" hangingPunct="1">
              <a:lnSpc>
                <a:spcPct val="100000"/>
              </a:lnSpc>
              <a:buNone/>
              <a:defRPr lang="en-GB" sz="12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 name="Rectangle 4">
            <a:extLst>
              <a:ext uri="{FF2B5EF4-FFF2-40B4-BE49-F238E27FC236}">
                <a16:creationId xmlns:a16="http://schemas.microsoft.com/office/drawing/2014/main" id="{9473F0E5-B015-D04E-9957-9B514092CC37}"/>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64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Lil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5151002"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a:extLst>
              <a:ext uri="{FF2B5EF4-FFF2-40B4-BE49-F238E27FC236}">
                <a16:creationId xmlns:a16="http://schemas.microsoft.com/office/drawing/2014/main" id="{0634DDC4-8614-E846-B09A-FE30D3D9D259}"/>
              </a:ext>
            </a:extLst>
          </p:cNvPr>
          <p:cNvSpPr>
            <a:spLocks noGrp="1"/>
          </p:cNvSpPr>
          <p:nvPr>
            <p:ph type="pic" sz="quarter" idx="21" hasCustomPrompt="1"/>
          </p:nvPr>
        </p:nvSpPr>
        <p:spPr>
          <a:xfrm>
            <a:off x="152400" y="152400"/>
            <a:ext cx="5151002" cy="6515100"/>
          </a:xfrm>
        </p:spPr>
        <p:txBody>
          <a:bodyPr>
            <a:normAutofit/>
          </a:bodyPr>
          <a:lstStyle>
            <a:lvl1pPr marL="0" indent="0">
              <a:buNone/>
              <a:defRPr sz="1100">
                <a:solidFill>
                  <a:schemeClr val="bg1"/>
                </a:solidFill>
              </a:defRPr>
            </a:lvl1pPr>
          </a:lstStyle>
          <a:p>
            <a:r>
              <a:rPr lang="en-US" dirty="0"/>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4487756"/>
            <a:ext cx="3686175" cy="1074113"/>
          </a:xfrm>
        </p:spPr>
        <p:txBody>
          <a:bodyPr anchor="b">
            <a:noAutofit/>
          </a:bodyPr>
          <a:lstStyle>
            <a:lvl1pPr marL="0" indent="0" algn="l" defTabSz="914400" rtl="0" eaLnBrk="1" latinLnBrk="0" hangingPunct="1">
              <a:lnSpc>
                <a:spcPct val="100000"/>
              </a:lnSpc>
              <a:buNone/>
              <a:defRPr lang="en-US" sz="14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5561869"/>
            <a:ext cx="3686175" cy="400399"/>
          </a:xfrm>
        </p:spPr>
        <p:txBody>
          <a:bodyPr anchor="t">
            <a:noAutofit/>
          </a:bodyPr>
          <a:lstStyle>
            <a:lvl1pPr marL="0" indent="0" algn="l" defTabSz="914400" rtl="0" eaLnBrk="1" latinLnBrk="0" hangingPunct="1">
              <a:lnSpc>
                <a:spcPct val="100000"/>
              </a:lnSpc>
              <a:buNone/>
              <a:defRPr lang="en-US" sz="9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869472"/>
            <a:ext cx="3686175" cy="570050"/>
          </a:xfrm>
        </p:spPr>
        <p:txBody>
          <a:bodyPr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0" y="833739"/>
            <a:ext cx="4606571" cy="584236"/>
          </a:xfrm>
        </p:spPr>
        <p:txBody>
          <a:bodyPr anchor="t">
            <a:noAutofit/>
          </a:bodyPr>
          <a:lstStyle>
            <a:lvl1pPr>
              <a:defRPr>
                <a:solidFill>
                  <a:schemeClr val="bg1"/>
                </a:solidFill>
              </a:defRPr>
            </a:lvl1pPr>
          </a:lstStyle>
          <a:p>
            <a:r>
              <a:rPr lang="da-DK">
                <a:solidFill>
                  <a:schemeClr val="bg1"/>
                </a:solidFill>
              </a:rPr>
              <a:t>Klik for at redigere titeltypografien i masteren</a:t>
            </a:r>
            <a:endParaRPr lang="en-US" dirty="0">
              <a:solidFill>
                <a:schemeClr val="bg1"/>
              </a:solidFill>
            </a:endParaRPr>
          </a:p>
        </p:txBody>
      </p:sp>
      <p:sp>
        <p:nvSpPr>
          <p:cNvPr id="8" name="Text Placeholder 3">
            <a:extLst>
              <a:ext uri="{FF2B5EF4-FFF2-40B4-BE49-F238E27FC236}">
                <a16:creationId xmlns:a16="http://schemas.microsoft.com/office/drawing/2014/main" id="{BA27BAE4-D881-4F29-9889-36710351D82F}"/>
              </a:ext>
            </a:extLst>
          </p:cNvPr>
          <p:cNvSpPr>
            <a:spLocks noGrp="1"/>
          </p:cNvSpPr>
          <p:nvPr>
            <p:ph type="body" sz="half" idx="2"/>
          </p:nvPr>
        </p:nvSpPr>
        <p:spPr>
          <a:xfrm>
            <a:off x="5750804" y="1299990"/>
            <a:ext cx="4719927" cy="4654723"/>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984791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Sto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3108959"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C0F65E4-6429-F74A-B008-D2E59C00E8EC}"/>
              </a:ext>
            </a:extLst>
          </p:cNvPr>
          <p:cNvSpPr>
            <a:spLocks noGrp="1"/>
          </p:cNvSpPr>
          <p:nvPr>
            <p:ph type="pic" sz="quarter" idx="21" hasCustomPrompt="1"/>
          </p:nvPr>
        </p:nvSpPr>
        <p:spPr>
          <a:xfrm>
            <a:off x="152400" y="152400"/>
            <a:ext cx="3108959" cy="6515099"/>
          </a:xfrm>
        </p:spPr>
        <p:txBody>
          <a:bodyPr>
            <a:normAutofit/>
          </a:bodyPr>
          <a:lstStyle>
            <a:lvl1pPr marL="0" indent="0">
              <a:buNone/>
              <a:defRPr sz="1100">
                <a:solidFill>
                  <a:schemeClr val="bg1"/>
                </a:solidFill>
              </a:defRPr>
            </a:lvl1pPr>
          </a:lstStyle>
          <a:p>
            <a:r>
              <a:rPr lang="en-US" dirty="0"/>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4572997"/>
            <a:ext cx="2744553" cy="1074113"/>
          </a:xfrm>
        </p:spPr>
        <p:txBody>
          <a:bodyPr anchor="b">
            <a:noAutofit/>
          </a:bodyPr>
          <a:lstStyle>
            <a:lvl1pPr marL="0" indent="0" algn="l" defTabSz="914400" rtl="0" eaLnBrk="1" latinLnBrk="0" hangingPunct="1">
              <a:lnSpc>
                <a:spcPct val="100000"/>
              </a:lnSpc>
              <a:buNone/>
              <a:defRPr lang="en-US" sz="14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5647110"/>
            <a:ext cx="2744553" cy="400399"/>
          </a:xfrm>
        </p:spPr>
        <p:txBody>
          <a:bodyPr anchor="t">
            <a:noAutofit/>
          </a:bodyPr>
          <a:lstStyle>
            <a:lvl1pPr marL="0" indent="0" algn="l" defTabSz="914400" rtl="0" eaLnBrk="1" latinLnBrk="0" hangingPunct="1">
              <a:lnSpc>
                <a:spcPct val="100000"/>
              </a:lnSpc>
              <a:buNone/>
              <a:defRPr lang="en-US" sz="9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954713"/>
            <a:ext cx="2744553" cy="570050"/>
          </a:xfrm>
        </p:spPr>
        <p:txBody>
          <a:bodyPr anchor="b">
            <a:normAutofit/>
          </a:bodyPr>
          <a:lstStyle>
            <a:lvl1pPr marL="0" indent="0">
              <a:lnSpc>
                <a:spcPct val="100000"/>
              </a:lnSpc>
              <a:buNone/>
              <a:defRPr sz="10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1" y="395503"/>
            <a:ext cx="2672574" cy="584236"/>
          </a:xfrm>
        </p:spPr>
        <p:txBody>
          <a:bodyPr anchor="t">
            <a:noAutofit/>
          </a:bodyPr>
          <a:lstStyle>
            <a:lvl1pPr>
              <a:defRPr>
                <a:solidFill>
                  <a:schemeClr val="bg1"/>
                </a:solidFill>
              </a:defRPr>
            </a:lvl1pPr>
          </a:lstStyle>
          <a:p>
            <a:r>
              <a:rPr lang="da-DK">
                <a:solidFill>
                  <a:schemeClr val="bg1"/>
                </a:solidFill>
              </a:rPr>
              <a:t>Klik for at redigere titeltypografien i masteren</a:t>
            </a:r>
            <a:endParaRPr lang="en-US" dirty="0">
              <a:solidFill>
                <a:schemeClr val="bg1"/>
              </a:solidFill>
            </a:endParaRPr>
          </a:p>
        </p:txBody>
      </p:sp>
      <p:sp>
        <p:nvSpPr>
          <p:cNvPr id="8" name="Text Placeholder 3">
            <a:extLst>
              <a:ext uri="{FF2B5EF4-FFF2-40B4-BE49-F238E27FC236}">
                <a16:creationId xmlns:a16="http://schemas.microsoft.com/office/drawing/2014/main" id="{5C389C02-1CBC-4309-B0C9-CB47B456934B}"/>
              </a:ext>
            </a:extLst>
          </p:cNvPr>
          <p:cNvSpPr>
            <a:spLocks noGrp="1"/>
          </p:cNvSpPr>
          <p:nvPr>
            <p:ph type="body" sz="half" idx="2"/>
          </p:nvPr>
        </p:nvSpPr>
        <p:spPr>
          <a:xfrm>
            <a:off x="3653795" y="1299990"/>
            <a:ext cx="6861004" cy="4654723"/>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49148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fortegnels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3108959"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C0F65E4-6429-F74A-B008-D2E59C00E8EC}"/>
              </a:ext>
            </a:extLst>
          </p:cNvPr>
          <p:cNvSpPr>
            <a:spLocks noGrp="1"/>
          </p:cNvSpPr>
          <p:nvPr>
            <p:ph type="pic" sz="quarter" idx="21" hasCustomPrompt="1"/>
          </p:nvPr>
        </p:nvSpPr>
        <p:spPr>
          <a:xfrm>
            <a:off x="152400" y="152400"/>
            <a:ext cx="3108959" cy="6515099"/>
          </a:xfrm>
        </p:spPr>
        <p:txBody>
          <a:bodyPr>
            <a:normAutofit/>
          </a:bodyPr>
          <a:lstStyle>
            <a:lvl1pPr marL="0" indent="0">
              <a:buNone/>
              <a:defRPr sz="1100">
                <a:solidFill>
                  <a:schemeClr val="bg1"/>
                </a:solidFill>
              </a:defRPr>
            </a:lvl1pPr>
          </a:lstStyle>
          <a:p>
            <a:r>
              <a:rPr lang="en-US" dirty="0"/>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2174247"/>
            <a:ext cx="2744553" cy="1074113"/>
          </a:xfrm>
        </p:spPr>
        <p:txBody>
          <a:bodyPr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3248360"/>
            <a:ext cx="2744553" cy="2701610"/>
          </a:xfrm>
        </p:spPr>
        <p:txBody>
          <a:bodyPr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954713"/>
            <a:ext cx="2744553" cy="570050"/>
          </a:xfrm>
        </p:spPr>
        <p:txBody>
          <a:bodyPr anchor="b">
            <a:normAutofit/>
          </a:bodyPr>
          <a:lstStyle>
            <a:lvl1pPr marL="0" indent="0">
              <a:lnSpc>
                <a:spcPct val="100000"/>
              </a:lnSpc>
              <a:buNone/>
              <a:defRPr sz="10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1" y="579088"/>
            <a:ext cx="2672574" cy="584236"/>
          </a:xfrm>
        </p:spPr>
        <p:txBody>
          <a:bodyPr anchor="t">
            <a:noAutofit/>
          </a:bodyPr>
          <a:lstStyle>
            <a:lvl1pPr>
              <a:defRPr>
                <a:solidFill>
                  <a:schemeClr val="bg1"/>
                </a:solidFill>
              </a:defRPr>
            </a:lvl1pPr>
          </a:lstStyle>
          <a:p>
            <a:r>
              <a:rPr lang="da-DK">
                <a:solidFill>
                  <a:schemeClr val="bg1"/>
                </a:solidFill>
              </a:rPr>
              <a:t>Klik for at redigere titeltypografien i masteren</a:t>
            </a:r>
            <a:endParaRPr lang="en-US" dirty="0">
              <a:solidFill>
                <a:schemeClr val="bg1"/>
              </a:solidFill>
            </a:endParaRPr>
          </a:p>
        </p:txBody>
      </p:sp>
      <p:sp>
        <p:nvSpPr>
          <p:cNvPr id="8" name="Text Placeholder 3">
            <a:extLst>
              <a:ext uri="{FF2B5EF4-FFF2-40B4-BE49-F238E27FC236}">
                <a16:creationId xmlns:a16="http://schemas.microsoft.com/office/drawing/2014/main" id="{30EB8169-2836-4BC5-A5B3-7D749B88C608}"/>
              </a:ext>
            </a:extLst>
          </p:cNvPr>
          <p:cNvSpPr>
            <a:spLocks noGrp="1"/>
          </p:cNvSpPr>
          <p:nvPr>
            <p:ph type="body" sz="half" idx="2"/>
          </p:nvPr>
        </p:nvSpPr>
        <p:spPr>
          <a:xfrm>
            <a:off x="3653795" y="1299990"/>
            <a:ext cx="6861004" cy="4654723"/>
          </a:xfrm>
        </p:spPr>
        <p:txBody>
          <a:bodyPr>
            <a:normAutofit/>
          </a:bodyPr>
          <a:lstStyle>
            <a:lvl1pPr marL="285750" indent="-285750">
              <a:buFont typeface="Arial" panose="020B0604020202020204" pitchFamily="34" charset="0"/>
              <a:buChar char="•"/>
              <a:defRPr sz="1400" b="0"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267039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ntakt_1 per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a:normAutofit/>
          </a:bodyPr>
          <a:lstStyle>
            <a:lvl1pPr marL="0" indent="0" algn="r">
              <a:buNone/>
              <a:defRPr sz="1200" b="1" i="0">
                <a:solidFill>
                  <a:schemeClr val="bg1"/>
                </a:solidFill>
                <a:latin typeface="Century Gothic" panose="020B0502020202020204" pitchFamily="34" charset="0"/>
              </a:defRPr>
            </a:lvl1pPr>
          </a:lstStyle>
          <a:p>
            <a:r>
              <a:rPr lang="en-GB" dirty="0"/>
              <a:t>Insert image</a:t>
            </a:r>
            <a:endParaRPr lang="en-US" dirty="0"/>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p:nvPr>
        </p:nvSpPr>
        <p:spPr>
          <a:xfrm>
            <a:off x="6356164" y="5949970"/>
            <a:ext cx="5576887" cy="570050"/>
          </a:xfrm>
        </p:spPr>
        <p:txBody>
          <a:bodyPr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479333" y="1580222"/>
            <a:ext cx="11594539" cy="1330103"/>
          </a:xfrm>
        </p:spPr>
        <p:txBody>
          <a:bodyPr anchor="b">
            <a:noAutofit/>
          </a:bodyPr>
          <a:lstStyle>
            <a:lvl1pPr marL="0" algn="l" defTabSz="914400" rtl="0" eaLnBrk="1" latinLnBrk="0" hangingPunct="1">
              <a:lnSpc>
                <a:spcPts val="7000"/>
              </a:lnSpc>
              <a:defRPr lang="en-US" sz="6000" b="1" i="0" kern="1200" dirty="0">
                <a:solidFill>
                  <a:schemeClr val="bg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p:nvPr>
        </p:nvSpPr>
        <p:spPr>
          <a:xfrm>
            <a:off x="492119" y="5647110"/>
            <a:ext cx="3686175" cy="400399"/>
          </a:xfrm>
        </p:spPr>
        <p:txBody>
          <a:bodyPr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p:nvPr>
        </p:nvSpPr>
        <p:spPr>
          <a:xfrm>
            <a:off x="479333" y="5954713"/>
            <a:ext cx="5436066" cy="570050"/>
          </a:xfrm>
        </p:spPr>
        <p:txBody>
          <a:bodyPr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hasCustomPrompt="1"/>
          </p:nvPr>
        </p:nvSpPr>
        <p:spPr>
          <a:xfrm>
            <a:off x="479333" y="3655235"/>
            <a:ext cx="5576887" cy="1291081"/>
          </a:xfrm>
        </p:spPr>
        <p:txBody>
          <a:bodyPr anchor="t">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Contact details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hasCustomPrompt="1"/>
          </p:nvPr>
        </p:nvSpPr>
        <p:spPr>
          <a:xfrm>
            <a:off x="479333" y="3041069"/>
            <a:ext cx="5576887" cy="570050"/>
          </a:xfrm>
        </p:spPr>
        <p:txBody>
          <a:bodyPr anchor="b">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Full name</a:t>
            </a:r>
          </a:p>
        </p:txBody>
      </p:sp>
      <p:pic>
        <p:nvPicPr>
          <p:cNvPr id="12" name="Billede 11" descr="Et billede, der indeholder tegning&#10;&#10;Automatisk genereret beskrivelse">
            <a:extLst>
              <a:ext uri="{FF2B5EF4-FFF2-40B4-BE49-F238E27FC236}">
                <a16:creationId xmlns:a16="http://schemas.microsoft.com/office/drawing/2014/main" id="{EFB59B1F-DDA6-42F1-8C85-001548649FF7}"/>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3597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par>
                                <p:cTn id="9" presetID="10" presetClass="entr" presetSubtype="0"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1000"/>
                                        <p:tgtEl>
                                          <p:spTgt spid="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1000"/>
                                        <p:tgtEl>
                                          <p:spTgt spid="2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P spid="15"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ntakt_6 personer">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74AF2FA-4907-5C47-8726-1C282EB12B4A}"/>
              </a:ext>
            </a:extLst>
          </p:cNvPr>
          <p:cNvSpPr/>
          <p:nvPr userDrawn="1"/>
        </p:nvSpPr>
        <p:spPr>
          <a:xfrm>
            <a:off x="-163680" y="0"/>
            <a:ext cx="1251470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Century Gothic" panose="020B0502020202020204" pitchFamily="34" charset="0"/>
            </a:endParaRPr>
          </a:p>
        </p:txBody>
      </p:sp>
      <p:sp>
        <p:nvSpPr>
          <p:cNvPr id="34" name="Text Placeholder 33">
            <a:extLst>
              <a:ext uri="{FF2B5EF4-FFF2-40B4-BE49-F238E27FC236}">
                <a16:creationId xmlns:a16="http://schemas.microsoft.com/office/drawing/2014/main" id="{927B2D31-1F75-C146-BE9A-CDC7A38F726C}"/>
              </a:ext>
            </a:extLst>
          </p:cNvPr>
          <p:cNvSpPr>
            <a:spLocks noGrp="1"/>
          </p:cNvSpPr>
          <p:nvPr>
            <p:ph type="body" sz="quarter" idx="15"/>
          </p:nvPr>
        </p:nvSpPr>
        <p:spPr>
          <a:xfrm>
            <a:off x="1358108" y="3524621"/>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5" name="Text Placeholder 35">
            <a:extLst>
              <a:ext uri="{FF2B5EF4-FFF2-40B4-BE49-F238E27FC236}">
                <a16:creationId xmlns:a16="http://schemas.microsoft.com/office/drawing/2014/main" id="{286CDB8E-984A-7548-9400-AA342C4432F1}"/>
              </a:ext>
            </a:extLst>
          </p:cNvPr>
          <p:cNvSpPr>
            <a:spLocks noGrp="1"/>
          </p:cNvSpPr>
          <p:nvPr>
            <p:ph type="body" sz="quarter" idx="16"/>
          </p:nvPr>
        </p:nvSpPr>
        <p:spPr>
          <a:xfrm>
            <a:off x="1358108" y="3861437"/>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36" name="Text Placeholder 40">
            <a:extLst>
              <a:ext uri="{FF2B5EF4-FFF2-40B4-BE49-F238E27FC236}">
                <a16:creationId xmlns:a16="http://schemas.microsoft.com/office/drawing/2014/main" id="{E84870BA-35A2-334B-8C03-B9C53DD534C3}"/>
              </a:ext>
            </a:extLst>
          </p:cNvPr>
          <p:cNvSpPr>
            <a:spLocks noGrp="1"/>
          </p:cNvSpPr>
          <p:nvPr>
            <p:ph type="body" sz="quarter" idx="18"/>
          </p:nvPr>
        </p:nvSpPr>
        <p:spPr>
          <a:xfrm>
            <a:off x="1358108" y="4268800"/>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38" name="Text Placeholder 33">
            <a:extLst>
              <a:ext uri="{FF2B5EF4-FFF2-40B4-BE49-F238E27FC236}">
                <a16:creationId xmlns:a16="http://schemas.microsoft.com/office/drawing/2014/main" id="{CC5DD1DA-BD73-104A-A0E2-8D72275D9EFA}"/>
              </a:ext>
            </a:extLst>
          </p:cNvPr>
          <p:cNvSpPr>
            <a:spLocks noGrp="1"/>
          </p:cNvSpPr>
          <p:nvPr>
            <p:ph type="body" sz="quarter" idx="19"/>
          </p:nvPr>
        </p:nvSpPr>
        <p:spPr>
          <a:xfrm>
            <a:off x="1358108" y="4833122"/>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9" name="Text Placeholder 35">
            <a:extLst>
              <a:ext uri="{FF2B5EF4-FFF2-40B4-BE49-F238E27FC236}">
                <a16:creationId xmlns:a16="http://schemas.microsoft.com/office/drawing/2014/main" id="{D2317401-1D9C-964D-90E5-AFF0D40AC6CC}"/>
              </a:ext>
            </a:extLst>
          </p:cNvPr>
          <p:cNvSpPr>
            <a:spLocks noGrp="1"/>
          </p:cNvSpPr>
          <p:nvPr>
            <p:ph type="body" sz="quarter" idx="20"/>
          </p:nvPr>
        </p:nvSpPr>
        <p:spPr>
          <a:xfrm>
            <a:off x="1358108" y="5169938"/>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0" name="Text Placeholder 40">
            <a:extLst>
              <a:ext uri="{FF2B5EF4-FFF2-40B4-BE49-F238E27FC236}">
                <a16:creationId xmlns:a16="http://schemas.microsoft.com/office/drawing/2014/main" id="{F51252D8-090D-4E4D-AFB0-147DC1BC58F7}"/>
              </a:ext>
            </a:extLst>
          </p:cNvPr>
          <p:cNvSpPr>
            <a:spLocks noGrp="1"/>
          </p:cNvSpPr>
          <p:nvPr>
            <p:ph type="body" sz="quarter" idx="21"/>
          </p:nvPr>
        </p:nvSpPr>
        <p:spPr>
          <a:xfrm>
            <a:off x="1358108" y="5577301"/>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2" name="Text Placeholder 33">
            <a:extLst>
              <a:ext uri="{FF2B5EF4-FFF2-40B4-BE49-F238E27FC236}">
                <a16:creationId xmlns:a16="http://schemas.microsoft.com/office/drawing/2014/main" id="{4144CDA5-9C2E-B743-94EC-FDEABDE1693E}"/>
              </a:ext>
            </a:extLst>
          </p:cNvPr>
          <p:cNvSpPr>
            <a:spLocks noGrp="1"/>
          </p:cNvSpPr>
          <p:nvPr>
            <p:ph type="body" sz="quarter" idx="23"/>
          </p:nvPr>
        </p:nvSpPr>
        <p:spPr>
          <a:xfrm>
            <a:off x="5321156" y="3502117"/>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3" name="Text Placeholder 35">
            <a:extLst>
              <a:ext uri="{FF2B5EF4-FFF2-40B4-BE49-F238E27FC236}">
                <a16:creationId xmlns:a16="http://schemas.microsoft.com/office/drawing/2014/main" id="{8F9D516C-2DC5-3C4F-9793-E3640F1D21A0}"/>
              </a:ext>
            </a:extLst>
          </p:cNvPr>
          <p:cNvSpPr>
            <a:spLocks noGrp="1"/>
          </p:cNvSpPr>
          <p:nvPr>
            <p:ph type="body" sz="quarter" idx="24"/>
          </p:nvPr>
        </p:nvSpPr>
        <p:spPr>
          <a:xfrm>
            <a:off x="5321156" y="3838933"/>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4" name="Text Placeholder 40">
            <a:extLst>
              <a:ext uri="{FF2B5EF4-FFF2-40B4-BE49-F238E27FC236}">
                <a16:creationId xmlns:a16="http://schemas.microsoft.com/office/drawing/2014/main" id="{9C6C19C9-9C65-2844-857D-FA31B9D450B8}"/>
              </a:ext>
            </a:extLst>
          </p:cNvPr>
          <p:cNvSpPr>
            <a:spLocks noGrp="1"/>
          </p:cNvSpPr>
          <p:nvPr>
            <p:ph type="body" sz="quarter" idx="25"/>
          </p:nvPr>
        </p:nvSpPr>
        <p:spPr>
          <a:xfrm>
            <a:off x="5321156" y="4246296"/>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5" name="Picture Placeholder 7">
            <a:extLst>
              <a:ext uri="{FF2B5EF4-FFF2-40B4-BE49-F238E27FC236}">
                <a16:creationId xmlns:a16="http://schemas.microsoft.com/office/drawing/2014/main" id="{456CB993-3FA3-8948-BC39-BA8DD26470BD}"/>
              </a:ext>
            </a:extLst>
          </p:cNvPr>
          <p:cNvSpPr>
            <a:spLocks noGrp="1"/>
          </p:cNvSpPr>
          <p:nvPr>
            <p:ph type="pic" sz="quarter" idx="26" hasCustomPrompt="1"/>
          </p:nvPr>
        </p:nvSpPr>
        <p:spPr>
          <a:xfrm>
            <a:off x="419098" y="350211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46" name="Text Placeholder 33">
            <a:extLst>
              <a:ext uri="{FF2B5EF4-FFF2-40B4-BE49-F238E27FC236}">
                <a16:creationId xmlns:a16="http://schemas.microsoft.com/office/drawing/2014/main" id="{255E4147-6CE5-F24C-89F0-B3AF9FB7F259}"/>
              </a:ext>
            </a:extLst>
          </p:cNvPr>
          <p:cNvSpPr>
            <a:spLocks noGrp="1"/>
          </p:cNvSpPr>
          <p:nvPr>
            <p:ph type="body" sz="quarter" idx="27"/>
          </p:nvPr>
        </p:nvSpPr>
        <p:spPr>
          <a:xfrm>
            <a:off x="5321156" y="4810618"/>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7" name="Text Placeholder 35">
            <a:extLst>
              <a:ext uri="{FF2B5EF4-FFF2-40B4-BE49-F238E27FC236}">
                <a16:creationId xmlns:a16="http://schemas.microsoft.com/office/drawing/2014/main" id="{58AE7AA4-2CC9-D04D-AA5E-D5D11EED3F42}"/>
              </a:ext>
            </a:extLst>
          </p:cNvPr>
          <p:cNvSpPr>
            <a:spLocks noGrp="1"/>
          </p:cNvSpPr>
          <p:nvPr>
            <p:ph type="body" sz="quarter" idx="28"/>
          </p:nvPr>
        </p:nvSpPr>
        <p:spPr>
          <a:xfrm>
            <a:off x="5321156" y="5147434"/>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8" name="Text Placeholder 40">
            <a:extLst>
              <a:ext uri="{FF2B5EF4-FFF2-40B4-BE49-F238E27FC236}">
                <a16:creationId xmlns:a16="http://schemas.microsoft.com/office/drawing/2014/main" id="{7E06EBFB-0C4E-CC4A-915C-B1A91999328D}"/>
              </a:ext>
            </a:extLst>
          </p:cNvPr>
          <p:cNvSpPr>
            <a:spLocks noGrp="1"/>
          </p:cNvSpPr>
          <p:nvPr>
            <p:ph type="body" sz="quarter" idx="29"/>
          </p:nvPr>
        </p:nvSpPr>
        <p:spPr>
          <a:xfrm>
            <a:off x="5321156" y="5554797"/>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0" name="Text Placeholder 33">
            <a:extLst>
              <a:ext uri="{FF2B5EF4-FFF2-40B4-BE49-F238E27FC236}">
                <a16:creationId xmlns:a16="http://schemas.microsoft.com/office/drawing/2014/main" id="{F2E0EEEE-29AB-E949-A1AD-9C2D34EAC952}"/>
              </a:ext>
            </a:extLst>
          </p:cNvPr>
          <p:cNvSpPr>
            <a:spLocks noGrp="1"/>
          </p:cNvSpPr>
          <p:nvPr>
            <p:ph type="body" sz="quarter" idx="31"/>
          </p:nvPr>
        </p:nvSpPr>
        <p:spPr>
          <a:xfrm>
            <a:off x="9247149" y="3479613"/>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1" name="Text Placeholder 35">
            <a:extLst>
              <a:ext uri="{FF2B5EF4-FFF2-40B4-BE49-F238E27FC236}">
                <a16:creationId xmlns:a16="http://schemas.microsoft.com/office/drawing/2014/main" id="{D4100252-0F78-C349-AF02-D4A2A942C9FA}"/>
              </a:ext>
            </a:extLst>
          </p:cNvPr>
          <p:cNvSpPr>
            <a:spLocks noGrp="1"/>
          </p:cNvSpPr>
          <p:nvPr>
            <p:ph type="body" sz="quarter" idx="32"/>
          </p:nvPr>
        </p:nvSpPr>
        <p:spPr>
          <a:xfrm>
            <a:off x="9247149" y="3816429"/>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2" name="Text Placeholder 40">
            <a:extLst>
              <a:ext uri="{FF2B5EF4-FFF2-40B4-BE49-F238E27FC236}">
                <a16:creationId xmlns:a16="http://schemas.microsoft.com/office/drawing/2014/main" id="{F12D550C-0B24-B14C-836D-D917F2666605}"/>
              </a:ext>
            </a:extLst>
          </p:cNvPr>
          <p:cNvSpPr>
            <a:spLocks noGrp="1"/>
          </p:cNvSpPr>
          <p:nvPr>
            <p:ph type="body" sz="quarter" idx="33"/>
          </p:nvPr>
        </p:nvSpPr>
        <p:spPr>
          <a:xfrm>
            <a:off x="9247149" y="4223792"/>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4" name="Text Placeholder 33">
            <a:extLst>
              <a:ext uri="{FF2B5EF4-FFF2-40B4-BE49-F238E27FC236}">
                <a16:creationId xmlns:a16="http://schemas.microsoft.com/office/drawing/2014/main" id="{2A4B31AC-8C16-F84E-A33A-55007638BB12}"/>
              </a:ext>
            </a:extLst>
          </p:cNvPr>
          <p:cNvSpPr>
            <a:spLocks noGrp="1"/>
          </p:cNvSpPr>
          <p:nvPr>
            <p:ph type="body" sz="quarter" idx="35"/>
          </p:nvPr>
        </p:nvSpPr>
        <p:spPr>
          <a:xfrm>
            <a:off x="9247149" y="4788114"/>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5" name="Text Placeholder 35">
            <a:extLst>
              <a:ext uri="{FF2B5EF4-FFF2-40B4-BE49-F238E27FC236}">
                <a16:creationId xmlns:a16="http://schemas.microsoft.com/office/drawing/2014/main" id="{2CFA175C-3C65-9C4E-81CA-FFE036E3573E}"/>
              </a:ext>
            </a:extLst>
          </p:cNvPr>
          <p:cNvSpPr>
            <a:spLocks noGrp="1"/>
          </p:cNvSpPr>
          <p:nvPr>
            <p:ph type="body" sz="quarter" idx="36"/>
          </p:nvPr>
        </p:nvSpPr>
        <p:spPr>
          <a:xfrm>
            <a:off x="9247149" y="5124930"/>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6" name="Text Placeholder 40">
            <a:extLst>
              <a:ext uri="{FF2B5EF4-FFF2-40B4-BE49-F238E27FC236}">
                <a16:creationId xmlns:a16="http://schemas.microsoft.com/office/drawing/2014/main" id="{CE51AD78-700F-8E42-93DB-664A3623370F}"/>
              </a:ext>
            </a:extLst>
          </p:cNvPr>
          <p:cNvSpPr>
            <a:spLocks noGrp="1"/>
          </p:cNvSpPr>
          <p:nvPr>
            <p:ph type="body" sz="quarter" idx="37"/>
          </p:nvPr>
        </p:nvSpPr>
        <p:spPr>
          <a:xfrm>
            <a:off x="9247149" y="5532293"/>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8" name="Picture Placeholder 7">
            <a:extLst>
              <a:ext uri="{FF2B5EF4-FFF2-40B4-BE49-F238E27FC236}">
                <a16:creationId xmlns:a16="http://schemas.microsoft.com/office/drawing/2014/main" id="{5E320FD1-B50E-D745-B28D-9E98716CCF12}"/>
              </a:ext>
            </a:extLst>
          </p:cNvPr>
          <p:cNvSpPr>
            <a:spLocks noGrp="1"/>
          </p:cNvSpPr>
          <p:nvPr>
            <p:ph type="pic" sz="quarter" idx="38" hasCustomPrompt="1"/>
          </p:nvPr>
        </p:nvSpPr>
        <p:spPr>
          <a:xfrm>
            <a:off x="4382147" y="3502116"/>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59" name="Picture Placeholder 7">
            <a:extLst>
              <a:ext uri="{FF2B5EF4-FFF2-40B4-BE49-F238E27FC236}">
                <a16:creationId xmlns:a16="http://schemas.microsoft.com/office/drawing/2014/main" id="{BE627B71-6238-5845-9E28-132446DBB5F9}"/>
              </a:ext>
            </a:extLst>
          </p:cNvPr>
          <p:cNvSpPr>
            <a:spLocks noGrp="1"/>
          </p:cNvSpPr>
          <p:nvPr>
            <p:ph type="pic" sz="quarter" idx="39" hasCustomPrompt="1"/>
          </p:nvPr>
        </p:nvSpPr>
        <p:spPr>
          <a:xfrm>
            <a:off x="414988" y="4788114"/>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0" name="Picture Placeholder 7">
            <a:extLst>
              <a:ext uri="{FF2B5EF4-FFF2-40B4-BE49-F238E27FC236}">
                <a16:creationId xmlns:a16="http://schemas.microsoft.com/office/drawing/2014/main" id="{DBD36DA1-F19B-7949-8018-CC053F447689}"/>
              </a:ext>
            </a:extLst>
          </p:cNvPr>
          <p:cNvSpPr>
            <a:spLocks noGrp="1"/>
          </p:cNvSpPr>
          <p:nvPr>
            <p:ph type="pic" sz="quarter" idx="40" hasCustomPrompt="1"/>
          </p:nvPr>
        </p:nvSpPr>
        <p:spPr>
          <a:xfrm>
            <a:off x="4382146" y="4765609"/>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1" name="Picture Placeholder 7">
            <a:extLst>
              <a:ext uri="{FF2B5EF4-FFF2-40B4-BE49-F238E27FC236}">
                <a16:creationId xmlns:a16="http://schemas.microsoft.com/office/drawing/2014/main" id="{B9CD751B-D6BB-6B42-A4D4-8AF56AF75067}"/>
              </a:ext>
            </a:extLst>
          </p:cNvPr>
          <p:cNvSpPr>
            <a:spLocks noGrp="1"/>
          </p:cNvSpPr>
          <p:nvPr>
            <p:ph type="pic" sz="quarter" idx="41" hasCustomPrompt="1"/>
          </p:nvPr>
        </p:nvSpPr>
        <p:spPr>
          <a:xfrm>
            <a:off x="8345193" y="347839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2" name="Picture Placeholder 7">
            <a:extLst>
              <a:ext uri="{FF2B5EF4-FFF2-40B4-BE49-F238E27FC236}">
                <a16:creationId xmlns:a16="http://schemas.microsoft.com/office/drawing/2014/main" id="{6B8E9C30-C108-724C-922E-753B37926290}"/>
              </a:ext>
            </a:extLst>
          </p:cNvPr>
          <p:cNvSpPr>
            <a:spLocks noGrp="1"/>
          </p:cNvSpPr>
          <p:nvPr>
            <p:ph type="pic" sz="quarter" idx="42" hasCustomPrompt="1"/>
          </p:nvPr>
        </p:nvSpPr>
        <p:spPr>
          <a:xfrm>
            <a:off x="8345193" y="474310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4" name="Title 14">
            <a:extLst>
              <a:ext uri="{FF2B5EF4-FFF2-40B4-BE49-F238E27FC236}">
                <a16:creationId xmlns:a16="http://schemas.microsoft.com/office/drawing/2014/main" id="{1F5D29F1-20FD-5543-93E2-13B3CCE0DEE9}"/>
              </a:ext>
            </a:extLst>
          </p:cNvPr>
          <p:cNvSpPr>
            <a:spLocks noGrp="1"/>
          </p:cNvSpPr>
          <p:nvPr>
            <p:ph type="title"/>
          </p:nvPr>
        </p:nvSpPr>
        <p:spPr>
          <a:xfrm>
            <a:off x="479333" y="732547"/>
            <a:ext cx="11485359" cy="1661100"/>
          </a:xfrm>
        </p:spPr>
        <p:txBody>
          <a:bodyPr anchor="b">
            <a:noAutofit/>
          </a:bodyPr>
          <a:lstStyle>
            <a:lvl1pPr marL="0" algn="l" defTabSz="914400" rtl="0" eaLnBrk="1" latinLnBrk="0" hangingPunct="1">
              <a:lnSpc>
                <a:spcPts val="7000"/>
              </a:lnSpc>
              <a:defRPr lang="en-US" sz="88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65" name="Text Placeholder 40">
            <a:extLst>
              <a:ext uri="{FF2B5EF4-FFF2-40B4-BE49-F238E27FC236}">
                <a16:creationId xmlns:a16="http://schemas.microsoft.com/office/drawing/2014/main" id="{7BE42D3A-E692-2D4B-83B8-D06F391DF002}"/>
              </a:ext>
            </a:extLst>
          </p:cNvPr>
          <p:cNvSpPr>
            <a:spLocks noGrp="1"/>
          </p:cNvSpPr>
          <p:nvPr>
            <p:ph type="body" sz="quarter" idx="43"/>
          </p:nvPr>
        </p:nvSpPr>
        <p:spPr>
          <a:xfrm>
            <a:off x="479333" y="2869052"/>
            <a:ext cx="5576887" cy="633064"/>
          </a:xfrm>
        </p:spPr>
        <p:txBody>
          <a:bodyPr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6" name="Text Placeholder 40">
            <a:extLst>
              <a:ext uri="{FF2B5EF4-FFF2-40B4-BE49-F238E27FC236}">
                <a16:creationId xmlns:a16="http://schemas.microsoft.com/office/drawing/2014/main" id="{E0F3ED7B-752A-D849-8A17-905A07742827}"/>
              </a:ext>
            </a:extLst>
          </p:cNvPr>
          <p:cNvSpPr>
            <a:spLocks noGrp="1"/>
          </p:cNvSpPr>
          <p:nvPr>
            <p:ph type="body" sz="quarter" idx="44"/>
          </p:nvPr>
        </p:nvSpPr>
        <p:spPr>
          <a:xfrm>
            <a:off x="479333" y="2393648"/>
            <a:ext cx="5576887" cy="487897"/>
          </a:xfrm>
        </p:spPr>
        <p:txBody>
          <a:bodyPr anchor="b">
            <a:normAutofit/>
          </a:bodyPr>
          <a:lstStyle>
            <a:lvl1pPr marL="0" indent="0" algn="l" defTabSz="914400" rtl="0" eaLnBrk="1" latinLnBrk="0" hangingPunct="1">
              <a:lnSpc>
                <a:spcPct val="100000"/>
              </a:lnSpc>
              <a:buNone/>
              <a:defRPr lang="en-GB" sz="24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pic>
        <p:nvPicPr>
          <p:cNvPr id="32" name="Billede 31" descr="Et billede, der indeholder skilt, sidder, gade, stor&#10;&#10;Automatisk genereret beskrivelse">
            <a:extLst>
              <a:ext uri="{FF2B5EF4-FFF2-40B4-BE49-F238E27FC236}">
                <a16:creationId xmlns:a16="http://schemas.microsoft.com/office/drawing/2014/main" id="{CA19E207-A6EE-46E1-9CE7-3AA1E5D026CA}"/>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10132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1000"/>
                                        <p:tgtEl>
                                          <p:spTgt spid="65">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6">
                                            <p:txEl>
                                              <p:pRg st="0" end="0"/>
                                            </p:txEl>
                                          </p:spTgt>
                                        </p:tgtEl>
                                        <p:attrNameLst>
                                          <p:attrName>style.visibility</p:attrName>
                                        </p:attrNameLst>
                                      </p:cBhvr>
                                      <p:to>
                                        <p:strVal val="visible"/>
                                      </p:to>
                                    </p:set>
                                    <p:animEffect transition="in" filter="fade">
                                      <p:cBhvr>
                                        <p:cTn id="10" dur="1000"/>
                                        <p:tgtEl>
                                          <p:spTgt spid="66">
                                            <p:txEl>
                                              <p:pRg st="0" end="0"/>
                                            </p:txEl>
                                          </p:spTgt>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childTnLst>
                                </p:cTn>
                              </p:par>
                              <p:par>
                                <p:cTn id="14" presetID="6" presetClass="emph" presetSubtype="0" repeatCount="0" accel="50000" decel="50000" fill="hold" grpId="0" nodeType="withEffect">
                                  <p:stCondLst>
                                    <p:cond delay="0"/>
                                  </p:stCondLst>
                                  <p:childTnLst>
                                    <p:animScale>
                                      <p:cBhvr>
                                        <p:cTn id="15" dur="1000" fill="hold"/>
                                        <p:tgtEl>
                                          <p:spTgt spid="6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4" grpId="0"/>
      <p:bldP spid="65"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childTnLst>
                </p:cTn>
              </p:par>
            </p:tnLst>
          </p:tmpl>
        </p:tmplLst>
      </p:bldP>
      <p:bldP spid="6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ontakt_12 personer">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927B2D31-1F75-C146-BE9A-CDC7A38F726C}"/>
              </a:ext>
            </a:extLst>
          </p:cNvPr>
          <p:cNvSpPr>
            <a:spLocks noGrp="1"/>
          </p:cNvSpPr>
          <p:nvPr>
            <p:ph type="body" sz="quarter" idx="15"/>
          </p:nvPr>
        </p:nvSpPr>
        <p:spPr>
          <a:xfrm>
            <a:off x="1358108" y="1583389"/>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5" name="Text Placeholder 35">
            <a:extLst>
              <a:ext uri="{FF2B5EF4-FFF2-40B4-BE49-F238E27FC236}">
                <a16:creationId xmlns:a16="http://schemas.microsoft.com/office/drawing/2014/main" id="{286CDB8E-984A-7548-9400-AA342C4432F1}"/>
              </a:ext>
            </a:extLst>
          </p:cNvPr>
          <p:cNvSpPr>
            <a:spLocks noGrp="1"/>
          </p:cNvSpPr>
          <p:nvPr>
            <p:ph type="body" sz="quarter" idx="16"/>
          </p:nvPr>
        </p:nvSpPr>
        <p:spPr>
          <a:xfrm>
            <a:off x="1358108" y="1920205"/>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36" name="Text Placeholder 40">
            <a:extLst>
              <a:ext uri="{FF2B5EF4-FFF2-40B4-BE49-F238E27FC236}">
                <a16:creationId xmlns:a16="http://schemas.microsoft.com/office/drawing/2014/main" id="{E84870BA-35A2-334B-8C03-B9C53DD534C3}"/>
              </a:ext>
            </a:extLst>
          </p:cNvPr>
          <p:cNvSpPr>
            <a:spLocks noGrp="1"/>
          </p:cNvSpPr>
          <p:nvPr>
            <p:ph type="body" sz="quarter" idx="18"/>
          </p:nvPr>
        </p:nvSpPr>
        <p:spPr>
          <a:xfrm>
            <a:off x="1358108" y="2327568"/>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38" name="Text Placeholder 33">
            <a:extLst>
              <a:ext uri="{FF2B5EF4-FFF2-40B4-BE49-F238E27FC236}">
                <a16:creationId xmlns:a16="http://schemas.microsoft.com/office/drawing/2014/main" id="{CC5DD1DA-BD73-104A-A0E2-8D72275D9EFA}"/>
              </a:ext>
            </a:extLst>
          </p:cNvPr>
          <p:cNvSpPr>
            <a:spLocks noGrp="1"/>
          </p:cNvSpPr>
          <p:nvPr>
            <p:ph type="body" sz="quarter" idx="19"/>
          </p:nvPr>
        </p:nvSpPr>
        <p:spPr>
          <a:xfrm>
            <a:off x="1358108" y="2891890"/>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9" name="Text Placeholder 35">
            <a:extLst>
              <a:ext uri="{FF2B5EF4-FFF2-40B4-BE49-F238E27FC236}">
                <a16:creationId xmlns:a16="http://schemas.microsoft.com/office/drawing/2014/main" id="{D2317401-1D9C-964D-90E5-AFF0D40AC6CC}"/>
              </a:ext>
            </a:extLst>
          </p:cNvPr>
          <p:cNvSpPr>
            <a:spLocks noGrp="1"/>
          </p:cNvSpPr>
          <p:nvPr>
            <p:ph type="body" sz="quarter" idx="20"/>
          </p:nvPr>
        </p:nvSpPr>
        <p:spPr>
          <a:xfrm>
            <a:off x="1358108" y="3228706"/>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0" name="Text Placeholder 40">
            <a:extLst>
              <a:ext uri="{FF2B5EF4-FFF2-40B4-BE49-F238E27FC236}">
                <a16:creationId xmlns:a16="http://schemas.microsoft.com/office/drawing/2014/main" id="{F51252D8-090D-4E4D-AFB0-147DC1BC58F7}"/>
              </a:ext>
            </a:extLst>
          </p:cNvPr>
          <p:cNvSpPr>
            <a:spLocks noGrp="1"/>
          </p:cNvSpPr>
          <p:nvPr>
            <p:ph type="body" sz="quarter" idx="21"/>
          </p:nvPr>
        </p:nvSpPr>
        <p:spPr>
          <a:xfrm>
            <a:off x="1358108" y="3636069"/>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2" name="Text Placeholder 33">
            <a:extLst>
              <a:ext uri="{FF2B5EF4-FFF2-40B4-BE49-F238E27FC236}">
                <a16:creationId xmlns:a16="http://schemas.microsoft.com/office/drawing/2014/main" id="{4144CDA5-9C2E-B743-94EC-FDEABDE1693E}"/>
              </a:ext>
            </a:extLst>
          </p:cNvPr>
          <p:cNvSpPr>
            <a:spLocks noGrp="1"/>
          </p:cNvSpPr>
          <p:nvPr>
            <p:ph type="body" sz="quarter" idx="23"/>
          </p:nvPr>
        </p:nvSpPr>
        <p:spPr>
          <a:xfrm>
            <a:off x="5321156" y="1560885"/>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3" name="Text Placeholder 35">
            <a:extLst>
              <a:ext uri="{FF2B5EF4-FFF2-40B4-BE49-F238E27FC236}">
                <a16:creationId xmlns:a16="http://schemas.microsoft.com/office/drawing/2014/main" id="{8F9D516C-2DC5-3C4F-9793-E3640F1D21A0}"/>
              </a:ext>
            </a:extLst>
          </p:cNvPr>
          <p:cNvSpPr>
            <a:spLocks noGrp="1"/>
          </p:cNvSpPr>
          <p:nvPr>
            <p:ph type="body" sz="quarter" idx="24"/>
          </p:nvPr>
        </p:nvSpPr>
        <p:spPr>
          <a:xfrm>
            <a:off x="5321156" y="1897701"/>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4" name="Text Placeholder 40">
            <a:extLst>
              <a:ext uri="{FF2B5EF4-FFF2-40B4-BE49-F238E27FC236}">
                <a16:creationId xmlns:a16="http://schemas.microsoft.com/office/drawing/2014/main" id="{9C6C19C9-9C65-2844-857D-FA31B9D450B8}"/>
              </a:ext>
            </a:extLst>
          </p:cNvPr>
          <p:cNvSpPr>
            <a:spLocks noGrp="1"/>
          </p:cNvSpPr>
          <p:nvPr>
            <p:ph type="body" sz="quarter" idx="25"/>
          </p:nvPr>
        </p:nvSpPr>
        <p:spPr>
          <a:xfrm>
            <a:off x="5321156" y="2305064"/>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45" name="Picture Placeholder 7">
            <a:extLst>
              <a:ext uri="{FF2B5EF4-FFF2-40B4-BE49-F238E27FC236}">
                <a16:creationId xmlns:a16="http://schemas.microsoft.com/office/drawing/2014/main" id="{456CB993-3FA3-8948-BC39-BA8DD26470BD}"/>
              </a:ext>
            </a:extLst>
          </p:cNvPr>
          <p:cNvSpPr>
            <a:spLocks noGrp="1"/>
          </p:cNvSpPr>
          <p:nvPr>
            <p:ph type="pic" sz="quarter" idx="26" hasCustomPrompt="1"/>
          </p:nvPr>
        </p:nvSpPr>
        <p:spPr>
          <a:xfrm>
            <a:off x="419098" y="156088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46" name="Text Placeholder 33">
            <a:extLst>
              <a:ext uri="{FF2B5EF4-FFF2-40B4-BE49-F238E27FC236}">
                <a16:creationId xmlns:a16="http://schemas.microsoft.com/office/drawing/2014/main" id="{255E4147-6CE5-F24C-89F0-B3AF9FB7F259}"/>
              </a:ext>
            </a:extLst>
          </p:cNvPr>
          <p:cNvSpPr>
            <a:spLocks noGrp="1"/>
          </p:cNvSpPr>
          <p:nvPr>
            <p:ph type="body" sz="quarter" idx="27"/>
          </p:nvPr>
        </p:nvSpPr>
        <p:spPr>
          <a:xfrm>
            <a:off x="5321156" y="2869386"/>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7" name="Text Placeholder 35">
            <a:extLst>
              <a:ext uri="{FF2B5EF4-FFF2-40B4-BE49-F238E27FC236}">
                <a16:creationId xmlns:a16="http://schemas.microsoft.com/office/drawing/2014/main" id="{58AE7AA4-2CC9-D04D-AA5E-D5D11EED3F42}"/>
              </a:ext>
            </a:extLst>
          </p:cNvPr>
          <p:cNvSpPr>
            <a:spLocks noGrp="1"/>
          </p:cNvSpPr>
          <p:nvPr>
            <p:ph type="body" sz="quarter" idx="28"/>
          </p:nvPr>
        </p:nvSpPr>
        <p:spPr>
          <a:xfrm>
            <a:off x="5321156" y="3206202"/>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8" name="Text Placeholder 40">
            <a:extLst>
              <a:ext uri="{FF2B5EF4-FFF2-40B4-BE49-F238E27FC236}">
                <a16:creationId xmlns:a16="http://schemas.microsoft.com/office/drawing/2014/main" id="{7E06EBFB-0C4E-CC4A-915C-B1A91999328D}"/>
              </a:ext>
            </a:extLst>
          </p:cNvPr>
          <p:cNvSpPr>
            <a:spLocks noGrp="1"/>
          </p:cNvSpPr>
          <p:nvPr>
            <p:ph type="body" sz="quarter" idx="29"/>
          </p:nvPr>
        </p:nvSpPr>
        <p:spPr>
          <a:xfrm>
            <a:off x="5321156" y="3613565"/>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0" name="Text Placeholder 33">
            <a:extLst>
              <a:ext uri="{FF2B5EF4-FFF2-40B4-BE49-F238E27FC236}">
                <a16:creationId xmlns:a16="http://schemas.microsoft.com/office/drawing/2014/main" id="{F2E0EEEE-29AB-E949-A1AD-9C2D34EAC952}"/>
              </a:ext>
            </a:extLst>
          </p:cNvPr>
          <p:cNvSpPr>
            <a:spLocks noGrp="1"/>
          </p:cNvSpPr>
          <p:nvPr>
            <p:ph type="body" sz="quarter" idx="31"/>
          </p:nvPr>
        </p:nvSpPr>
        <p:spPr>
          <a:xfrm>
            <a:off x="9247149" y="1538381"/>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1" name="Text Placeholder 35">
            <a:extLst>
              <a:ext uri="{FF2B5EF4-FFF2-40B4-BE49-F238E27FC236}">
                <a16:creationId xmlns:a16="http://schemas.microsoft.com/office/drawing/2014/main" id="{D4100252-0F78-C349-AF02-D4A2A942C9FA}"/>
              </a:ext>
            </a:extLst>
          </p:cNvPr>
          <p:cNvSpPr>
            <a:spLocks noGrp="1"/>
          </p:cNvSpPr>
          <p:nvPr>
            <p:ph type="body" sz="quarter" idx="32"/>
          </p:nvPr>
        </p:nvSpPr>
        <p:spPr>
          <a:xfrm>
            <a:off x="9247149" y="1875197"/>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2" name="Text Placeholder 40">
            <a:extLst>
              <a:ext uri="{FF2B5EF4-FFF2-40B4-BE49-F238E27FC236}">
                <a16:creationId xmlns:a16="http://schemas.microsoft.com/office/drawing/2014/main" id="{F12D550C-0B24-B14C-836D-D917F2666605}"/>
              </a:ext>
            </a:extLst>
          </p:cNvPr>
          <p:cNvSpPr>
            <a:spLocks noGrp="1"/>
          </p:cNvSpPr>
          <p:nvPr>
            <p:ph type="body" sz="quarter" idx="33"/>
          </p:nvPr>
        </p:nvSpPr>
        <p:spPr>
          <a:xfrm>
            <a:off x="9247149" y="2282560"/>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4" name="Text Placeholder 33">
            <a:extLst>
              <a:ext uri="{FF2B5EF4-FFF2-40B4-BE49-F238E27FC236}">
                <a16:creationId xmlns:a16="http://schemas.microsoft.com/office/drawing/2014/main" id="{2A4B31AC-8C16-F84E-A33A-55007638BB12}"/>
              </a:ext>
            </a:extLst>
          </p:cNvPr>
          <p:cNvSpPr>
            <a:spLocks noGrp="1"/>
          </p:cNvSpPr>
          <p:nvPr>
            <p:ph type="body" sz="quarter" idx="35"/>
          </p:nvPr>
        </p:nvSpPr>
        <p:spPr>
          <a:xfrm>
            <a:off x="9247149" y="2846882"/>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5" name="Text Placeholder 35">
            <a:extLst>
              <a:ext uri="{FF2B5EF4-FFF2-40B4-BE49-F238E27FC236}">
                <a16:creationId xmlns:a16="http://schemas.microsoft.com/office/drawing/2014/main" id="{2CFA175C-3C65-9C4E-81CA-FFE036E3573E}"/>
              </a:ext>
            </a:extLst>
          </p:cNvPr>
          <p:cNvSpPr>
            <a:spLocks noGrp="1"/>
          </p:cNvSpPr>
          <p:nvPr>
            <p:ph type="body" sz="quarter" idx="36"/>
          </p:nvPr>
        </p:nvSpPr>
        <p:spPr>
          <a:xfrm>
            <a:off x="9247149" y="3183698"/>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56" name="Text Placeholder 40">
            <a:extLst>
              <a:ext uri="{FF2B5EF4-FFF2-40B4-BE49-F238E27FC236}">
                <a16:creationId xmlns:a16="http://schemas.microsoft.com/office/drawing/2014/main" id="{CE51AD78-700F-8E42-93DB-664A3623370F}"/>
              </a:ext>
            </a:extLst>
          </p:cNvPr>
          <p:cNvSpPr>
            <a:spLocks noGrp="1"/>
          </p:cNvSpPr>
          <p:nvPr>
            <p:ph type="body" sz="quarter" idx="37"/>
          </p:nvPr>
        </p:nvSpPr>
        <p:spPr>
          <a:xfrm>
            <a:off x="9247149" y="3591061"/>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8" name="Picture Placeholder 7">
            <a:extLst>
              <a:ext uri="{FF2B5EF4-FFF2-40B4-BE49-F238E27FC236}">
                <a16:creationId xmlns:a16="http://schemas.microsoft.com/office/drawing/2014/main" id="{5E320FD1-B50E-D745-B28D-9E98716CCF12}"/>
              </a:ext>
            </a:extLst>
          </p:cNvPr>
          <p:cNvSpPr>
            <a:spLocks noGrp="1"/>
          </p:cNvSpPr>
          <p:nvPr>
            <p:ph type="pic" sz="quarter" idx="38" hasCustomPrompt="1"/>
          </p:nvPr>
        </p:nvSpPr>
        <p:spPr>
          <a:xfrm>
            <a:off x="4382147" y="1560884"/>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59" name="Picture Placeholder 7">
            <a:extLst>
              <a:ext uri="{FF2B5EF4-FFF2-40B4-BE49-F238E27FC236}">
                <a16:creationId xmlns:a16="http://schemas.microsoft.com/office/drawing/2014/main" id="{BE627B71-6238-5845-9E28-132446DBB5F9}"/>
              </a:ext>
            </a:extLst>
          </p:cNvPr>
          <p:cNvSpPr>
            <a:spLocks noGrp="1"/>
          </p:cNvSpPr>
          <p:nvPr>
            <p:ph type="pic" sz="quarter" idx="39" hasCustomPrompt="1"/>
          </p:nvPr>
        </p:nvSpPr>
        <p:spPr>
          <a:xfrm>
            <a:off x="414988" y="2846882"/>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0" name="Picture Placeholder 7">
            <a:extLst>
              <a:ext uri="{FF2B5EF4-FFF2-40B4-BE49-F238E27FC236}">
                <a16:creationId xmlns:a16="http://schemas.microsoft.com/office/drawing/2014/main" id="{DBD36DA1-F19B-7949-8018-CC053F447689}"/>
              </a:ext>
            </a:extLst>
          </p:cNvPr>
          <p:cNvSpPr>
            <a:spLocks noGrp="1"/>
          </p:cNvSpPr>
          <p:nvPr>
            <p:ph type="pic" sz="quarter" idx="40" hasCustomPrompt="1"/>
          </p:nvPr>
        </p:nvSpPr>
        <p:spPr>
          <a:xfrm>
            <a:off x="4382146" y="282437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1" name="Picture Placeholder 7">
            <a:extLst>
              <a:ext uri="{FF2B5EF4-FFF2-40B4-BE49-F238E27FC236}">
                <a16:creationId xmlns:a16="http://schemas.microsoft.com/office/drawing/2014/main" id="{B9CD751B-D6BB-6B42-A4D4-8AF56AF75067}"/>
              </a:ext>
            </a:extLst>
          </p:cNvPr>
          <p:cNvSpPr>
            <a:spLocks noGrp="1"/>
          </p:cNvSpPr>
          <p:nvPr>
            <p:ph type="pic" sz="quarter" idx="41" hasCustomPrompt="1"/>
          </p:nvPr>
        </p:nvSpPr>
        <p:spPr>
          <a:xfrm>
            <a:off x="8345193" y="153716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2" name="Picture Placeholder 7">
            <a:extLst>
              <a:ext uri="{FF2B5EF4-FFF2-40B4-BE49-F238E27FC236}">
                <a16:creationId xmlns:a16="http://schemas.microsoft.com/office/drawing/2014/main" id="{6B8E9C30-C108-724C-922E-753B37926290}"/>
              </a:ext>
            </a:extLst>
          </p:cNvPr>
          <p:cNvSpPr>
            <a:spLocks noGrp="1"/>
          </p:cNvSpPr>
          <p:nvPr>
            <p:ph type="pic" sz="quarter" idx="42" hasCustomPrompt="1"/>
          </p:nvPr>
        </p:nvSpPr>
        <p:spPr>
          <a:xfrm>
            <a:off x="8345193" y="2801873"/>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64" name="Title 14">
            <a:extLst>
              <a:ext uri="{FF2B5EF4-FFF2-40B4-BE49-F238E27FC236}">
                <a16:creationId xmlns:a16="http://schemas.microsoft.com/office/drawing/2014/main" id="{1F5D29F1-20FD-5543-93E2-13B3CCE0DEE9}"/>
              </a:ext>
            </a:extLst>
          </p:cNvPr>
          <p:cNvSpPr>
            <a:spLocks noGrp="1"/>
          </p:cNvSpPr>
          <p:nvPr>
            <p:ph type="title"/>
          </p:nvPr>
        </p:nvSpPr>
        <p:spPr>
          <a:xfrm>
            <a:off x="323469" y="811"/>
            <a:ext cx="11594539" cy="865635"/>
          </a:xfrm>
        </p:spPr>
        <p:txBody>
          <a:bodyPr anchor="b">
            <a:noAutofit/>
          </a:bodyPr>
          <a:lstStyle>
            <a:lvl1pPr marL="0" algn="l" defTabSz="914400" rtl="0" eaLnBrk="1" latinLnBrk="0" hangingPunct="1">
              <a:lnSpc>
                <a:spcPts val="7000"/>
              </a:lnSpc>
              <a:defRPr lang="en-US" sz="3200" b="1" i="0" kern="1200" dirty="0">
                <a:solidFill>
                  <a:schemeClr val="tx1"/>
                </a:solidFill>
                <a:latin typeface="Century Gothic" panose="020B0502020202020204" pitchFamily="34" charset="0"/>
                <a:ea typeface="+mn-ea"/>
                <a:cs typeface="+mn-cs"/>
              </a:defRPr>
            </a:lvl1pPr>
          </a:lstStyle>
          <a:p>
            <a:r>
              <a:rPr lang="da-DK"/>
              <a:t>Klik for at redigere titeltypografien i masteren</a:t>
            </a:r>
            <a:endParaRPr lang="en-US" dirty="0"/>
          </a:p>
        </p:txBody>
      </p:sp>
      <p:sp>
        <p:nvSpPr>
          <p:cNvPr id="66" name="Text Placeholder 40">
            <a:extLst>
              <a:ext uri="{FF2B5EF4-FFF2-40B4-BE49-F238E27FC236}">
                <a16:creationId xmlns:a16="http://schemas.microsoft.com/office/drawing/2014/main" id="{E0F3ED7B-752A-D849-8A17-905A07742827}"/>
              </a:ext>
            </a:extLst>
          </p:cNvPr>
          <p:cNvSpPr>
            <a:spLocks noGrp="1"/>
          </p:cNvSpPr>
          <p:nvPr>
            <p:ph type="body" sz="quarter" idx="44" hasCustomPrompt="1"/>
          </p:nvPr>
        </p:nvSpPr>
        <p:spPr>
          <a:xfrm>
            <a:off x="323469" y="882248"/>
            <a:ext cx="5576887" cy="364662"/>
          </a:xfrm>
        </p:spPr>
        <p:txBody>
          <a:bodyPr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err="1"/>
              <a:t>Subheadline</a:t>
            </a:r>
            <a:endParaRPr lang="en-GB" dirty="0"/>
          </a:p>
        </p:txBody>
      </p:sp>
      <p:sp>
        <p:nvSpPr>
          <p:cNvPr id="31" name="Text Placeholder 33">
            <a:extLst>
              <a:ext uri="{FF2B5EF4-FFF2-40B4-BE49-F238E27FC236}">
                <a16:creationId xmlns:a16="http://schemas.microsoft.com/office/drawing/2014/main" id="{C295B3CE-1CED-0645-89A2-749DC3DF82E7}"/>
              </a:ext>
            </a:extLst>
          </p:cNvPr>
          <p:cNvSpPr>
            <a:spLocks noGrp="1"/>
          </p:cNvSpPr>
          <p:nvPr>
            <p:ph type="body" sz="quarter" idx="45"/>
          </p:nvPr>
        </p:nvSpPr>
        <p:spPr>
          <a:xfrm>
            <a:off x="1358108" y="4158024"/>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32" name="Text Placeholder 35">
            <a:extLst>
              <a:ext uri="{FF2B5EF4-FFF2-40B4-BE49-F238E27FC236}">
                <a16:creationId xmlns:a16="http://schemas.microsoft.com/office/drawing/2014/main" id="{1C0205A2-A100-A94A-BB9B-798549B5CF05}"/>
              </a:ext>
            </a:extLst>
          </p:cNvPr>
          <p:cNvSpPr>
            <a:spLocks noGrp="1"/>
          </p:cNvSpPr>
          <p:nvPr>
            <p:ph type="body" sz="quarter" idx="46"/>
          </p:nvPr>
        </p:nvSpPr>
        <p:spPr>
          <a:xfrm>
            <a:off x="1358108" y="4494840"/>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33" name="Text Placeholder 40">
            <a:extLst>
              <a:ext uri="{FF2B5EF4-FFF2-40B4-BE49-F238E27FC236}">
                <a16:creationId xmlns:a16="http://schemas.microsoft.com/office/drawing/2014/main" id="{C28E22AC-C569-4749-9B51-20CD23E12F30}"/>
              </a:ext>
            </a:extLst>
          </p:cNvPr>
          <p:cNvSpPr>
            <a:spLocks noGrp="1"/>
          </p:cNvSpPr>
          <p:nvPr>
            <p:ph type="body" sz="quarter" idx="47"/>
          </p:nvPr>
        </p:nvSpPr>
        <p:spPr>
          <a:xfrm>
            <a:off x="1358108" y="4902203"/>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37" name="Text Placeholder 33">
            <a:extLst>
              <a:ext uri="{FF2B5EF4-FFF2-40B4-BE49-F238E27FC236}">
                <a16:creationId xmlns:a16="http://schemas.microsoft.com/office/drawing/2014/main" id="{1F2A4F57-3497-6C49-B6C6-12480EC92832}"/>
              </a:ext>
            </a:extLst>
          </p:cNvPr>
          <p:cNvSpPr>
            <a:spLocks noGrp="1"/>
          </p:cNvSpPr>
          <p:nvPr>
            <p:ph type="body" sz="quarter" idx="48"/>
          </p:nvPr>
        </p:nvSpPr>
        <p:spPr>
          <a:xfrm>
            <a:off x="1358108" y="5466525"/>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41" name="Text Placeholder 35">
            <a:extLst>
              <a:ext uri="{FF2B5EF4-FFF2-40B4-BE49-F238E27FC236}">
                <a16:creationId xmlns:a16="http://schemas.microsoft.com/office/drawing/2014/main" id="{EBDBB40F-5867-0344-B1DE-A5A3E3DD82B4}"/>
              </a:ext>
            </a:extLst>
          </p:cNvPr>
          <p:cNvSpPr>
            <a:spLocks noGrp="1"/>
          </p:cNvSpPr>
          <p:nvPr>
            <p:ph type="body" sz="quarter" idx="49"/>
          </p:nvPr>
        </p:nvSpPr>
        <p:spPr>
          <a:xfrm>
            <a:off x="1358108" y="5803341"/>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49" name="Text Placeholder 40">
            <a:extLst>
              <a:ext uri="{FF2B5EF4-FFF2-40B4-BE49-F238E27FC236}">
                <a16:creationId xmlns:a16="http://schemas.microsoft.com/office/drawing/2014/main" id="{6FB75813-704D-184C-887C-F70AFF4B053E}"/>
              </a:ext>
            </a:extLst>
          </p:cNvPr>
          <p:cNvSpPr>
            <a:spLocks noGrp="1"/>
          </p:cNvSpPr>
          <p:nvPr>
            <p:ph type="body" sz="quarter" idx="50"/>
          </p:nvPr>
        </p:nvSpPr>
        <p:spPr>
          <a:xfrm>
            <a:off x="1358108" y="6210704"/>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53" name="Text Placeholder 33">
            <a:extLst>
              <a:ext uri="{FF2B5EF4-FFF2-40B4-BE49-F238E27FC236}">
                <a16:creationId xmlns:a16="http://schemas.microsoft.com/office/drawing/2014/main" id="{D4F6649B-8422-2C4B-B714-E291438B678B}"/>
              </a:ext>
            </a:extLst>
          </p:cNvPr>
          <p:cNvSpPr>
            <a:spLocks noGrp="1"/>
          </p:cNvSpPr>
          <p:nvPr>
            <p:ph type="body" sz="quarter" idx="51"/>
          </p:nvPr>
        </p:nvSpPr>
        <p:spPr>
          <a:xfrm>
            <a:off x="5321156" y="4135520"/>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57" name="Text Placeholder 35">
            <a:extLst>
              <a:ext uri="{FF2B5EF4-FFF2-40B4-BE49-F238E27FC236}">
                <a16:creationId xmlns:a16="http://schemas.microsoft.com/office/drawing/2014/main" id="{328DD0F1-A1A6-224D-B40F-564126AC2FAD}"/>
              </a:ext>
            </a:extLst>
          </p:cNvPr>
          <p:cNvSpPr>
            <a:spLocks noGrp="1"/>
          </p:cNvSpPr>
          <p:nvPr>
            <p:ph type="body" sz="quarter" idx="52"/>
          </p:nvPr>
        </p:nvSpPr>
        <p:spPr>
          <a:xfrm>
            <a:off x="5321156" y="4472336"/>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68" name="Text Placeholder 40">
            <a:extLst>
              <a:ext uri="{FF2B5EF4-FFF2-40B4-BE49-F238E27FC236}">
                <a16:creationId xmlns:a16="http://schemas.microsoft.com/office/drawing/2014/main" id="{FEAD6EC9-98F8-774F-B527-580877FD5668}"/>
              </a:ext>
            </a:extLst>
          </p:cNvPr>
          <p:cNvSpPr>
            <a:spLocks noGrp="1"/>
          </p:cNvSpPr>
          <p:nvPr>
            <p:ph type="body" sz="quarter" idx="53"/>
          </p:nvPr>
        </p:nvSpPr>
        <p:spPr>
          <a:xfrm>
            <a:off x="5321156" y="4879699"/>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69" name="Picture Placeholder 7">
            <a:extLst>
              <a:ext uri="{FF2B5EF4-FFF2-40B4-BE49-F238E27FC236}">
                <a16:creationId xmlns:a16="http://schemas.microsoft.com/office/drawing/2014/main" id="{49B80431-02EC-9140-BB21-2024B15A454C}"/>
              </a:ext>
            </a:extLst>
          </p:cNvPr>
          <p:cNvSpPr>
            <a:spLocks noGrp="1"/>
          </p:cNvSpPr>
          <p:nvPr>
            <p:ph type="pic" sz="quarter" idx="54" hasCustomPrompt="1"/>
          </p:nvPr>
        </p:nvSpPr>
        <p:spPr>
          <a:xfrm>
            <a:off x="419098" y="4135520"/>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70" name="Text Placeholder 33">
            <a:extLst>
              <a:ext uri="{FF2B5EF4-FFF2-40B4-BE49-F238E27FC236}">
                <a16:creationId xmlns:a16="http://schemas.microsoft.com/office/drawing/2014/main" id="{E65CBC16-DE3A-184E-99F0-B0732F2252A1}"/>
              </a:ext>
            </a:extLst>
          </p:cNvPr>
          <p:cNvSpPr>
            <a:spLocks noGrp="1"/>
          </p:cNvSpPr>
          <p:nvPr>
            <p:ph type="body" sz="quarter" idx="55"/>
          </p:nvPr>
        </p:nvSpPr>
        <p:spPr>
          <a:xfrm>
            <a:off x="5321156" y="5444021"/>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71" name="Text Placeholder 35">
            <a:extLst>
              <a:ext uri="{FF2B5EF4-FFF2-40B4-BE49-F238E27FC236}">
                <a16:creationId xmlns:a16="http://schemas.microsoft.com/office/drawing/2014/main" id="{7018841B-1C0B-AF4C-B42B-0128485E7118}"/>
              </a:ext>
            </a:extLst>
          </p:cNvPr>
          <p:cNvSpPr>
            <a:spLocks noGrp="1"/>
          </p:cNvSpPr>
          <p:nvPr>
            <p:ph type="body" sz="quarter" idx="56"/>
          </p:nvPr>
        </p:nvSpPr>
        <p:spPr>
          <a:xfrm>
            <a:off x="5321156" y="5780837"/>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72" name="Text Placeholder 40">
            <a:extLst>
              <a:ext uri="{FF2B5EF4-FFF2-40B4-BE49-F238E27FC236}">
                <a16:creationId xmlns:a16="http://schemas.microsoft.com/office/drawing/2014/main" id="{EDB7289B-2400-4B4E-A679-AD6D33D0BE33}"/>
              </a:ext>
            </a:extLst>
          </p:cNvPr>
          <p:cNvSpPr>
            <a:spLocks noGrp="1"/>
          </p:cNvSpPr>
          <p:nvPr>
            <p:ph type="body" sz="quarter" idx="57"/>
          </p:nvPr>
        </p:nvSpPr>
        <p:spPr>
          <a:xfrm>
            <a:off x="5321156" y="6188200"/>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3" name="Text Placeholder 33">
            <a:extLst>
              <a:ext uri="{FF2B5EF4-FFF2-40B4-BE49-F238E27FC236}">
                <a16:creationId xmlns:a16="http://schemas.microsoft.com/office/drawing/2014/main" id="{5C1EC732-391F-2048-805B-4B1B259BF428}"/>
              </a:ext>
            </a:extLst>
          </p:cNvPr>
          <p:cNvSpPr>
            <a:spLocks noGrp="1"/>
          </p:cNvSpPr>
          <p:nvPr>
            <p:ph type="body" sz="quarter" idx="58"/>
          </p:nvPr>
        </p:nvSpPr>
        <p:spPr>
          <a:xfrm>
            <a:off x="9247149" y="4113016"/>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74" name="Text Placeholder 35">
            <a:extLst>
              <a:ext uri="{FF2B5EF4-FFF2-40B4-BE49-F238E27FC236}">
                <a16:creationId xmlns:a16="http://schemas.microsoft.com/office/drawing/2014/main" id="{93744699-9452-7E48-BA74-B39BF2AFDE1A}"/>
              </a:ext>
            </a:extLst>
          </p:cNvPr>
          <p:cNvSpPr>
            <a:spLocks noGrp="1"/>
          </p:cNvSpPr>
          <p:nvPr>
            <p:ph type="body" sz="quarter" idx="59"/>
          </p:nvPr>
        </p:nvSpPr>
        <p:spPr>
          <a:xfrm>
            <a:off x="9247149" y="4449832"/>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75" name="Text Placeholder 40">
            <a:extLst>
              <a:ext uri="{FF2B5EF4-FFF2-40B4-BE49-F238E27FC236}">
                <a16:creationId xmlns:a16="http://schemas.microsoft.com/office/drawing/2014/main" id="{02482E38-BB04-EF44-99B2-CB7A8054D696}"/>
              </a:ext>
            </a:extLst>
          </p:cNvPr>
          <p:cNvSpPr>
            <a:spLocks noGrp="1"/>
          </p:cNvSpPr>
          <p:nvPr>
            <p:ph type="body" sz="quarter" idx="60"/>
          </p:nvPr>
        </p:nvSpPr>
        <p:spPr>
          <a:xfrm>
            <a:off x="9247149" y="4857195"/>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6" name="Text Placeholder 33">
            <a:extLst>
              <a:ext uri="{FF2B5EF4-FFF2-40B4-BE49-F238E27FC236}">
                <a16:creationId xmlns:a16="http://schemas.microsoft.com/office/drawing/2014/main" id="{7FF45E42-4E34-3D4B-9211-941B9F5C80C7}"/>
              </a:ext>
            </a:extLst>
          </p:cNvPr>
          <p:cNvSpPr>
            <a:spLocks noGrp="1"/>
          </p:cNvSpPr>
          <p:nvPr>
            <p:ph type="body" sz="quarter" idx="61"/>
          </p:nvPr>
        </p:nvSpPr>
        <p:spPr>
          <a:xfrm>
            <a:off x="9247149" y="5421517"/>
            <a:ext cx="2881383" cy="349400"/>
          </a:xfrm>
        </p:spPr>
        <p:txBody>
          <a:bodyPr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a:r>
              <a:rPr lang="da-DK"/>
              <a:t>Klik for at redigere teksttypografierne i masteren</a:t>
            </a:r>
          </a:p>
        </p:txBody>
      </p:sp>
      <p:sp>
        <p:nvSpPr>
          <p:cNvPr id="77" name="Text Placeholder 35">
            <a:extLst>
              <a:ext uri="{FF2B5EF4-FFF2-40B4-BE49-F238E27FC236}">
                <a16:creationId xmlns:a16="http://schemas.microsoft.com/office/drawing/2014/main" id="{57F25574-E257-3044-8298-C45FA6914549}"/>
              </a:ext>
            </a:extLst>
          </p:cNvPr>
          <p:cNvSpPr>
            <a:spLocks noGrp="1"/>
          </p:cNvSpPr>
          <p:nvPr>
            <p:ph type="body" sz="quarter" idx="62"/>
          </p:nvPr>
        </p:nvSpPr>
        <p:spPr>
          <a:xfrm>
            <a:off x="9247149" y="5758333"/>
            <a:ext cx="2881383" cy="400399"/>
          </a:xfrm>
        </p:spPr>
        <p:txBody>
          <a:bodyPr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a:r>
              <a:rPr lang="da-DK"/>
              <a:t>Klik for at redigere teksttypografierne i masteren</a:t>
            </a:r>
          </a:p>
        </p:txBody>
      </p:sp>
      <p:sp>
        <p:nvSpPr>
          <p:cNvPr id="78" name="Text Placeholder 40">
            <a:extLst>
              <a:ext uri="{FF2B5EF4-FFF2-40B4-BE49-F238E27FC236}">
                <a16:creationId xmlns:a16="http://schemas.microsoft.com/office/drawing/2014/main" id="{68DCA74B-B9A6-8443-8A27-48D634185CFB}"/>
              </a:ext>
            </a:extLst>
          </p:cNvPr>
          <p:cNvSpPr>
            <a:spLocks noGrp="1"/>
          </p:cNvSpPr>
          <p:nvPr>
            <p:ph type="body" sz="quarter" idx="63"/>
          </p:nvPr>
        </p:nvSpPr>
        <p:spPr>
          <a:xfrm>
            <a:off x="9247149" y="6165696"/>
            <a:ext cx="2881383" cy="346829"/>
          </a:xfrm>
        </p:spPr>
        <p:txBody>
          <a:bodyPr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Klik for at redigere teksttypografierne i masteren</a:t>
            </a:r>
          </a:p>
        </p:txBody>
      </p:sp>
      <p:sp>
        <p:nvSpPr>
          <p:cNvPr id="79" name="Picture Placeholder 7">
            <a:extLst>
              <a:ext uri="{FF2B5EF4-FFF2-40B4-BE49-F238E27FC236}">
                <a16:creationId xmlns:a16="http://schemas.microsoft.com/office/drawing/2014/main" id="{D8BA4D76-F1E6-1740-BD3C-148E1B9FC200}"/>
              </a:ext>
            </a:extLst>
          </p:cNvPr>
          <p:cNvSpPr>
            <a:spLocks noGrp="1"/>
          </p:cNvSpPr>
          <p:nvPr>
            <p:ph type="pic" sz="quarter" idx="64" hasCustomPrompt="1"/>
          </p:nvPr>
        </p:nvSpPr>
        <p:spPr>
          <a:xfrm>
            <a:off x="4382147" y="4135519"/>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80" name="Picture Placeholder 7">
            <a:extLst>
              <a:ext uri="{FF2B5EF4-FFF2-40B4-BE49-F238E27FC236}">
                <a16:creationId xmlns:a16="http://schemas.microsoft.com/office/drawing/2014/main" id="{3E38029A-9D6E-C948-9FAA-2CFBD2144F72}"/>
              </a:ext>
            </a:extLst>
          </p:cNvPr>
          <p:cNvSpPr>
            <a:spLocks noGrp="1"/>
          </p:cNvSpPr>
          <p:nvPr>
            <p:ph type="pic" sz="quarter" idx="65" hasCustomPrompt="1"/>
          </p:nvPr>
        </p:nvSpPr>
        <p:spPr>
          <a:xfrm>
            <a:off x="414988" y="542151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81" name="Picture Placeholder 7">
            <a:extLst>
              <a:ext uri="{FF2B5EF4-FFF2-40B4-BE49-F238E27FC236}">
                <a16:creationId xmlns:a16="http://schemas.microsoft.com/office/drawing/2014/main" id="{C66781C7-13A3-A948-9B9E-410B64A33B5E}"/>
              </a:ext>
            </a:extLst>
          </p:cNvPr>
          <p:cNvSpPr>
            <a:spLocks noGrp="1"/>
          </p:cNvSpPr>
          <p:nvPr>
            <p:ph type="pic" sz="quarter" idx="66" hasCustomPrompt="1"/>
          </p:nvPr>
        </p:nvSpPr>
        <p:spPr>
          <a:xfrm>
            <a:off x="4382146" y="5399012"/>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82" name="Picture Placeholder 7">
            <a:extLst>
              <a:ext uri="{FF2B5EF4-FFF2-40B4-BE49-F238E27FC236}">
                <a16:creationId xmlns:a16="http://schemas.microsoft.com/office/drawing/2014/main" id="{17C28800-3C5A-2147-A26B-830307B01664}"/>
              </a:ext>
            </a:extLst>
          </p:cNvPr>
          <p:cNvSpPr>
            <a:spLocks noGrp="1"/>
          </p:cNvSpPr>
          <p:nvPr>
            <p:ph type="pic" sz="quarter" idx="67" hasCustomPrompt="1"/>
          </p:nvPr>
        </p:nvSpPr>
        <p:spPr>
          <a:xfrm>
            <a:off x="8345193" y="4111800"/>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
        <p:nvSpPr>
          <p:cNvPr id="83" name="Picture Placeholder 7">
            <a:extLst>
              <a:ext uri="{FF2B5EF4-FFF2-40B4-BE49-F238E27FC236}">
                <a16:creationId xmlns:a16="http://schemas.microsoft.com/office/drawing/2014/main" id="{74E661F4-0C18-CD4F-B71B-E10A20FA76A6}"/>
              </a:ext>
            </a:extLst>
          </p:cNvPr>
          <p:cNvSpPr>
            <a:spLocks noGrp="1"/>
          </p:cNvSpPr>
          <p:nvPr>
            <p:ph type="pic" sz="quarter" idx="68" hasCustomPrompt="1"/>
          </p:nvPr>
        </p:nvSpPr>
        <p:spPr>
          <a:xfrm>
            <a:off x="8345193" y="5376508"/>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a:noAutofit/>
          </a:bodyPr>
          <a:lstStyle>
            <a:lvl1pPr marL="0" indent="0">
              <a:buNone/>
              <a:defRPr sz="900"/>
            </a:lvl1pPr>
          </a:lstStyle>
          <a:p>
            <a:r>
              <a:rPr lang="en-US" dirty="0"/>
              <a:t>Insert portrait picture</a:t>
            </a:r>
          </a:p>
        </p:txBody>
      </p:sp>
    </p:spTree>
    <p:extLst>
      <p:ext uri="{BB962C8B-B14F-4D97-AF65-F5344CB8AC3E}">
        <p14:creationId xmlns:p14="http://schemas.microsoft.com/office/powerpoint/2010/main" val="4317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1000"/>
                                        <p:tgtEl>
                                          <p:spTgt spid="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88AB3-4FA6-5D44-AEC6-115F72C18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a:extLst>
              <a:ext uri="{FF2B5EF4-FFF2-40B4-BE49-F238E27FC236}">
                <a16:creationId xmlns:a16="http://schemas.microsoft.com/office/drawing/2014/main" id="{26637541-0D2A-7B44-8B17-33125AE5B4F1}"/>
              </a:ext>
            </a:extLst>
          </p:cNvPr>
          <p:cNvSpPr>
            <a:spLocks noGrp="1"/>
          </p:cNvSpPr>
          <p:nvPr>
            <p:ph type="body" idx="1"/>
          </p:nvPr>
        </p:nvSpPr>
        <p:spPr>
          <a:xfrm>
            <a:off x="838199" y="1825625"/>
            <a:ext cx="10515599" cy="4351338"/>
          </a:xfrm>
          <a:prstGeom prst="rect">
            <a:avLst/>
          </a:prstGeom>
        </p:spPr>
        <p:txBody>
          <a:bodyPr vert="horz" lIns="91440" tIns="45720" rIns="91440" bIns="45720" rtlCol="0">
            <a:normAutofit/>
          </a:bodyPr>
          <a:lstStyle/>
          <a:p>
            <a:pPr lvl="0"/>
            <a:endParaRPr lang="en-US" dirty="0"/>
          </a:p>
        </p:txBody>
      </p:sp>
      <p:sp>
        <p:nvSpPr>
          <p:cNvPr id="4" name="Date Placeholder 3">
            <a:extLst>
              <a:ext uri="{FF2B5EF4-FFF2-40B4-BE49-F238E27FC236}">
                <a16:creationId xmlns:a16="http://schemas.microsoft.com/office/drawing/2014/main" id="{B9097193-BC3F-DC4E-8F0C-F72B96313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b="1" i="0">
                <a:solidFill>
                  <a:schemeClr val="tx1"/>
                </a:solidFill>
                <a:latin typeface="Century Gothic" panose="020B0502020202020204" pitchFamily="34" charset="0"/>
              </a:defRPr>
            </a:lvl1pPr>
          </a:lstStyle>
          <a:p>
            <a:fld id="{98CD7B12-4488-2647-9C88-0B8F99AB2524}" type="datetimeFigureOut">
              <a:rPr lang="en-US" smtClean="0"/>
              <a:pPr/>
              <a:t>9/15/2021</a:t>
            </a:fld>
            <a:endParaRPr lang="en-US" dirty="0"/>
          </a:p>
        </p:txBody>
      </p:sp>
      <p:sp>
        <p:nvSpPr>
          <p:cNvPr id="5" name="Footer Placeholder 4">
            <a:extLst>
              <a:ext uri="{FF2B5EF4-FFF2-40B4-BE49-F238E27FC236}">
                <a16:creationId xmlns:a16="http://schemas.microsoft.com/office/drawing/2014/main" id="{8AA7610E-D92D-0247-8BC2-9EF5BF1FBA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b="1" i="0">
                <a:solidFill>
                  <a:schemeClr val="tx1"/>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CEB00D2-14C2-D64C-8B71-48ADB1D3D8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b="1" i="0">
                <a:solidFill>
                  <a:schemeClr val="tx1"/>
                </a:solidFill>
                <a:latin typeface="Century Gothic" panose="020B0502020202020204" pitchFamily="34" charset="0"/>
              </a:defRPr>
            </a:lvl1pPr>
          </a:lstStyle>
          <a:p>
            <a:fld id="{93AEF069-1642-A24E-999F-2E052DC6C58F}" type="slidenum">
              <a:rPr lang="en-US" smtClean="0"/>
              <a:pPr/>
              <a:t>‹nr.›</a:t>
            </a:fld>
            <a:endParaRPr lang="en-US" dirty="0"/>
          </a:p>
        </p:txBody>
      </p:sp>
      <p:pic>
        <p:nvPicPr>
          <p:cNvPr id="8" name="Billede 7" descr="Et billede, der indeholder skilt, sidder, gade, stor&#10;&#10;Automatisk genereret beskrivelse">
            <a:extLst>
              <a:ext uri="{FF2B5EF4-FFF2-40B4-BE49-F238E27FC236}">
                <a16:creationId xmlns:a16="http://schemas.microsoft.com/office/drawing/2014/main" id="{30391F70-0A1F-4568-81F9-6DD53940B7E1}"/>
              </a:ext>
            </a:extLst>
          </p:cNvPr>
          <p:cNvPicPr>
            <a:picLocks noChangeAspect="1"/>
          </p:cNvPicPr>
          <p:nvPr userDrawn="1"/>
        </p:nvPicPr>
        <p:blipFill>
          <a:blip r:embed="rId29"/>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914267966"/>
      </p:ext>
    </p:extLst>
  </p:cSld>
  <p:clrMap bg1="lt1" tx1="dk1" bg2="lt2" tx2="dk2" accent1="accent1" accent2="accent2" accent3="accent3" accent4="accent4" accent5="accent5" accent6="accent6" hlink="hlink" folHlink="folHlink"/>
  <p:sldLayoutIdLst>
    <p:sldLayoutId id="2147483698" r:id="rId1"/>
    <p:sldLayoutId id="2147483747" r:id="rId2"/>
    <p:sldLayoutId id="2147483697" r:id="rId3"/>
    <p:sldLayoutId id="2147483683" r:id="rId4"/>
    <p:sldLayoutId id="2147483685" r:id="rId5"/>
    <p:sldLayoutId id="2147483684" r:id="rId6"/>
    <p:sldLayoutId id="2147483686" r:id="rId7"/>
    <p:sldLayoutId id="2147483687" r:id="rId8"/>
    <p:sldLayoutId id="2147483688" r:id="rId9"/>
    <p:sldLayoutId id="2147483689" r:id="rId10"/>
    <p:sldLayoutId id="2147483692" r:id="rId11"/>
    <p:sldLayoutId id="2147483748" r:id="rId12"/>
    <p:sldLayoutId id="2147483693" r:id="rId13"/>
    <p:sldLayoutId id="2147483694" r:id="rId14"/>
    <p:sldLayoutId id="2147483695" r:id="rId15"/>
    <p:sldLayoutId id="2147483696" r:id="rId16"/>
    <p:sldLayoutId id="2147483699" r:id="rId17"/>
    <p:sldLayoutId id="2147483700" r:id="rId18"/>
    <p:sldLayoutId id="2147483701" r:id="rId19"/>
    <p:sldLayoutId id="2147483702" r:id="rId20"/>
    <p:sldLayoutId id="2147483751" r:id="rId21"/>
    <p:sldLayoutId id="2147483649" r:id="rId22"/>
    <p:sldLayoutId id="2147483653" r:id="rId23"/>
    <p:sldLayoutId id="2147483654" r:id="rId24"/>
    <p:sldLayoutId id="2147483752" r:id="rId25"/>
    <p:sldLayoutId id="2147483750" r:id="rId26"/>
    <p:sldLayoutId id="2147483753" r:id="rId2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1000" b="1" i="0" kern="1200" dirty="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000" b="0" i="0" kern="1200" dirty="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www.picserver.org/photo/15521/Benefi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s://dansk-standard.involve.me/what-is-a-standard"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hyperlink" Target="http://gonitsora.com/biz-tech-quiz-1/" TargetMode="Externa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www.pngall.com/learning-png/download/46904" TargetMode="Externa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0.png"/><Relationship Id="rId4" Type="http://schemas.openxmlformats.org/officeDocument/2006/relationships/image" Target="../media/image11.png"/><Relationship Id="rId9" Type="http://schemas.openxmlformats.org/officeDocument/2006/relationships/customXml" Target="../ink/ink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8310A85-ACF2-4212-9762-31535BAE6960}"/>
              </a:ext>
            </a:extLst>
          </p:cNvPr>
          <p:cNvSpPr>
            <a:spLocks noGrp="1"/>
          </p:cNvSpPr>
          <p:nvPr>
            <p:ph type="pic" sz="quarter" idx="16"/>
          </p:nvPr>
        </p:nvSpPr>
        <p:spPr/>
      </p:sp>
      <p:sp>
        <p:nvSpPr>
          <p:cNvPr id="5" name="Titel 4">
            <a:extLst>
              <a:ext uri="{FF2B5EF4-FFF2-40B4-BE49-F238E27FC236}">
                <a16:creationId xmlns:a16="http://schemas.microsoft.com/office/drawing/2014/main" id="{15CF3FAC-B6EE-461C-A587-BCED04FBE8B7}"/>
              </a:ext>
            </a:extLst>
          </p:cNvPr>
          <p:cNvSpPr>
            <a:spLocks noGrp="1"/>
          </p:cNvSpPr>
          <p:nvPr>
            <p:ph type="title"/>
          </p:nvPr>
        </p:nvSpPr>
        <p:spPr/>
        <p:txBody>
          <a:bodyPr/>
          <a:lstStyle/>
          <a:p>
            <a:r>
              <a:rPr lang="da-DK" dirty="0"/>
              <a:t>standards and </a:t>
            </a:r>
            <a:r>
              <a:rPr lang="da-DK" dirty="0" err="1"/>
              <a:t>standardization</a:t>
            </a:r>
            <a:endParaRPr lang="da-DK" dirty="0"/>
          </a:p>
        </p:txBody>
      </p:sp>
      <p:sp>
        <p:nvSpPr>
          <p:cNvPr id="7" name="Pladsholder til tekst 6">
            <a:extLst>
              <a:ext uri="{FF2B5EF4-FFF2-40B4-BE49-F238E27FC236}">
                <a16:creationId xmlns:a16="http://schemas.microsoft.com/office/drawing/2014/main" id="{4E9905C6-B383-4279-908C-F491492B431B}"/>
              </a:ext>
            </a:extLst>
          </p:cNvPr>
          <p:cNvSpPr>
            <a:spLocks noGrp="1"/>
          </p:cNvSpPr>
          <p:nvPr>
            <p:ph type="body" sz="quarter" idx="19"/>
          </p:nvPr>
        </p:nvSpPr>
        <p:spPr/>
        <p:txBody>
          <a:bodyPr/>
          <a:lstStyle/>
          <a:p>
            <a:endParaRPr lang="da-DK" dirty="0"/>
          </a:p>
        </p:txBody>
      </p:sp>
      <p:sp>
        <p:nvSpPr>
          <p:cNvPr id="8" name="Pladsholder til tekst 7">
            <a:extLst>
              <a:ext uri="{FF2B5EF4-FFF2-40B4-BE49-F238E27FC236}">
                <a16:creationId xmlns:a16="http://schemas.microsoft.com/office/drawing/2014/main" id="{38464805-734B-4B68-971D-1E8D25311024}"/>
              </a:ext>
            </a:extLst>
          </p:cNvPr>
          <p:cNvSpPr>
            <a:spLocks noGrp="1"/>
          </p:cNvSpPr>
          <p:nvPr>
            <p:ph type="body" sz="quarter" idx="20"/>
          </p:nvPr>
        </p:nvSpPr>
        <p:spPr/>
        <p:txBody>
          <a:bodyPr/>
          <a:lstStyle/>
          <a:p>
            <a:r>
              <a:rPr lang="da-DK" dirty="0" err="1"/>
              <a:t>Introduction</a:t>
            </a:r>
            <a:r>
              <a:rPr lang="da-DK" dirty="0"/>
              <a:t> to</a:t>
            </a:r>
          </a:p>
        </p:txBody>
      </p:sp>
    </p:spTree>
    <p:extLst>
      <p:ext uri="{BB962C8B-B14F-4D97-AF65-F5344CB8AC3E}">
        <p14:creationId xmlns:p14="http://schemas.microsoft.com/office/powerpoint/2010/main" val="4220931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CD08DA5-D615-4CEE-928D-DBC26E566E75}"/>
              </a:ext>
            </a:extLst>
          </p:cNvPr>
          <p:cNvSpPr>
            <a:spLocks noGrp="1"/>
          </p:cNvSpPr>
          <p:nvPr>
            <p:ph type="title"/>
          </p:nvPr>
        </p:nvSpPr>
        <p:spPr/>
        <p:txBody>
          <a:bodyPr>
            <a:normAutofit fontScale="90000"/>
          </a:bodyPr>
          <a:lstStyle/>
          <a:p>
            <a:r>
              <a:rPr lang="da-DK" dirty="0"/>
              <a:t>The </a:t>
            </a:r>
            <a:r>
              <a:rPr lang="da-DK" dirty="0" err="1"/>
              <a:t>value</a:t>
            </a:r>
            <a:r>
              <a:rPr lang="da-DK" dirty="0"/>
              <a:t> of standards from </a:t>
            </a:r>
            <a:r>
              <a:rPr lang="da-DK" dirty="0" err="1"/>
              <a:t>different</a:t>
            </a:r>
            <a:r>
              <a:rPr lang="da-DK" dirty="0"/>
              <a:t> </a:t>
            </a:r>
            <a:r>
              <a:rPr lang="da-DK" dirty="0" err="1"/>
              <a:t>perspectives</a:t>
            </a:r>
            <a:endParaRPr lang="da-DK" dirty="0"/>
          </a:p>
        </p:txBody>
      </p:sp>
      <p:sp>
        <p:nvSpPr>
          <p:cNvPr id="15" name="Pladsholder til tekst 14">
            <a:extLst>
              <a:ext uri="{FF2B5EF4-FFF2-40B4-BE49-F238E27FC236}">
                <a16:creationId xmlns:a16="http://schemas.microsoft.com/office/drawing/2014/main" id="{C238BF4A-39EE-4991-879C-6A1D5C93CB39}"/>
              </a:ext>
            </a:extLst>
          </p:cNvPr>
          <p:cNvSpPr>
            <a:spLocks noGrp="1"/>
          </p:cNvSpPr>
          <p:nvPr>
            <p:ph type="body" sz="quarter" idx="30"/>
          </p:nvPr>
        </p:nvSpPr>
        <p:spPr/>
        <p:txBody>
          <a:bodyPr/>
          <a:lstStyle/>
          <a:p>
            <a:r>
              <a:rPr lang="da-DK" dirty="0"/>
              <a:t>Society</a:t>
            </a:r>
          </a:p>
        </p:txBody>
      </p:sp>
      <p:sp>
        <p:nvSpPr>
          <p:cNvPr id="16" name="Pladsholder til tekst 15">
            <a:extLst>
              <a:ext uri="{FF2B5EF4-FFF2-40B4-BE49-F238E27FC236}">
                <a16:creationId xmlns:a16="http://schemas.microsoft.com/office/drawing/2014/main" id="{50E479BA-1545-4892-80A9-900D34537ABB}"/>
              </a:ext>
            </a:extLst>
          </p:cNvPr>
          <p:cNvSpPr>
            <a:spLocks noGrp="1"/>
          </p:cNvSpPr>
          <p:nvPr>
            <p:ph type="body" sz="quarter" idx="32"/>
          </p:nvPr>
        </p:nvSpPr>
        <p:spPr/>
        <p:txBody>
          <a:bodyPr/>
          <a:lstStyle/>
          <a:p>
            <a:r>
              <a:rPr lang="da-DK" dirty="0"/>
              <a:t>Companies</a:t>
            </a:r>
          </a:p>
        </p:txBody>
      </p:sp>
      <p:sp>
        <p:nvSpPr>
          <p:cNvPr id="17" name="Pladsholder til tekst 16">
            <a:extLst>
              <a:ext uri="{FF2B5EF4-FFF2-40B4-BE49-F238E27FC236}">
                <a16:creationId xmlns:a16="http://schemas.microsoft.com/office/drawing/2014/main" id="{BEA498E4-D9A0-4C48-BD67-FE6A02AF7E90}"/>
              </a:ext>
            </a:extLst>
          </p:cNvPr>
          <p:cNvSpPr>
            <a:spLocks noGrp="1"/>
          </p:cNvSpPr>
          <p:nvPr>
            <p:ph type="body" sz="quarter" idx="34"/>
          </p:nvPr>
        </p:nvSpPr>
        <p:spPr/>
        <p:txBody>
          <a:bodyPr/>
          <a:lstStyle/>
          <a:p>
            <a:r>
              <a:rPr lang="da-DK" dirty="0"/>
              <a:t>Participants </a:t>
            </a:r>
          </a:p>
        </p:txBody>
      </p:sp>
      <p:pic>
        <p:nvPicPr>
          <p:cNvPr id="30" name="Pladsholder til billede 29">
            <a:extLst>
              <a:ext uri="{FF2B5EF4-FFF2-40B4-BE49-F238E27FC236}">
                <a16:creationId xmlns:a16="http://schemas.microsoft.com/office/drawing/2014/main" id="{26316295-639F-4A74-BFF4-BBF6A8501EEF}"/>
              </a:ext>
            </a:extLst>
          </p:cNvPr>
          <p:cNvPicPr>
            <a:picLocks noGrp="1" noChangeAspect="1"/>
          </p:cNvPicPr>
          <p:nvPr>
            <p:ph type="pic" sz="quarter" idx="10"/>
          </p:nvPr>
        </p:nvPicPr>
        <p:blipFill rotWithShape="1">
          <a:blip r:embed="rId3">
            <a:extLst>
              <a:ext uri="{837473B0-CC2E-450A-ABE3-18F120FF3D39}">
                <a1611:picAttrSrcUrl xmlns:a1611="http://schemas.microsoft.com/office/drawing/2016/11/main" r:id="rId4"/>
              </a:ext>
            </a:extLst>
          </a:blip>
          <a:srcRect t="47732" b="25820"/>
          <a:stretch/>
        </p:blipFill>
        <p:spPr>
          <a:xfrm>
            <a:off x="175967" y="4585073"/>
            <a:ext cx="11840066" cy="2086510"/>
          </a:xfrm>
        </p:spPr>
      </p:pic>
      <p:sp>
        <p:nvSpPr>
          <p:cNvPr id="7" name="Pladsholder til tekst 6">
            <a:extLst>
              <a:ext uri="{FF2B5EF4-FFF2-40B4-BE49-F238E27FC236}">
                <a16:creationId xmlns:a16="http://schemas.microsoft.com/office/drawing/2014/main" id="{25BEBBCE-33F2-4451-82AE-638E553BCACB}"/>
              </a:ext>
            </a:extLst>
          </p:cNvPr>
          <p:cNvSpPr>
            <a:spLocks noGrp="1"/>
          </p:cNvSpPr>
          <p:nvPr>
            <p:ph type="body" sz="half" idx="2"/>
          </p:nvPr>
        </p:nvSpPr>
        <p:spPr/>
        <p:txBody>
          <a:bodyPr>
            <a:noAutofit/>
          </a:bodyPr>
          <a:lstStyle/>
          <a:p>
            <a:pPr lvl="0"/>
            <a:r>
              <a:rPr lang="en-US" sz="1600" dirty="0">
                <a:latin typeface="+mn-lt"/>
                <a:ea typeface="Verdana" panose="020B0604030504040204" pitchFamily="34" charset="0"/>
              </a:rPr>
              <a:t>Reduces trade barriers
Builds trust in products in consumers
Documents the quality and safety of consumers and authorities
Ensures interoperability
</a:t>
            </a:r>
            <a:endParaRPr lang="da-DK" sz="1600" dirty="0"/>
          </a:p>
        </p:txBody>
      </p:sp>
      <p:sp>
        <p:nvSpPr>
          <p:cNvPr id="22" name="Pladsholder til tekst 21">
            <a:extLst>
              <a:ext uri="{FF2B5EF4-FFF2-40B4-BE49-F238E27FC236}">
                <a16:creationId xmlns:a16="http://schemas.microsoft.com/office/drawing/2014/main" id="{5B39D2EE-FFF8-4107-A784-270ADF05522C}"/>
              </a:ext>
            </a:extLst>
          </p:cNvPr>
          <p:cNvSpPr>
            <a:spLocks noGrp="1"/>
          </p:cNvSpPr>
          <p:nvPr>
            <p:ph type="body" sz="half" idx="39"/>
          </p:nvPr>
        </p:nvSpPr>
        <p:spPr/>
        <p:txBody>
          <a:bodyPr>
            <a:normAutofit fontScale="25000" lnSpcReduction="20000"/>
          </a:bodyPr>
          <a:lstStyle/>
          <a:p>
            <a:pPr lvl="0"/>
            <a:r>
              <a:rPr lang="en-US" sz="6400" dirty="0">
                <a:latin typeface="+mn-lt"/>
                <a:ea typeface="Verdana" panose="020B0604030504040204" pitchFamily="34" charset="0"/>
              </a:rPr>
              <a:t>Gain knowledge that can be used in their production and product development
Shows the quality and safety of products
Accesses (new) customers and markets (export)
Can test their products</a:t>
            </a:r>
            <a:r>
              <a:rPr lang="en-US" dirty="0">
                <a:latin typeface="+mn-lt"/>
                <a:ea typeface="Verdana" panose="020B0604030504040204" pitchFamily="34" charset="0"/>
              </a:rPr>
              <a:t>
</a:t>
            </a:r>
            <a:endParaRPr lang="da-DK" sz="6400" dirty="0"/>
          </a:p>
        </p:txBody>
      </p:sp>
      <p:sp>
        <p:nvSpPr>
          <p:cNvPr id="24" name="Pladsholder til tekst 23">
            <a:extLst>
              <a:ext uri="{FF2B5EF4-FFF2-40B4-BE49-F238E27FC236}">
                <a16:creationId xmlns:a16="http://schemas.microsoft.com/office/drawing/2014/main" id="{73760920-94D0-4169-9B82-C526AF49F9D3}"/>
              </a:ext>
            </a:extLst>
          </p:cNvPr>
          <p:cNvSpPr>
            <a:spLocks noGrp="1"/>
          </p:cNvSpPr>
          <p:nvPr>
            <p:ph type="body" sz="half" idx="41"/>
          </p:nvPr>
        </p:nvSpPr>
        <p:spPr>
          <a:xfrm>
            <a:off x="8790519" y="1993541"/>
            <a:ext cx="2484792" cy="558772"/>
          </a:xfrm>
        </p:spPr>
        <p:txBody>
          <a:bodyPr>
            <a:noAutofit/>
          </a:bodyPr>
          <a:lstStyle/>
          <a:p>
            <a:pPr lvl="0"/>
            <a:r>
              <a:rPr lang="en-US" sz="1600" dirty="0">
                <a:latin typeface="+mn-lt"/>
                <a:ea typeface="Verdana" panose="020B0604030504040204" pitchFamily="34" charset="0"/>
              </a:rPr>
              <a:t>Influence standards</a:t>
            </a:r>
          </a:p>
          <a:p>
            <a:pPr lvl="0"/>
            <a:r>
              <a:rPr lang="en-US" sz="1600" dirty="0">
                <a:latin typeface="+mn-lt"/>
                <a:ea typeface="Verdana" panose="020B0604030504040204" pitchFamily="34" charset="0"/>
              </a:rPr>
              <a:t>Learn about new standards
Gain knowledge about competitors and new markets
Networking
</a:t>
            </a:r>
            <a:endParaRPr lang="da-DK" sz="1600" dirty="0"/>
          </a:p>
        </p:txBody>
      </p:sp>
    </p:spTree>
    <p:extLst>
      <p:ext uri="{BB962C8B-B14F-4D97-AF65-F5344CB8AC3E}">
        <p14:creationId xmlns:p14="http://schemas.microsoft.com/office/powerpoint/2010/main" val="99915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7DFAD504-2FEE-48BB-86F1-FFE5A0627D7D}"/>
              </a:ext>
            </a:extLst>
          </p:cNvPr>
          <p:cNvSpPr>
            <a:spLocks noGrp="1"/>
          </p:cNvSpPr>
          <p:nvPr>
            <p:ph type="title"/>
          </p:nvPr>
        </p:nvSpPr>
        <p:spPr/>
        <p:txBody>
          <a:bodyPr/>
          <a:lstStyle/>
          <a:p>
            <a:r>
              <a:rPr lang="da-DK" dirty="0"/>
              <a:t>De jure vs. de facto standards</a:t>
            </a:r>
          </a:p>
        </p:txBody>
      </p:sp>
      <p:sp>
        <p:nvSpPr>
          <p:cNvPr id="23" name="Pladsholder til tekst 22">
            <a:extLst>
              <a:ext uri="{FF2B5EF4-FFF2-40B4-BE49-F238E27FC236}">
                <a16:creationId xmlns:a16="http://schemas.microsoft.com/office/drawing/2014/main" id="{59D8895C-C779-4C7A-A90D-F7BEEAD0999B}"/>
              </a:ext>
            </a:extLst>
          </p:cNvPr>
          <p:cNvSpPr>
            <a:spLocks noGrp="1"/>
          </p:cNvSpPr>
          <p:nvPr>
            <p:ph type="body" sz="half" idx="2"/>
          </p:nvPr>
        </p:nvSpPr>
        <p:spPr>
          <a:xfrm>
            <a:off x="839789" y="1838426"/>
            <a:ext cx="2288422" cy="4030562"/>
          </a:xfrm>
        </p:spPr>
        <p:txBody>
          <a:bodyPr/>
          <a:lstStyle/>
          <a:p>
            <a:pPr marL="0" indent="0">
              <a:buNone/>
            </a:pPr>
            <a:r>
              <a:rPr lang="en-US" b="1" dirty="0">
                <a:latin typeface="+mj-lt"/>
                <a:ea typeface="Verdana" panose="020B0604030504040204" pitchFamily="34" charset="0"/>
              </a:rPr>
              <a:t>De jure 
</a:t>
            </a:r>
            <a:r>
              <a:rPr lang="en-US" dirty="0">
                <a:latin typeface="+mj-lt"/>
                <a:ea typeface="Verdana" panose="020B0604030504040204" pitchFamily="34" charset="0"/>
              </a:rPr>
              <a:t>Formal standards
Voluntary 
Consensus-based
Created in an open process
Approved by a formal standardization organization (In Denmark: Danish Standards)</a:t>
            </a:r>
            <a:endParaRPr lang="en-US" sz="1200" b="1" dirty="0">
              <a:latin typeface="+mj-lt"/>
              <a:ea typeface="Verdana" panose="020B0604030504040204" pitchFamily="34" charset="0"/>
            </a:endParaRPr>
          </a:p>
          <a:p>
            <a:endParaRPr lang="da-DK" dirty="0">
              <a:latin typeface="+mj-lt"/>
            </a:endParaRPr>
          </a:p>
        </p:txBody>
      </p:sp>
      <p:sp>
        <p:nvSpPr>
          <p:cNvPr id="24" name="Pladsholder til tekst 23">
            <a:extLst>
              <a:ext uri="{FF2B5EF4-FFF2-40B4-BE49-F238E27FC236}">
                <a16:creationId xmlns:a16="http://schemas.microsoft.com/office/drawing/2014/main" id="{ED1FB0A9-9E37-435B-B9CF-8FBCDE6BB641}"/>
              </a:ext>
            </a:extLst>
          </p:cNvPr>
          <p:cNvSpPr>
            <a:spLocks noGrp="1"/>
          </p:cNvSpPr>
          <p:nvPr>
            <p:ph type="body" sz="half" idx="13"/>
          </p:nvPr>
        </p:nvSpPr>
        <p:spPr>
          <a:xfrm>
            <a:off x="3214949" y="1838426"/>
            <a:ext cx="1560442" cy="3481922"/>
          </a:xfrm>
        </p:spPr>
        <p:txBody>
          <a:bodyPr/>
          <a:lstStyle/>
          <a:p>
            <a:pPr marL="0" indent="0">
              <a:buNone/>
            </a:pPr>
            <a:r>
              <a:rPr lang="en-US" b="1" dirty="0">
                <a:latin typeface="+mj-lt"/>
                <a:ea typeface="Verdana" panose="020B0604030504040204" pitchFamily="34" charset="0"/>
              </a:rPr>
              <a:t>De facto
</a:t>
            </a:r>
            <a:r>
              <a:rPr lang="en-US" dirty="0">
                <a:latin typeface="+mj-lt"/>
                <a:ea typeface="Verdana" panose="020B0604030504040204" pitchFamily="34" charset="0"/>
              </a:rPr>
              <a:t>Consortia 
Industry standards
Non-consensus-based
Closed Process</a:t>
            </a:r>
            <a:endParaRPr lang="da-DK" dirty="0">
              <a:latin typeface="+mj-lt"/>
            </a:endParaRPr>
          </a:p>
          <a:p>
            <a:pPr marL="0" indent="0">
              <a:buNone/>
            </a:pPr>
            <a:endParaRPr lang="da-DK" dirty="0">
              <a:latin typeface="+mj-lt"/>
            </a:endParaRPr>
          </a:p>
        </p:txBody>
      </p:sp>
      <p:pic>
        <p:nvPicPr>
          <p:cNvPr id="25" name="Billede 24">
            <a:extLst>
              <a:ext uri="{FF2B5EF4-FFF2-40B4-BE49-F238E27FC236}">
                <a16:creationId xmlns:a16="http://schemas.microsoft.com/office/drawing/2014/main" id="{E2B57A54-495E-4EFD-8B8C-669D2847A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9615" y="1777191"/>
            <a:ext cx="4072401" cy="1779805"/>
          </a:xfrm>
          <a:prstGeom prst="rect">
            <a:avLst/>
          </a:prstGeom>
        </p:spPr>
      </p:pic>
      <p:grpSp>
        <p:nvGrpSpPr>
          <p:cNvPr id="26" name="Gruppe 25">
            <a:extLst>
              <a:ext uri="{FF2B5EF4-FFF2-40B4-BE49-F238E27FC236}">
                <a16:creationId xmlns:a16="http://schemas.microsoft.com/office/drawing/2014/main" id="{AEEF6AC4-2050-431A-9A9A-F3A49AE121D8}"/>
              </a:ext>
            </a:extLst>
          </p:cNvPr>
          <p:cNvGrpSpPr/>
          <p:nvPr/>
        </p:nvGrpSpPr>
        <p:grpSpPr>
          <a:xfrm>
            <a:off x="5031033" y="4396525"/>
            <a:ext cx="1773750" cy="1861503"/>
            <a:chOff x="1133475" y="2186021"/>
            <a:chExt cx="2076450" cy="2509804"/>
          </a:xfrm>
        </p:grpSpPr>
        <p:pic>
          <p:nvPicPr>
            <p:cNvPr id="27" name="Picture 2" descr="C:\Users\sab\Desktop\rr.png">
              <a:extLst>
                <a:ext uri="{FF2B5EF4-FFF2-40B4-BE49-F238E27FC236}">
                  <a16:creationId xmlns:a16="http://schemas.microsoft.com/office/drawing/2014/main" id="{3AFBDDA5-219A-4437-AD94-FD05093FB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475" y="2486025"/>
              <a:ext cx="2076450" cy="2209800"/>
            </a:xfrm>
            <a:prstGeom prst="rect">
              <a:avLst/>
            </a:prstGeom>
            <a:noFill/>
            <a:extLst>
              <a:ext uri="{909E8E84-426E-40DD-AFC4-6F175D3DCCD1}">
                <a14:hiddenFill xmlns:a14="http://schemas.microsoft.com/office/drawing/2010/main">
                  <a:solidFill>
                    <a:srgbClr val="FFFFFF"/>
                  </a:solidFill>
                </a14:hiddenFill>
              </a:ext>
            </a:extLst>
          </p:spPr>
        </p:pic>
        <p:sp>
          <p:nvSpPr>
            <p:cNvPr id="28" name="Tekstboks 5">
              <a:extLst>
                <a:ext uri="{FF2B5EF4-FFF2-40B4-BE49-F238E27FC236}">
                  <a16:creationId xmlns:a16="http://schemas.microsoft.com/office/drawing/2014/main" id="{8F086164-1B41-476F-9650-C82C833CD908}"/>
                </a:ext>
              </a:extLst>
            </p:cNvPr>
            <p:cNvSpPr txBox="1"/>
            <p:nvPr/>
          </p:nvSpPr>
          <p:spPr>
            <a:xfrm>
              <a:off x="1581149" y="2186021"/>
              <a:ext cx="1032111" cy="331972"/>
            </a:xfrm>
            <a:prstGeom prst="rect">
              <a:avLst/>
            </a:prstGeom>
            <a:noFill/>
          </p:spPr>
          <p:txBody>
            <a:bodyPr wrap="none" lIns="0" tIns="0" rIns="0" bIns="0" rtlCol="0">
              <a:spAutoFit/>
            </a:bodyPr>
            <a:lstStyle/>
            <a:p>
              <a:r>
                <a:rPr lang="da-DK" sz="1600" b="1" noProof="0" dirty="0">
                  <a:latin typeface="+mj-lt"/>
                  <a:ea typeface="Verdana" panose="020B0604030504040204" pitchFamily="34" charset="0"/>
                </a:rPr>
                <a:t>De facto</a:t>
              </a:r>
            </a:p>
          </p:txBody>
        </p:sp>
      </p:grpSp>
      <p:grpSp>
        <p:nvGrpSpPr>
          <p:cNvPr id="29" name="Gruppe 28">
            <a:extLst>
              <a:ext uri="{FF2B5EF4-FFF2-40B4-BE49-F238E27FC236}">
                <a16:creationId xmlns:a16="http://schemas.microsoft.com/office/drawing/2014/main" id="{8F32E087-2464-4574-9B5D-19E959E03FF4}"/>
              </a:ext>
            </a:extLst>
          </p:cNvPr>
          <p:cNvGrpSpPr/>
          <p:nvPr/>
        </p:nvGrpSpPr>
        <p:grpSpPr>
          <a:xfrm>
            <a:off x="9114928" y="3901287"/>
            <a:ext cx="1887311" cy="2506355"/>
            <a:chOff x="5884781" y="2181292"/>
            <a:chExt cx="2209395" cy="3379237"/>
          </a:xfrm>
        </p:grpSpPr>
        <p:pic>
          <p:nvPicPr>
            <p:cNvPr id="30" name="Billede 29" descr="DS-EN ISO 9001 2008.pdf - Adobe Acrobat Standard">
              <a:extLst>
                <a:ext uri="{FF2B5EF4-FFF2-40B4-BE49-F238E27FC236}">
                  <a16:creationId xmlns:a16="http://schemas.microsoft.com/office/drawing/2014/main" id="{4ED88F44-4612-49D4-8980-0D703D6764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37" t="13203" r="32326"/>
            <a:stretch/>
          </p:blipFill>
          <p:spPr>
            <a:xfrm>
              <a:off x="5884781" y="2486025"/>
              <a:ext cx="1722978" cy="2423152"/>
            </a:xfrm>
            <a:prstGeom prst="rect">
              <a:avLst/>
            </a:prstGeom>
          </p:spPr>
        </p:pic>
        <p:sp>
          <p:nvSpPr>
            <p:cNvPr id="31" name="Tekstboks 8">
              <a:extLst>
                <a:ext uri="{FF2B5EF4-FFF2-40B4-BE49-F238E27FC236}">
                  <a16:creationId xmlns:a16="http://schemas.microsoft.com/office/drawing/2014/main" id="{23583B3F-EA5F-49EF-9080-6997AD44CE4A}"/>
                </a:ext>
              </a:extLst>
            </p:cNvPr>
            <p:cNvSpPr txBox="1"/>
            <p:nvPr/>
          </p:nvSpPr>
          <p:spPr>
            <a:xfrm>
              <a:off x="5885456" y="2181292"/>
              <a:ext cx="823814" cy="331972"/>
            </a:xfrm>
            <a:prstGeom prst="rect">
              <a:avLst/>
            </a:prstGeom>
            <a:noFill/>
          </p:spPr>
          <p:txBody>
            <a:bodyPr wrap="none" lIns="0" tIns="0" rIns="0" bIns="0" rtlCol="0">
              <a:spAutoFit/>
            </a:bodyPr>
            <a:lstStyle/>
            <a:p>
              <a:r>
                <a:rPr lang="da-DK" sz="1600" b="1" noProof="0" dirty="0">
                  <a:latin typeface="+mj-lt"/>
                  <a:ea typeface="Verdana" panose="020B0604030504040204" pitchFamily="34" charset="0"/>
                </a:rPr>
                <a:t>De jure</a:t>
              </a:r>
            </a:p>
          </p:txBody>
        </p:sp>
        <p:sp>
          <p:nvSpPr>
            <p:cNvPr id="32" name="Tekstboks 9">
              <a:extLst>
                <a:ext uri="{FF2B5EF4-FFF2-40B4-BE49-F238E27FC236}">
                  <a16:creationId xmlns:a16="http://schemas.microsoft.com/office/drawing/2014/main" id="{682BDB09-E402-4F29-A06A-9755F493A215}"/>
                </a:ext>
              </a:extLst>
            </p:cNvPr>
            <p:cNvSpPr txBox="1"/>
            <p:nvPr/>
          </p:nvSpPr>
          <p:spPr>
            <a:xfrm>
              <a:off x="5885456" y="5062571"/>
              <a:ext cx="2208720" cy="497958"/>
            </a:xfrm>
            <a:prstGeom prst="rect">
              <a:avLst/>
            </a:prstGeom>
            <a:noFill/>
          </p:spPr>
          <p:txBody>
            <a:bodyPr wrap="none" lIns="0" tIns="0" rIns="0" bIns="0" rtlCol="0">
              <a:spAutoFit/>
            </a:bodyPr>
            <a:lstStyle/>
            <a:p>
              <a:r>
                <a:rPr lang="da-DK" sz="1200" noProof="0" dirty="0">
                  <a:latin typeface="+mj-lt"/>
                  <a:ea typeface="Verdana" panose="020B0604030504040204" pitchFamily="34" charset="0"/>
                </a:rPr>
                <a:t>DS/ISO 32000</a:t>
              </a:r>
            </a:p>
            <a:p>
              <a:r>
                <a:rPr lang="da-DK" sz="1200" dirty="0">
                  <a:latin typeface="+mj-lt"/>
                  <a:ea typeface="Verdana" panose="020B0604030504040204" pitchFamily="34" charset="0"/>
                </a:rPr>
                <a:t>Document management</a:t>
              </a:r>
              <a:endParaRPr lang="da-DK" sz="1200" noProof="0" dirty="0">
                <a:latin typeface="+mj-lt"/>
                <a:ea typeface="Verdana" panose="020B0604030504040204" pitchFamily="34" charset="0"/>
              </a:endParaRPr>
            </a:p>
          </p:txBody>
        </p:sp>
      </p:grpSp>
      <p:sp>
        <p:nvSpPr>
          <p:cNvPr id="33" name="Højrepil 7">
            <a:extLst>
              <a:ext uri="{FF2B5EF4-FFF2-40B4-BE49-F238E27FC236}">
                <a16:creationId xmlns:a16="http://schemas.microsoft.com/office/drawing/2014/main" id="{2440AC04-C1D4-4423-B3C6-BF923CDD824C}"/>
              </a:ext>
            </a:extLst>
          </p:cNvPr>
          <p:cNvSpPr/>
          <p:nvPr/>
        </p:nvSpPr>
        <p:spPr bwMode="auto">
          <a:xfrm>
            <a:off x="7325213" y="5216020"/>
            <a:ext cx="1269289" cy="508653"/>
          </a:xfrm>
          <a:prstGeom prst="rightArrow">
            <a:avLst/>
          </a:prstGeom>
          <a:solidFill>
            <a:srgbClr val="88BFE8"/>
          </a:solidFill>
          <a:ln w="6350" cap="flat" cmpd="sng" algn="ctr">
            <a:noFill/>
            <a:prstDash val="solid"/>
            <a:round/>
            <a:headEnd type="none" w="med" len="med"/>
            <a:tailEnd type="none" w="med" len="med"/>
          </a:ln>
          <a:effectLst/>
        </p:spPr>
        <p:txBody>
          <a:bodyPr vert="horz" wrap="square" lIns="90000" tIns="54000" rIns="90000" bIns="54000" numCol="1" rtlCol="0" anchor="t" anchorCtr="0" compatLnSpc="1">
            <a:prstTxWarp prst="textNoShape">
              <a:avLst/>
            </a:prstTxWarp>
            <a:noAutofit/>
          </a:bodyPr>
          <a:lstStyle/>
          <a:p>
            <a:pPr marL="0" marR="0" indent="0" algn="l" defTabSz="914400" rtl="0" eaLnBrk="1" fontAlgn="base" latinLnBrk="0" hangingPunct="1">
              <a:lnSpc>
                <a:spcPct val="100000"/>
              </a:lnSpc>
              <a:spcBef>
                <a:spcPts val="0"/>
              </a:spcBef>
              <a:spcAft>
                <a:spcPct val="0"/>
              </a:spcAft>
              <a:buClrTx/>
              <a:buSzTx/>
              <a:buFontTx/>
              <a:buNone/>
              <a:tabLst/>
            </a:pPr>
            <a:endParaRPr kumimoji="0" lang="da-DK" sz="1600" b="0" i="0" u="none" strike="noStrike" cap="none" normalizeH="0" baseline="0" noProof="0" dirty="0">
              <a:ln>
                <a:noFill/>
              </a:ln>
              <a:solidFill>
                <a:schemeClr val="bg1"/>
              </a:solidFill>
              <a:effectLst/>
              <a:latin typeface="Verdana" pitchFamily="34" charset="0"/>
            </a:endParaRPr>
          </a:p>
        </p:txBody>
      </p:sp>
    </p:spTree>
    <p:extLst>
      <p:ext uri="{BB962C8B-B14F-4D97-AF65-F5344CB8AC3E}">
        <p14:creationId xmlns:p14="http://schemas.microsoft.com/office/powerpoint/2010/main" val="132752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 calcmode="lin" valueType="num">
                                      <p:cBhvr>
                                        <p:cTn id="19" dur="1000" fill="hold"/>
                                        <p:tgtEl>
                                          <p:spTgt spid="29"/>
                                        </p:tgtEl>
                                        <p:attrNameLst>
                                          <p:attrName>style.rotation</p:attrName>
                                        </p:attrNameLst>
                                      </p:cBhvr>
                                      <p:tavLst>
                                        <p:tav tm="0">
                                          <p:val>
                                            <p:fltVal val="90"/>
                                          </p:val>
                                        </p:tav>
                                        <p:tav tm="100000">
                                          <p:val>
                                            <p:fltVal val="0"/>
                                          </p:val>
                                        </p:tav>
                                      </p:tavLst>
                                    </p:anim>
                                    <p:animEffect transition="in" filter="fade">
                                      <p:cBhvr>
                                        <p:cTn id="2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D553B-AF54-4CF8-A769-AC5257C38C1C}"/>
              </a:ext>
            </a:extLst>
          </p:cNvPr>
          <p:cNvSpPr>
            <a:spLocks noGrp="1"/>
          </p:cNvSpPr>
          <p:nvPr>
            <p:ph type="title"/>
          </p:nvPr>
        </p:nvSpPr>
        <p:spPr>
          <a:xfrm>
            <a:off x="838200" y="365125"/>
            <a:ext cx="10515600" cy="1325563"/>
          </a:xfrm>
        </p:spPr>
        <p:txBody>
          <a:bodyPr anchor="ctr">
            <a:normAutofit/>
          </a:bodyPr>
          <a:lstStyle/>
          <a:p>
            <a:r>
              <a:rPr lang="da-DK" dirty="0"/>
              <a:t>Do </a:t>
            </a:r>
            <a:r>
              <a:rPr lang="da-DK" dirty="0" err="1"/>
              <a:t>you</a:t>
            </a:r>
            <a:r>
              <a:rPr lang="da-DK" dirty="0"/>
              <a:t> </a:t>
            </a:r>
            <a:r>
              <a:rPr lang="da-DK" dirty="0" err="1"/>
              <a:t>know</a:t>
            </a:r>
            <a:r>
              <a:rPr lang="da-DK" dirty="0"/>
              <a:t> </a:t>
            </a:r>
            <a:r>
              <a:rPr lang="da-DK" dirty="0" err="1"/>
              <a:t>any</a:t>
            </a:r>
            <a:r>
              <a:rPr lang="da-DK" dirty="0"/>
              <a:t> standards?</a:t>
            </a:r>
          </a:p>
        </p:txBody>
      </p:sp>
      <p:sp>
        <p:nvSpPr>
          <p:cNvPr id="4" name="Pladsholder til tekst 3">
            <a:extLst>
              <a:ext uri="{FF2B5EF4-FFF2-40B4-BE49-F238E27FC236}">
                <a16:creationId xmlns:a16="http://schemas.microsoft.com/office/drawing/2014/main" id="{48F40989-97AD-4CD2-B3DA-364858432AA2}"/>
              </a:ext>
            </a:extLst>
          </p:cNvPr>
          <p:cNvSpPr>
            <a:spLocks noGrp="1"/>
          </p:cNvSpPr>
          <p:nvPr>
            <p:ph type="body" sz="half" idx="2"/>
          </p:nvPr>
        </p:nvSpPr>
        <p:spPr>
          <a:xfrm>
            <a:off x="839789" y="2225406"/>
            <a:ext cx="4591528" cy="3643581"/>
          </a:xfrm>
        </p:spPr>
        <p:txBody>
          <a:bodyPr>
            <a:normAutofit/>
          </a:bodyPr>
          <a:lstStyle/>
          <a:p>
            <a:r>
              <a:rPr lang="da-DK" dirty="0"/>
              <a:t>Or de jure standards?</a:t>
            </a:r>
          </a:p>
        </p:txBody>
      </p:sp>
      <p:sp>
        <p:nvSpPr>
          <p:cNvPr id="3" name="Pladsholder til tekst 2">
            <a:extLst>
              <a:ext uri="{FF2B5EF4-FFF2-40B4-BE49-F238E27FC236}">
                <a16:creationId xmlns:a16="http://schemas.microsoft.com/office/drawing/2014/main" id="{74379981-543D-4272-8328-9283CE97D989}"/>
              </a:ext>
            </a:extLst>
          </p:cNvPr>
          <p:cNvSpPr>
            <a:spLocks noGrp="1"/>
          </p:cNvSpPr>
          <p:nvPr>
            <p:ph type="body" sz="half" idx="13"/>
          </p:nvPr>
        </p:nvSpPr>
        <p:spPr>
          <a:xfrm>
            <a:off x="5857636" y="2225406"/>
            <a:ext cx="4591528" cy="3643581"/>
          </a:xfrm>
        </p:spPr>
        <p:txBody>
          <a:bodyPr>
            <a:normAutofit/>
          </a:bodyPr>
          <a:lstStyle/>
          <a:p>
            <a:r>
              <a:rPr lang="da-DK" dirty="0"/>
              <a:t>Are </a:t>
            </a:r>
            <a:r>
              <a:rPr lang="da-DK" dirty="0" err="1"/>
              <a:t>they</a:t>
            </a:r>
            <a:r>
              <a:rPr lang="da-DK" dirty="0"/>
              <a:t> de facto	 standards?</a:t>
            </a:r>
          </a:p>
        </p:txBody>
      </p:sp>
    </p:spTree>
    <p:extLst>
      <p:ext uri="{BB962C8B-B14F-4D97-AF65-F5344CB8AC3E}">
        <p14:creationId xmlns:p14="http://schemas.microsoft.com/office/powerpoint/2010/main" val="1487864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341631A-6220-4CDB-901A-0E5E6738E74D}"/>
              </a:ext>
            </a:extLst>
          </p:cNvPr>
          <p:cNvSpPr>
            <a:spLocks noGrp="1"/>
          </p:cNvSpPr>
          <p:nvPr>
            <p:ph type="title"/>
          </p:nvPr>
        </p:nvSpPr>
        <p:spPr>
          <a:xfrm>
            <a:off x="5543989" y="661011"/>
            <a:ext cx="5737283" cy="1600200"/>
          </a:xfrm>
        </p:spPr>
        <p:txBody>
          <a:bodyPr/>
          <a:lstStyle/>
          <a:p>
            <a:r>
              <a:rPr lang="da-DK" dirty="0" err="1"/>
              <a:t>Were</a:t>
            </a:r>
            <a:r>
              <a:rPr lang="da-DK" dirty="0"/>
              <a:t> </a:t>
            </a:r>
            <a:r>
              <a:rPr lang="da-DK" dirty="0" err="1"/>
              <a:t>you</a:t>
            </a:r>
            <a:r>
              <a:rPr lang="da-DK" dirty="0"/>
              <a:t> paying attention?</a:t>
            </a:r>
            <a:br>
              <a:rPr lang="da-DK" dirty="0"/>
            </a:br>
            <a:endParaRPr lang="da-DK" dirty="0"/>
          </a:p>
        </p:txBody>
      </p:sp>
      <p:sp>
        <p:nvSpPr>
          <p:cNvPr id="5" name="Pladsholder til tekst 4">
            <a:extLst>
              <a:ext uri="{FF2B5EF4-FFF2-40B4-BE49-F238E27FC236}">
                <a16:creationId xmlns:a16="http://schemas.microsoft.com/office/drawing/2014/main" id="{562228B2-3322-4F06-AC39-C11AB5A47BF6}"/>
              </a:ext>
            </a:extLst>
          </p:cNvPr>
          <p:cNvSpPr>
            <a:spLocks noGrp="1"/>
          </p:cNvSpPr>
          <p:nvPr>
            <p:ph type="body" sz="half" idx="2"/>
          </p:nvPr>
        </p:nvSpPr>
        <p:spPr/>
        <p:txBody>
          <a:bodyPr>
            <a:normAutofit lnSpcReduction="10000"/>
          </a:bodyPr>
          <a:lstStyle/>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endParaRPr lang="da-DK" dirty="0">
              <a:hlinkClick r:id="rId3"/>
            </a:endParaRPr>
          </a:p>
          <a:p>
            <a:pPr marL="0" indent="0">
              <a:buNone/>
            </a:pPr>
            <a:r>
              <a:rPr lang="da-DK" dirty="0">
                <a:hlinkClick r:id="rId3"/>
              </a:rPr>
              <a:t>https://dansk-standard.involve.me/what-is-a-standard</a:t>
            </a:r>
            <a:endParaRPr lang="da-DK" dirty="0"/>
          </a:p>
        </p:txBody>
      </p:sp>
      <p:pic>
        <p:nvPicPr>
          <p:cNvPr id="12" name="Pladsholder til billede 11">
            <a:extLst>
              <a:ext uri="{FF2B5EF4-FFF2-40B4-BE49-F238E27FC236}">
                <a16:creationId xmlns:a16="http://schemas.microsoft.com/office/drawing/2014/main" id="{FF345B9B-BAF8-4F3B-859F-A8FC51E651E9}"/>
              </a:ext>
            </a:extLst>
          </p:cNvPr>
          <p:cNvPicPr>
            <a:picLocks noGrp="1" noChangeAspect="1"/>
          </p:cNvPicPr>
          <p:nvPr>
            <p:ph type="pic" sz="quarter" idx="16"/>
          </p:nvPr>
        </p:nvPicPr>
        <p:blipFill>
          <a:blip r:embed="rId4">
            <a:extLst>
              <a:ext uri="{837473B0-CC2E-450A-ABE3-18F120FF3D39}">
                <a1611:picAttrSrcUrl xmlns:a1611="http://schemas.microsoft.com/office/drawing/2016/11/main" r:id="rId5"/>
              </a:ext>
            </a:extLst>
          </a:blip>
          <a:srcRect l="26034" r="26034"/>
          <a:stretch>
            <a:fillRect/>
          </a:stretch>
        </p:blipFill>
        <p:spPr/>
      </p:pic>
      <p:pic>
        <p:nvPicPr>
          <p:cNvPr id="3" name="Billede 2">
            <a:extLst>
              <a:ext uri="{FF2B5EF4-FFF2-40B4-BE49-F238E27FC236}">
                <a16:creationId xmlns:a16="http://schemas.microsoft.com/office/drawing/2014/main" id="{D44652F8-D428-4818-97E8-BDBFEA818ECB}"/>
              </a:ext>
            </a:extLst>
          </p:cNvPr>
          <p:cNvPicPr>
            <a:picLocks noChangeAspect="1"/>
          </p:cNvPicPr>
          <p:nvPr/>
        </p:nvPicPr>
        <p:blipFill>
          <a:blip r:embed="rId6"/>
          <a:stretch>
            <a:fillRect/>
          </a:stretch>
        </p:blipFill>
        <p:spPr>
          <a:xfrm>
            <a:off x="7127137" y="2511846"/>
            <a:ext cx="2952381" cy="2952381"/>
          </a:xfrm>
          <a:prstGeom prst="rect">
            <a:avLst/>
          </a:prstGeom>
        </p:spPr>
      </p:pic>
    </p:spTree>
    <p:extLst>
      <p:ext uri="{BB962C8B-B14F-4D97-AF65-F5344CB8AC3E}">
        <p14:creationId xmlns:p14="http://schemas.microsoft.com/office/powerpoint/2010/main" val="104218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774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93150F59-BDEE-4118-8086-657FE2910613}"/>
              </a:ext>
            </a:extLst>
          </p:cNvPr>
          <p:cNvPicPr>
            <a:picLocks noChangeAspect="1"/>
          </p:cNvPicPr>
          <p:nvPr/>
        </p:nvPicPr>
        <p:blipFill rotWithShape="1">
          <a:blip r:embed="rId3">
            <a:extLst>
              <a:ext uri="{28A0092B-C50C-407E-A947-70E740481C1C}">
                <a14:useLocalDpi xmlns:a14="http://schemas.microsoft.com/office/drawing/2010/main" val="0"/>
              </a:ext>
            </a:extLst>
          </a:blip>
          <a:srcRect l="27095" r="22195" b="1"/>
          <a:stretch/>
        </p:blipFill>
        <p:spPr>
          <a:xfrm>
            <a:off x="1" y="-1"/>
            <a:ext cx="4950506" cy="6858001"/>
          </a:xfrm>
          <a:prstGeom prst="rect">
            <a:avLst/>
          </a:prstGeom>
          <a:noFill/>
        </p:spPr>
      </p:pic>
      <p:sp>
        <p:nvSpPr>
          <p:cNvPr id="13" name="Title 2">
            <a:extLst>
              <a:ext uri="{FF2B5EF4-FFF2-40B4-BE49-F238E27FC236}">
                <a16:creationId xmlns:a16="http://schemas.microsoft.com/office/drawing/2014/main" id="{C826C859-7AD1-426C-AA01-ACEC9903F4D9}"/>
              </a:ext>
            </a:extLst>
          </p:cNvPr>
          <p:cNvSpPr>
            <a:spLocks noGrp="1"/>
          </p:cNvSpPr>
          <p:nvPr>
            <p:ph type="title"/>
          </p:nvPr>
        </p:nvSpPr>
        <p:spPr>
          <a:xfrm>
            <a:off x="5648268" y="1580222"/>
            <a:ext cx="6145414" cy="2143483"/>
          </a:xfrm>
        </p:spPr>
        <p:txBody>
          <a:bodyPr/>
          <a:lstStyle/>
          <a:p>
            <a:r>
              <a:rPr lang="en-US" dirty="0"/>
              <a:t>Danish Standards</a:t>
            </a:r>
          </a:p>
        </p:txBody>
      </p:sp>
      <p:sp>
        <p:nvSpPr>
          <p:cNvPr id="15" name="Text Placeholder 3">
            <a:extLst>
              <a:ext uri="{FF2B5EF4-FFF2-40B4-BE49-F238E27FC236}">
                <a16:creationId xmlns:a16="http://schemas.microsoft.com/office/drawing/2014/main" id="{7CE2B10F-EA7D-4D4A-B837-174FEBBB5882}"/>
              </a:ext>
            </a:extLst>
          </p:cNvPr>
          <p:cNvSpPr>
            <a:spLocks noGrp="1"/>
          </p:cNvSpPr>
          <p:nvPr>
            <p:ph type="body" sz="quarter" idx="14"/>
          </p:nvPr>
        </p:nvSpPr>
        <p:spPr>
          <a:xfrm>
            <a:off x="5648267" y="4147079"/>
            <a:ext cx="3686175" cy="343183"/>
          </a:xfrm>
        </p:spPr>
        <p:txBody>
          <a:bodyPr/>
          <a:lstStyle/>
          <a:p>
            <a:r>
              <a:rPr lang="en-US" dirty="0"/>
              <a:t>Who are we?</a:t>
            </a:r>
          </a:p>
        </p:txBody>
      </p:sp>
      <p:sp>
        <p:nvSpPr>
          <p:cNvPr id="12" name="Pladsholder til tekst 2">
            <a:extLst>
              <a:ext uri="{FF2B5EF4-FFF2-40B4-BE49-F238E27FC236}">
                <a16:creationId xmlns:a16="http://schemas.microsoft.com/office/drawing/2014/main" id="{072E3DC4-6EF4-4B42-A490-A3DC7B9D40DD}"/>
              </a:ext>
            </a:extLst>
          </p:cNvPr>
          <p:cNvSpPr>
            <a:spLocks noGrp="1"/>
          </p:cNvSpPr>
          <p:nvPr>
            <p:ph type="body" sz="quarter" idx="17"/>
          </p:nvPr>
        </p:nvSpPr>
        <p:spPr>
          <a:xfrm>
            <a:off x="5648325" y="4633913"/>
            <a:ext cx="4949825" cy="1481137"/>
          </a:xfrm>
        </p:spPr>
        <p:txBody>
          <a:bodyPr/>
          <a:lstStyle/>
          <a:p>
            <a:r>
              <a:rPr lang="en-US" dirty="0"/>
              <a:t>Denmark's official standardization organization
Founded in 1926
Private foundation
130 employees in Copenhagen + 20 in </a:t>
            </a:r>
            <a:r>
              <a:rPr lang="en-US" dirty="0" err="1"/>
              <a:t>Løgstør</a:t>
            </a:r>
            <a:r>
              <a:rPr lang="en-US" dirty="0"/>
              <a:t>
Partnership with the Ministry of Industry
</a:t>
            </a:r>
            <a:endParaRPr lang="da-DK" dirty="0"/>
          </a:p>
        </p:txBody>
      </p:sp>
    </p:spTree>
    <p:extLst>
      <p:ext uri="{BB962C8B-B14F-4D97-AF65-F5344CB8AC3E}">
        <p14:creationId xmlns:p14="http://schemas.microsoft.com/office/powerpoint/2010/main" val="65031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Et billede, der indeholder værelse, sted med hasardspil&#10;&#10;Automatisk genereret beskrivelse">
            <a:extLst>
              <a:ext uri="{FF2B5EF4-FFF2-40B4-BE49-F238E27FC236}">
                <a16:creationId xmlns:a16="http://schemas.microsoft.com/office/drawing/2014/main" id="{4B17F6E8-73E4-460C-BB6A-20648FC76B3E}"/>
              </a:ext>
            </a:extLst>
          </p:cNvPr>
          <p:cNvPicPr>
            <a:picLocks noGrp="1" noChangeAspect="1"/>
          </p:cNvPicPr>
          <p:nvPr>
            <p:ph type="pic" sz="quarter" idx="21"/>
          </p:nvPr>
        </p:nvPicPr>
        <p:blipFill rotWithShape="1">
          <a:blip r:embed="rId3">
            <a:extLst>
              <a:ext uri="{837473B0-CC2E-450A-ABE3-18F120FF3D39}">
                <a1611:picAttrSrcUrl xmlns:a1611="http://schemas.microsoft.com/office/drawing/2016/11/main" r:id="rId4"/>
              </a:ext>
            </a:extLst>
          </a:blip>
          <a:srcRect l="26010" t="-14364" r="29255" b="597"/>
          <a:stretch/>
        </p:blipFill>
        <p:spPr>
          <a:xfrm>
            <a:off x="152400" y="143608"/>
            <a:ext cx="3108959" cy="6515099"/>
          </a:xfrm>
        </p:spPr>
      </p:pic>
      <p:sp>
        <p:nvSpPr>
          <p:cNvPr id="14" name="Titel 13">
            <a:extLst>
              <a:ext uri="{FF2B5EF4-FFF2-40B4-BE49-F238E27FC236}">
                <a16:creationId xmlns:a16="http://schemas.microsoft.com/office/drawing/2014/main" id="{C83FB58D-B4D0-4176-95D2-2DCCF871E610}"/>
              </a:ext>
            </a:extLst>
          </p:cNvPr>
          <p:cNvSpPr>
            <a:spLocks noGrp="1"/>
          </p:cNvSpPr>
          <p:nvPr>
            <p:ph type="title"/>
          </p:nvPr>
        </p:nvSpPr>
        <p:spPr>
          <a:xfrm>
            <a:off x="3733984" y="543639"/>
            <a:ext cx="5075908" cy="584236"/>
          </a:xfrm>
        </p:spPr>
        <p:txBody>
          <a:bodyPr/>
          <a:lstStyle/>
          <a:p>
            <a:r>
              <a:rPr lang="da-DK" sz="4000" dirty="0" err="1">
                <a:solidFill>
                  <a:schemeClr val="tx1"/>
                </a:solidFill>
              </a:rPr>
              <a:t>Leaning</a:t>
            </a:r>
            <a:r>
              <a:rPr lang="da-DK" sz="4000" dirty="0">
                <a:solidFill>
                  <a:schemeClr val="tx1"/>
                </a:solidFill>
              </a:rPr>
              <a:t> </a:t>
            </a:r>
            <a:r>
              <a:rPr lang="da-DK" sz="4000" dirty="0" err="1">
                <a:solidFill>
                  <a:schemeClr val="tx1"/>
                </a:solidFill>
              </a:rPr>
              <a:t>objectives</a:t>
            </a:r>
            <a:endParaRPr lang="da-DK" sz="4000" dirty="0">
              <a:solidFill>
                <a:schemeClr val="tx1"/>
              </a:solidFill>
            </a:endParaRPr>
          </a:p>
        </p:txBody>
      </p:sp>
      <p:graphicFrame>
        <p:nvGraphicFramePr>
          <p:cNvPr id="20" name="Diagram 19">
            <a:extLst>
              <a:ext uri="{FF2B5EF4-FFF2-40B4-BE49-F238E27FC236}">
                <a16:creationId xmlns:a16="http://schemas.microsoft.com/office/drawing/2014/main" id="{506F3C3C-C665-40B4-8907-15B44AAD9472}"/>
              </a:ext>
            </a:extLst>
          </p:cNvPr>
          <p:cNvGraphicFramePr/>
          <p:nvPr>
            <p:extLst>
              <p:ext uri="{D42A27DB-BD31-4B8C-83A1-F6EECF244321}">
                <p14:modId xmlns:p14="http://schemas.microsoft.com/office/powerpoint/2010/main" val="1954765439"/>
              </p:ext>
            </p:extLst>
          </p:nvPr>
        </p:nvGraphicFramePr>
        <p:xfrm>
          <a:off x="3653795" y="1365303"/>
          <a:ext cx="7748588" cy="41273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57441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latin typeface="+mj-lt"/>
              </a:rPr>
              <a:t>Standards </a:t>
            </a:r>
            <a:r>
              <a:rPr lang="da-DK" dirty="0" err="1">
                <a:latin typeface="+mj-lt"/>
              </a:rPr>
              <a:t>create</a:t>
            </a:r>
            <a:r>
              <a:rPr lang="da-DK" dirty="0">
                <a:latin typeface="+mj-lt"/>
              </a:rPr>
              <a:t> </a:t>
            </a:r>
            <a:r>
              <a:rPr lang="da-DK" dirty="0" err="1">
                <a:latin typeface="+mj-lt"/>
              </a:rPr>
              <a:t>coherence</a:t>
            </a:r>
            <a:r>
              <a:rPr lang="da-DK" dirty="0">
                <a:latin typeface="+mj-lt"/>
              </a:rPr>
              <a:t>
</a:t>
            </a:r>
          </a:p>
        </p:txBody>
      </p:sp>
      <p:sp>
        <p:nvSpPr>
          <p:cNvPr id="3" name="Pladsholder til tekst 2"/>
          <p:cNvSpPr>
            <a:spLocks noGrp="1"/>
          </p:cNvSpPr>
          <p:nvPr>
            <p:ph type="body" sz="quarter" idx="10"/>
          </p:nvPr>
        </p:nvSpPr>
        <p:spPr>
          <a:xfrm>
            <a:off x="5498291" y="2502761"/>
            <a:ext cx="4225717" cy="828676"/>
          </a:xfrm>
        </p:spPr>
        <p:txBody>
          <a:bodyPr>
            <a:normAutofit fontScale="92500" lnSpcReduction="10000"/>
          </a:bodyPr>
          <a:lstStyle/>
          <a:p>
            <a:r>
              <a:rPr lang="en-US" b="0" dirty="0"/>
              <a:t>Standards CONNECT businesses, customers and markets...
</a:t>
            </a:r>
            <a:endParaRPr lang="da-DK" b="0" dirty="0"/>
          </a:p>
        </p:txBody>
      </p:sp>
      <p:sp>
        <p:nvSpPr>
          <p:cNvPr id="4" name="Pladsholder til tekst 2"/>
          <p:cNvSpPr txBox="1">
            <a:spLocks/>
          </p:cNvSpPr>
          <p:nvPr/>
        </p:nvSpPr>
        <p:spPr>
          <a:xfrm>
            <a:off x="2107729" y="3900979"/>
            <a:ext cx="4484459" cy="828676"/>
          </a:xfrm>
          <a:prstGeom prst="rect">
            <a:avLst/>
          </a:prstGeom>
          <a:noFill/>
        </p:spPr>
        <p:txBody>
          <a:bodyPr vert="horz" lIns="108000" tIns="108000" rIns="108000" bIns="108000" rtlCol="0">
            <a:normAutofit fontScale="92500" lnSpcReduction="20000"/>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mj-lt"/>
              </a:rPr>
              <a:t>... through a clear COMMON UNDERSTANDING</a:t>
            </a:r>
            <a:br>
              <a:rPr lang="en-US" dirty="0">
                <a:latin typeface="+mj-lt"/>
              </a:rPr>
            </a:br>
            <a:r>
              <a:rPr lang="en-US" dirty="0">
                <a:latin typeface="+mj-lt"/>
              </a:rPr>
              <a:t>products, services and processes...
</a:t>
            </a:r>
            <a:endParaRPr lang="da-DK" dirty="0">
              <a:latin typeface="+mj-lt"/>
            </a:endParaRPr>
          </a:p>
        </p:txBody>
      </p:sp>
      <p:sp>
        <p:nvSpPr>
          <p:cNvPr id="5" name="Pladsholder til tekst 2"/>
          <p:cNvSpPr txBox="1">
            <a:spLocks/>
          </p:cNvSpPr>
          <p:nvPr/>
        </p:nvSpPr>
        <p:spPr>
          <a:xfrm>
            <a:off x="6231660" y="5200565"/>
            <a:ext cx="4225717" cy="828676"/>
          </a:xfrm>
          <a:prstGeom prst="rect">
            <a:avLst/>
          </a:prstGeom>
          <a:noFill/>
        </p:spPr>
        <p:txBody>
          <a:bodyPr vert="horz" lIns="108000" tIns="108000" rIns="108000" bIns="108000" rtlCol="0">
            <a:normAutofit fontScale="92500" lnSpcReduction="20000"/>
          </a:bodyPr>
          <a:lstStyle>
            <a:lvl1pPr marL="182563" indent="-18256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1pPr>
            <a:lvl2pPr marL="358775" indent="-1762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2pPr>
            <a:lvl3pPr marL="495300" indent="-13652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3pPr>
            <a:lvl4pPr marL="657225" indent="-168275"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4pPr>
            <a:lvl5pPr marL="808038" indent="-150813" algn="l" defTabSz="457200" rtl="0" eaLnBrk="1" latinLnBrk="0" hangingPunct="1">
              <a:spcBef>
                <a:spcPts val="0"/>
              </a:spcBef>
              <a:spcAft>
                <a:spcPts val="800"/>
              </a:spcAft>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mj-lt"/>
              </a:rPr>
              <a:t>... that ensure effective MARKET ACCESS for companies
</a:t>
            </a:r>
            <a:endParaRPr lang="da-DK" b="1" dirty="0">
              <a:latin typeface="+mj-lt"/>
            </a:endParaRPr>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808" y="1931867"/>
            <a:ext cx="2376160" cy="1612499"/>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081" y="3712940"/>
            <a:ext cx="2460095" cy="866659"/>
          </a:xfrm>
          <a:prstGeom prst="rect">
            <a:avLst/>
          </a:prstGeom>
        </p:spPr>
      </p:pic>
      <p:pic>
        <p:nvPicPr>
          <p:cNvPr id="9" name="Bille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279" y="4739052"/>
            <a:ext cx="3769637" cy="3909615"/>
          </a:xfrm>
          <a:prstGeom prst="rect">
            <a:avLst/>
          </a:prstGeom>
        </p:spPr>
      </p:pic>
    </p:spTree>
    <p:extLst>
      <p:ext uri="{BB962C8B-B14F-4D97-AF65-F5344CB8AC3E}">
        <p14:creationId xmlns:p14="http://schemas.microsoft.com/office/powerpoint/2010/main" val="235490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08B56455-C294-44BB-BC45-BC49320106E6}"/>
              </a:ext>
            </a:extLst>
          </p:cNvPr>
          <p:cNvSpPr>
            <a:spLocks noGrp="1"/>
          </p:cNvSpPr>
          <p:nvPr>
            <p:ph type="pic" sz="quarter" idx="16"/>
          </p:nvPr>
        </p:nvSpPr>
        <p:spPr/>
      </p:sp>
      <p:sp>
        <p:nvSpPr>
          <p:cNvPr id="11" name="Titel 10">
            <a:extLst>
              <a:ext uri="{FF2B5EF4-FFF2-40B4-BE49-F238E27FC236}">
                <a16:creationId xmlns:a16="http://schemas.microsoft.com/office/drawing/2014/main" id="{BE1346D3-934D-4763-80ED-87A788D97DE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Standards make the world function better
</a:t>
            </a:r>
            <a:endParaRPr lang="da-DK" dirty="0"/>
          </a:p>
        </p:txBody>
      </p:sp>
      <p:sp>
        <p:nvSpPr>
          <p:cNvPr id="12" name="Pladsholder til tekst 11">
            <a:extLst>
              <a:ext uri="{FF2B5EF4-FFF2-40B4-BE49-F238E27FC236}">
                <a16:creationId xmlns:a16="http://schemas.microsoft.com/office/drawing/2014/main" id="{6E89BF0A-0E48-48C7-90FB-8BEB22475E3A}"/>
              </a:ext>
            </a:extLst>
          </p:cNvPr>
          <p:cNvSpPr>
            <a:spLocks noGrp="1"/>
          </p:cNvSpPr>
          <p:nvPr>
            <p:ph type="body" sz="quarter" idx="15"/>
          </p:nvPr>
        </p:nvSpPr>
        <p:spPr/>
        <p:txBody>
          <a:bodyPr/>
          <a:lstStyle/>
          <a:p>
            <a:endParaRPr lang="da-DK" dirty="0"/>
          </a:p>
        </p:txBody>
      </p:sp>
      <p:pic>
        <p:nvPicPr>
          <p:cNvPr id="16" name="Billede 15">
            <a:extLst>
              <a:ext uri="{FF2B5EF4-FFF2-40B4-BE49-F238E27FC236}">
                <a16:creationId xmlns:a16="http://schemas.microsoft.com/office/drawing/2014/main" id="{B0074C27-B8C1-446F-B774-23D5AA964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794" y="1179069"/>
            <a:ext cx="2711449" cy="4448203"/>
          </a:xfrm>
          <a:prstGeom prst="rect">
            <a:avLst/>
          </a:prstGeom>
        </p:spPr>
      </p:pic>
      <p:pic>
        <p:nvPicPr>
          <p:cNvPr id="17" name="Billede 16">
            <a:extLst>
              <a:ext uri="{FF2B5EF4-FFF2-40B4-BE49-F238E27FC236}">
                <a16:creationId xmlns:a16="http://schemas.microsoft.com/office/drawing/2014/main" id="{65865969-EE44-490A-A23C-226FF5907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075" y="4228393"/>
            <a:ext cx="1151535" cy="1897901"/>
          </a:xfrm>
          <a:prstGeom prst="rect">
            <a:avLst/>
          </a:prstGeom>
        </p:spPr>
      </p:pic>
      <p:pic>
        <p:nvPicPr>
          <p:cNvPr id="18" name="Billede 17">
            <a:extLst>
              <a:ext uri="{FF2B5EF4-FFF2-40B4-BE49-F238E27FC236}">
                <a16:creationId xmlns:a16="http://schemas.microsoft.com/office/drawing/2014/main" id="{0BE8B18E-356B-46A5-8BB5-54D9CDBD4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244" y="2675048"/>
            <a:ext cx="712515" cy="1012831"/>
          </a:xfrm>
          <a:prstGeom prst="rect">
            <a:avLst/>
          </a:prstGeom>
        </p:spPr>
      </p:pic>
      <p:pic>
        <p:nvPicPr>
          <p:cNvPr id="19" name="Billede 18">
            <a:extLst>
              <a:ext uri="{FF2B5EF4-FFF2-40B4-BE49-F238E27FC236}">
                <a16:creationId xmlns:a16="http://schemas.microsoft.com/office/drawing/2014/main" id="{A6026771-908A-4B6C-9D6C-0160DB197B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593" y="3891296"/>
            <a:ext cx="1644775" cy="2572097"/>
          </a:xfrm>
          <a:prstGeom prst="rect">
            <a:avLst/>
          </a:prstGeom>
        </p:spPr>
      </p:pic>
      <p:pic>
        <p:nvPicPr>
          <p:cNvPr id="20" name="Billede 19">
            <a:extLst>
              <a:ext uri="{FF2B5EF4-FFF2-40B4-BE49-F238E27FC236}">
                <a16:creationId xmlns:a16="http://schemas.microsoft.com/office/drawing/2014/main" id="{C7B5E9B9-3873-49D8-9DD9-0994D2EF6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7750" y="4433725"/>
            <a:ext cx="3116140" cy="1985707"/>
          </a:xfrm>
          <a:prstGeom prst="rect">
            <a:avLst/>
          </a:prstGeom>
        </p:spPr>
      </p:pic>
      <p:pic>
        <p:nvPicPr>
          <p:cNvPr id="21" name="Billede 20">
            <a:extLst>
              <a:ext uri="{FF2B5EF4-FFF2-40B4-BE49-F238E27FC236}">
                <a16:creationId xmlns:a16="http://schemas.microsoft.com/office/drawing/2014/main" id="{E2199D3E-FF3F-40CD-A9B6-DF0A51E2CDC5}"/>
              </a:ext>
            </a:extLst>
          </p:cNvPr>
          <p:cNvPicPr>
            <a:picLocks noChangeAspect="1"/>
          </p:cNvPicPr>
          <p:nvPr/>
        </p:nvPicPr>
        <p:blipFill>
          <a:blip r:embed="rId8"/>
          <a:stretch>
            <a:fillRect/>
          </a:stretch>
        </p:blipFill>
        <p:spPr>
          <a:xfrm>
            <a:off x="8729122" y="2171447"/>
            <a:ext cx="1476698" cy="1719849"/>
          </a:xfrm>
          <a:prstGeom prst="rect">
            <a:avLst/>
          </a:prstGeom>
        </p:spPr>
      </p:pic>
      <mc:AlternateContent xmlns:mc="http://schemas.openxmlformats.org/markup-compatibility/2006" xmlns:p14="http://schemas.microsoft.com/office/powerpoint/2010/main">
        <mc:Choice Requires="p14">
          <p:contentPart p14:bwMode="auto" r:id="rId9">
            <p14:nvContentPartPr>
              <p14:cNvPr id="22" name="Håndskrift 21">
                <a:extLst>
                  <a:ext uri="{FF2B5EF4-FFF2-40B4-BE49-F238E27FC236}">
                    <a16:creationId xmlns:a16="http://schemas.microsoft.com/office/drawing/2014/main" id="{0167B52C-477B-4F30-97F1-9A204573C313}"/>
                  </a:ext>
                </a:extLst>
              </p14:cNvPr>
              <p14:cNvContentPartPr/>
              <p14:nvPr/>
            </p14:nvContentPartPr>
            <p14:xfrm>
              <a:off x="6643426" y="3434135"/>
              <a:ext cx="9720" cy="360"/>
            </p14:xfrm>
          </p:contentPart>
        </mc:Choice>
        <mc:Fallback xmlns="">
          <p:pic>
            <p:nvPicPr>
              <p:cNvPr id="22" name="Håndskrift 21">
                <a:extLst>
                  <a:ext uri="{FF2B5EF4-FFF2-40B4-BE49-F238E27FC236}">
                    <a16:creationId xmlns:a16="http://schemas.microsoft.com/office/drawing/2014/main" id="{0167B52C-477B-4F30-97F1-9A204573C313}"/>
                  </a:ext>
                </a:extLst>
              </p:cNvPr>
              <p:cNvPicPr/>
              <p:nvPr/>
            </p:nvPicPr>
            <p:blipFill>
              <a:blip r:embed="rId10"/>
              <a:stretch>
                <a:fillRect/>
              </a:stretch>
            </p:blipFill>
            <p:spPr>
              <a:xfrm>
                <a:off x="6633706" y="3424775"/>
                <a:ext cx="29160" cy="19080"/>
              </a:xfrm>
              <a:prstGeom prst="rect">
                <a:avLst/>
              </a:prstGeom>
            </p:spPr>
          </p:pic>
        </mc:Fallback>
      </mc:AlternateContent>
    </p:spTree>
    <p:extLst>
      <p:ext uri="{BB962C8B-B14F-4D97-AF65-F5344CB8AC3E}">
        <p14:creationId xmlns:p14="http://schemas.microsoft.com/office/powerpoint/2010/main" val="407711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5FFA4BD1-052D-46B2-A548-22D92723D5E1}"/>
              </a:ext>
            </a:extLst>
          </p:cNvPr>
          <p:cNvSpPr>
            <a:spLocks noGrp="1"/>
          </p:cNvSpPr>
          <p:nvPr>
            <p:ph type="pic" sz="quarter" idx="16"/>
          </p:nvPr>
        </p:nvSpPr>
        <p:spPr>
          <a:xfrm>
            <a:off x="3260724" y="-162044"/>
            <a:ext cx="9506857" cy="7045036"/>
          </a:xfrm>
        </p:spPr>
      </p:sp>
      <p:sp>
        <p:nvSpPr>
          <p:cNvPr id="3" name="Titel 2">
            <a:extLst>
              <a:ext uri="{FF2B5EF4-FFF2-40B4-BE49-F238E27FC236}">
                <a16:creationId xmlns:a16="http://schemas.microsoft.com/office/drawing/2014/main" id="{2F06CD71-7315-418D-B336-F8B6E4504E6A}"/>
              </a:ext>
            </a:extLst>
          </p:cNvPr>
          <p:cNvSpPr>
            <a:spLocks noGrp="1"/>
          </p:cNvSpPr>
          <p:nvPr>
            <p:ph type="title"/>
          </p:nvPr>
        </p:nvSpPr>
        <p:spPr/>
        <p:txBody>
          <a:bodyPr/>
          <a:lstStyle/>
          <a:p>
            <a:r>
              <a:rPr lang="da-DK" dirty="0"/>
              <a:t>Standards </a:t>
            </a:r>
            <a:r>
              <a:rPr lang="da-DK" dirty="0" err="1"/>
              <a:t>are</a:t>
            </a:r>
            <a:r>
              <a:rPr lang="da-DK" dirty="0"/>
              <a:t> </a:t>
            </a:r>
            <a:r>
              <a:rPr lang="da-DK" dirty="0" err="1"/>
              <a:t>everywhere</a:t>
            </a:r>
            <a:br>
              <a:rPr lang="da-DK" dirty="0"/>
            </a:br>
            <a:br>
              <a:rPr lang="da-DK" dirty="0"/>
            </a:br>
            <a:br>
              <a:rPr lang="da-DK" dirty="0"/>
            </a:br>
            <a:r>
              <a:rPr lang="da-DK" dirty="0"/>
              <a:t>
</a:t>
            </a:r>
          </a:p>
        </p:txBody>
      </p:sp>
      <p:sp>
        <p:nvSpPr>
          <p:cNvPr id="4" name="Pladsholder til tekst 3">
            <a:extLst>
              <a:ext uri="{FF2B5EF4-FFF2-40B4-BE49-F238E27FC236}">
                <a16:creationId xmlns:a16="http://schemas.microsoft.com/office/drawing/2014/main" id="{8D870713-E931-4044-B495-E30C42519676}"/>
              </a:ext>
            </a:extLst>
          </p:cNvPr>
          <p:cNvSpPr>
            <a:spLocks noGrp="1"/>
          </p:cNvSpPr>
          <p:nvPr>
            <p:ph type="body" sz="quarter" idx="15"/>
          </p:nvPr>
        </p:nvSpPr>
        <p:spPr/>
        <p:txBody>
          <a:bodyPr/>
          <a:lstStyle/>
          <a:p>
            <a:endParaRPr lang="da-DK"/>
          </a:p>
        </p:txBody>
      </p:sp>
      <p:sp>
        <p:nvSpPr>
          <p:cNvPr id="5" name="Pladsholder til tekst 4">
            <a:extLst>
              <a:ext uri="{FF2B5EF4-FFF2-40B4-BE49-F238E27FC236}">
                <a16:creationId xmlns:a16="http://schemas.microsoft.com/office/drawing/2014/main" id="{7FB76784-05F3-4AC6-A34A-FB0F4A47F4E4}"/>
              </a:ext>
            </a:extLst>
          </p:cNvPr>
          <p:cNvSpPr>
            <a:spLocks noGrp="1"/>
          </p:cNvSpPr>
          <p:nvPr>
            <p:ph type="body" sz="quarter" idx="17"/>
          </p:nvPr>
        </p:nvSpPr>
        <p:spPr/>
        <p:txBody>
          <a:bodyPr/>
          <a:lstStyle/>
          <a:p>
            <a:endParaRPr lang="da-DK" dirty="0"/>
          </a:p>
        </p:txBody>
      </p:sp>
      <p:sp>
        <p:nvSpPr>
          <p:cNvPr id="6" name="Pladsholder til tekst 5">
            <a:extLst>
              <a:ext uri="{FF2B5EF4-FFF2-40B4-BE49-F238E27FC236}">
                <a16:creationId xmlns:a16="http://schemas.microsoft.com/office/drawing/2014/main" id="{70C1E0AD-99EB-483D-A25F-014A4CE8511A}"/>
              </a:ext>
            </a:extLst>
          </p:cNvPr>
          <p:cNvSpPr>
            <a:spLocks noGrp="1"/>
          </p:cNvSpPr>
          <p:nvPr>
            <p:ph type="body" sz="quarter" idx="19"/>
          </p:nvPr>
        </p:nvSpPr>
        <p:spPr/>
        <p:txBody>
          <a:bodyPr/>
          <a:lstStyle/>
          <a:p>
            <a:endParaRPr lang="da-DK"/>
          </a:p>
        </p:txBody>
      </p:sp>
      <p:sp>
        <p:nvSpPr>
          <p:cNvPr id="8" name="Pladsholder til indhold 2">
            <a:extLst>
              <a:ext uri="{FF2B5EF4-FFF2-40B4-BE49-F238E27FC236}">
                <a16:creationId xmlns:a16="http://schemas.microsoft.com/office/drawing/2014/main" id="{45EC1E2A-A1EA-4329-B195-517359DA90EB}"/>
              </a:ext>
            </a:extLst>
          </p:cNvPr>
          <p:cNvSpPr txBox="1">
            <a:spLocks/>
          </p:cNvSpPr>
          <p:nvPr/>
        </p:nvSpPr>
        <p:spPr>
          <a:xfrm>
            <a:off x="3293116" y="2236014"/>
            <a:ext cx="7351712" cy="329565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GB" sz="1000" b="1" i="0" kern="1200" dirty="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000" b="0" i="0" kern="1200" dirty="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2" lvl="1"/>
            <a:r>
              <a:rPr lang="da-DK" b="1" dirty="0"/>
              <a:t>Take a look </a:t>
            </a:r>
            <a:r>
              <a:rPr lang="da-DK" b="1" dirty="0" err="1"/>
              <a:t>around</a:t>
            </a:r>
            <a:r>
              <a:rPr lang="da-DK" b="1" dirty="0"/>
              <a:t>! </a:t>
            </a:r>
          </a:p>
          <a:p>
            <a:endParaRPr lang="da-DK" dirty="0"/>
          </a:p>
          <a:p>
            <a:endParaRPr lang="da-DK" dirty="0"/>
          </a:p>
        </p:txBody>
      </p:sp>
      <p:grpSp>
        <p:nvGrpSpPr>
          <p:cNvPr id="9" name="Gruppe 8">
            <a:extLst>
              <a:ext uri="{FF2B5EF4-FFF2-40B4-BE49-F238E27FC236}">
                <a16:creationId xmlns:a16="http://schemas.microsoft.com/office/drawing/2014/main" id="{C70A48CF-7B8E-46B0-80A3-0A76B13F1998}"/>
              </a:ext>
            </a:extLst>
          </p:cNvPr>
          <p:cNvGrpSpPr/>
          <p:nvPr/>
        </p:nvGrpSpPr>
        <p:grpSpPr>
          <a:xfrm>
            <a:off x="3423059" y="3184665"/>
            <a:ext cx="2278940" cy="1767759"/>
            <a:chOff x="2752427" y="2252661"/>
            <a:chExt cx="2278940" cy="1767759"/>
          </a:xfrm>
        </p:grpSpPr>
        <p:pic>
          <p:nvPicPr>
            <p:cNvPr id="10" name="Picture 2">
              <a:extLst>
                <a:ext uri="{FF2B5EF4-FFF2-40B4-BE49-F238E27FC236}">
                  <a16:creationId xmlns:a16="http://schemas.microsoft.com/office/drawing/2014/main" id="{B5EE6B3E-8647-42F7-BEEC-3414DBEA3405}"/>
                </a:ext>
              </a:extLst>
            </p:cNvPr>
            <p:cNvPicPr>
              <a:picLocks noChangeAspect="1" noChangeArrowheads="1"/>
            </p:cNvPicPr>
            <p:nvPr/>
          </p:nvPicPr>
          <p:blipFill rotWithShape="1">
            <a:blip r:embed="rId3" cstate="print"/>
            <a:srcRect l="11843" t="16437" r="6148" b="13023"/>
            <a:stretch/>
          </p:blipFill>
          <p:spPr bwMode="auto">
            <a:xfrm>
              <a:off x="2752427" y="2252661"/>
              <a:ext cx="2278940" cy="1400175"/>
            </a:xfrm>
            <a:prstGeom prst="rect">
              <a:avLst/>
            </a:prstGeom>
            <a:noFill/>
            <a:ln w="9525">
              <a:noFill/>
              <a:miter lim="800000"/>
              <a:headEnd/>
              <a:tailEnd/>
            </a:ln>
            <a:effectLst/>
          </p:spPr>
        </p:pic>
        <p:sp>
          <p:nvSpPr>
            <p:cNvPr id="11" name="Tekstboks 5">
              <a:extLst>
                <a:ext uri="{FF2B5EF4-FFF2-40B4-BE49-F238E27FC236}">
                  <a16:creationId xmlns:a16="http://schemas.microsoft.com/office/drawing/2014/main" id="{056EBEAF-F597-4F8A-8D83-BFEB7741225A}"/>
                </a:ext>
              </a:extLst>
            </p:cNvPr>
            <p:cNvSpPr txBox="1"/>
            <p:nvPr/>
          </p:nvSpPr>
          <p:spPr>
            <a:xfrm>
              <a:off x="2809875" y="3774199"/>
              <a:ext cx="1514475" cy="246221"/>
            </a:xfrm>
            <a:prstGeom prst="rect">
              <a:avLst/>
            </a:prstGeom>
            <a:noFill/>
          </p:spPr>
          <p:txBody>
            <a:bodyPr wrap="square" lIns="0" tIns="0" rIns="0" bIns="0" rtlCol="0">
              <a:spAutoFit/>
            </a:bodyPr>
            <a:lstStyle/>
            <a:p>
              <a:r>
                <a:rPr lang="da-DK" sz="1600" noProof="0" dirty="0"/>
                <a:t>DS/EN 62680</a:t>
              </a:r>
            </a:p>
          </p:txBody>
        </p:sp>
      </p:grpSp>
      <p:grpSp>
        <p:nvGrpSpPr>
          <p:cNvPr id="12" name="Gruppe 11">
            <a:extLst>
              <a:ext uri="{FF2B5EF4-FFF2-40B4-BE49-F238E27FC236}">
                <a16:creationId xmlns:a16="http://schemas.microsoft.com/office/drawing/2014/main" id="{BBA04C60-79C8-4041-9C17-714F05D2CE5E}"/>
              </a:ext>
            </a:extLst>
          </p:cNvPr>
          <p:cNvGrpSpPr/>
          <p:nvPr/>
        </p:nvGrpSpPr>
        <p:grpSpPr>
          <a:xfrm>
            <a:off x="6814330" y="2864782"/>
            <a:ext cx="1913362" cy="2179797"/>
            <a:chOff x="1017163" y="3038474"/>
            <a:chExt cx="1913362" cy="2179797"/>
          </a:xfrm>
        </p:grpSpPr>
        <p:pic>
          <p:nvPicPr>
            <p:cNvPr id="13" name="Picture 2" descr="C:\Users\sab\Desktop\COLOURBOX1288416.jpg">
              <a:extLst>
                <a:ext uri="{FF2B5EF4-FFF2-40B4-BE49-F238E27FC236}">
                  <a16:creationId xmlns:a16="http://schemas.microsoft.com/office/drawing/2014/main" id="{7D89B975-CA5A-4FDA-965B-A4D6EABA8A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163" y="3038474"/>
              <a:ext cx="1913362" cy="170656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boks 3">
              <a:extLst>
                <a:ext uri="{FF2B5EF4-FFF2-40B4-BE49-F238E27FC236}">
                  <a16:creationId xmlns:a16="http://schemas.microsoft.com/office/drawing/2014/main" id="{5430B3C4-A8AA-4C5D-9E50-737CCEBA14A7}"/>
                </a:ext>
              </a:extLst>
            </p:cNvPr>
            <p:cNvSpPr txBox="1"/>
            <p:nvPr/>
          </p:nvSpPr>
          <p:spPr>
            <a:xfrm flipH="1">
              <a:off x="1181165" y="4972050"/>
              <a:ext cx="1628710" cy="246221"/>
            </a:xfrm>
            <a:prstGeom prst="rect">
              <a:avLst/>
            </a:prstGeom>
            <a:noFill/>
          </p:spPr>
          <p:txBody>
            <a:bodyPr wrap="square" lIns="0" tIns="0" rIns="0" bIns="0" rtlCol="0">
              <a:spAutoFit/>
            </a:bodyPr>
            <a:lstStyle/>
            <a:p>
              <a:r>
                <a:rPr lang="da-DK" sz="1600" noProof="0" dirty="0"/>
                <a:t>DS/EN 1729</a:t>
              </a:r>
            </a:p>
          </p:txBody>
        </p:sp>
      </p:grpSp>
      <p:grpSp>
        <p:nvGrpSpPr>
          <p:cNvPr id="15" name="Gruppe 14">
            <a:extLst>
              <a:ext uri="{FF2B5EF4-FFF2-40B4-BE49-F238E27FC236}">
                <a16:creationId xmlns:a16="http://schemas.microsoft.com/office/drawing/2014/main" id="{3E57EB85-DF35-44BB-BF89-4E4B46F88AFA}"/>
              </a:ext>
            </a:extLst>
          </p:cNvPr>
          <p:cNvGrpSpPr/>
          <p:nvPr/>
        </p:nvGrpSpPr>
        <p:grpSpPr>
          <a:xfrm>
            <a:off x="8662933" y="3381152"/>
            <a:ext cx="1862667" cy="3143611"/>
            <a:chOff x="5290416" y="1436485"/>
            <a:chExt cx="1862667" cy="3143611"/>
          </a:xfrm>
        </p:grpSpPr>
        <p:pic>
          <p:nvPicPr>
            <p:cNvPr id="16" name="Picture 3" descr="C:\Users\sab\Desktop\COLOURBOX4499886.jpg">
              <a:extLst>
                <a:ext uri="{FF2B5EF4-FFF2-40B4-BE49-F238E27FC236}">
                  <a16:creationId xmlns:a16="http://schemas.microsoft.com/office/drawing/2014/main" id="{7524D886-2B5D-415C-9E0D-F52CA40BE2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70745">
              <a:off x="5290416" y="1436485"/>
              <a:ext cx="1862667" cy="2758861"/>
            </a:xfrm>
            <a:prstGeom prst="rect">
              <a:avLst/>
            </a:prstGeom>
            <a:noFill/>
            <a:extLst>
              <a:ext uri="{909E8E84-426E-40DD-AFC4-6F175D3DCCD1}">
                <a14:hiddenFill xmlns:a14="http://schemas.microsoft.com/office/drawing/2010/main">
                  <a:solidFill>
                    <a:srgbClr val="FFFFFF"/>
                  </a:solidFill>
                </a14:hiddenFill>
              </a:ext>
            </a:extLst>
          </p:spPr>
        </p:pic>
        <p:sp>
          <p:nvSpPr>
            <p:cNvPr id="17" name="Tekstboks 13">
              <a:extLst>
                <a:ext uri="{FF2B5EF4-FFF2-40B4-BE49-F238E27FC236}">
                  <a16:creationId xmlns:a16="http://schemas.microsoft.com/office/drawing/2014/main" id="{DCDEF3AB-8009-406D-96A1-53739D96AC86}"/>
                </a:ext>
              </a:extLst>
            </p:cNvPr>
            <p:cNvSpPr txBox="1"/>
            <p:nvPr/>
          </p:nvSpPr>
          <p:spPr>
            <a:xfrm>
              <a:off x="5748826" y="4333875"/>
              <a:ext cx="1397819" cy="246221"/>
            </a:xfrm>
            <a:prstGeom prst="rect">
              <a:avLst/>
            </a:prstGeom>
            <a:noFill/>
          </p:spPr>
          <p:txBody>
            <a:bodyPr wrap="none" lIns="0" tIns="0" rIns="0" bIns="0" rtlCol="0">
              <a:spAutoFit/>
            </a:bodyPr>
            <a:lstStyle/>
            <a:p>
              <a:r>
                <a:rPr lang="da-DK" sz="1600" noProof="0" dirty="0"/>
                <a:t>DS/EN 16063</a:t>
              </a:r>
            </a:p>
          </p:txBody>
        </p:sp>
      </p:grpSp>
      <p:grpSp>
        <p:nvGrpSpPr>
          <p:cNvPr id="18" name="Gruppe 17">
            <a:extLst>
              <a:ext uri="{FF2B5EF4-FFF2-40B4-BE49-F238E27FC236}">
                <a16:creationId xmlns:a16="http://schemas.microsoft.com/office/drawing/2014/main" id="{7A8E275B-F8D6-469B-95CF-3A0D1AA0499C}"/>
              </a:ext>
            </a:extLst>
          </p:cNvPr>
          <p:cNvGrpSpPr/>
          <p:nvPr/>
        </p:nvGrpSpPr>
        <p:grpSpPr>
          <a:xfrm>
            <a:off x="3977146" y="5027854"/>
            <a:ext cx="3149557" cy="1375294"/>
            <a:chOff x="2391164" y="3699746"/>
            <a:chExt cx="3357662" cy="2333626"/>
          </a:xfrm>
        </p:grpSpPr>
        <p:pic>
          <p:nvPicPr>
            <p:cNvPr id="19" name="Billede 18">
              <a:extLst>
                <a:ext uri="{FF2B5EF4-FFF2-40B4-BE49-F238E27FC236}">
                  <a16:creationId xmlns:a16="http://schemas.microsoft.com/office/drawing/2014/main" id="{55EEDAB9-1DBF-489A-899C-764FD98195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79"/>
            <a:stretch/>
          </p:blipFill>
          <p:spPr>
            <a:xfrm>
              <a:off x="2391164" y="3699746"/>
              <a:ext cx="3357662" cy="2333626"/>
            </a:xfrm>
            <a:prstGeom prst="rect">
              <a:avLst/>
            </a:prstGeom>
          </p:spPr>
        </p:pic>
        <p:sp>
          <p:nvSpPr>
            <p:cNvPr id="20" name="Tekstboks 11">
              <a:extLst>
                <a:ext uri="{FF2B5EF4-FFF2-40B4-BE49-F238E27FC236}">
                  <a16:creationId xmlns:a16="http://schemas.microsoft.com/office/drawing/2014/main" id="{839B1D04-3F9F-485B-AC85-17EE5CA08B82}"/>
                </a:ext>
              </a:extLst>
            </p:cNvPr>
            <p:cNvSpPr txBox="1"/>
            <p:nvPr/>
          </p:nvSpPr>
          <p:spPr>
            <a:xfrm>
              <a:off x="2705099" y="5782389"/>
              <a:ext cx="1825821" cy="246221"/>
            </a:xfrm>
            <a:prstGeom prst="rect">
              <a:avLst/>
            </a:prstGeom>
            <a:noFill/>
          </p:spPr>
          <p:txBody>
            <a:bodyPr wrap="none" lIns="0" tIns="0" rIns="0" bIns="0" rtlCol="0">
              <a:spAutoFit/>
            </a:bodyPr>
            <a:lstStyle/>
            <a:p>
              <a:r>
                <a:rPr lang="da-DK" sz="1600" noProof="0" dirty="0"/>
                <a:t>DS/ISO/IEC 9995</a:t>
              </a:r>
            </a:p>
          </p:txBody>
        </p:sp>
      </p:grpSp>
      <p:grpSp>
        <p:nvGrpSpPr>
          <p:cNvPr id="21" name="Gruppe 20">
            <a:extLst>
              <a:ext uri="{FF2B5EF4-FFF2-40B4-BE49-F238E27FC236}">
                <a16:creationId xmlns:a16="http://schemas.microsoft.com/office/drawing/2014/main" id="{81458B11-D4E7-4290-8295-52F25760D085}"/>
              </a:ext>
            </a:extLst>
          </p:cNvPr>
          <p:cNvGrpSpPr/>
          <p:nvPr/>
        </p:nvGrpSpPr>
        <p:grpSpPr>
          <a:xfrm>
            <a:off x="10023328" y="1205590"/>
            <a:ext cx="1620323" cy="2991041"/>
            <a:chOff x="3291636" y="1524085"/>
            <a:chExt cx="2021923" cy="3782501"/>
          </a:xfrm>
        </p:grpSpPr>
        <p:sp>
          <p:nvSpPr>
            <p:cNvPr id="22" name="Tekstboks 3">
              <a:extLst>
                <a:ext uri="{FF2B5EF4-FFF2-40B4-BE49-F238E27FC236}">
                  <a16:creationId xmlns:a16="http://schemas.microsoft.com/office/drawing/2014/main" id="{0BCFE228-A82B-4AE0-9112-D77BAF159CB4}"/>
                </a:ext>
              </a:extLst>
            </p:cNvPr>
            <p:cNvSpPr txBox="1"/>
            <p:nvPr/>
          </p:nvSpPr>
          <p:spPr>
            <a:xfrm flipH="1">
              <a:off x="3291636" y="4683838"/>
              <a:ext cx="2021923" cy="622748"/>
            </a:xfrm>
            <a:prstGeom prst="rect">
              <a:avLst/>
            </a:prstGeom>
            <a:noFill/>
          </p:spPr>
          <p:txBody>
            <a:bodyPr wrap="square" lIns="0" tIns="0" rIns="0" bIns="0" rtlCol="0">
              <a:spAutoFit/>
            </a:bodyPr>
            <a:lstStyle/>
            <a:p>
              <a:r>
                <a:rPr lang="da-DK" sz="1600" noProof="0" dirty="0"/>
                <a:t>DS 53 – </a:t>
              </a:r>
              <a:r>
                <a:rPr lang="da-DK" sz="1600" dirty="0"/>
                <a:t>Glass </a:t>
              </a:r>
              <a:r>
                <a:rPr lang="da-DK" sz="1600" dirty="0" err="1"/>
                <a:t>bottles</a:t>
              </a:r>
              <a:r>
                <a:rPr lang="da-DK" sz="1600" dirty="0"/>
                <a:t> for </a:t>
              </a:r>
              <a:r>
                <a:rPr lang="da-DK" sz="1600" dirty="0" err="1"/>
                <a:t>beer</a:t>
              </a:r>
              <a:endParaRPr lang="da-DK" sz="1600" noProof="0" dirty="0"/>
            </a:p>
          </p:txBody>
        </p:sp>
        <p:pic>
          <p:nvPicPr>
            <p:cNvPr id="23" name="Picture 4" descr="Billedresultat">
              <a:extLst>
                <a:ext uri="{FF2B5EF4-FFF2-40B4-BE49-F238E27FC236}">
                  <a16:creationId xmlns:a16="http://schemas.microsoft.com/office/drawing/2014/main" id="{CC8C3806-9447-40AC-877D-9C9A117850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2709" y="1524085"/>
              <a:ext cx="1619250" cy="28194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pe 23">
            <a:extLst>
              <a:ext uri="{FF2B5EF4-FFF2-40B4-BE49-F238E27FC236}">
                <a16:creationId xmlns:a16="http://schemas.microsoft.com/office/drawing/2014/main" id="{1FBB25BF-A5A8-4932-97DC-54D9DFD6431B}"/>
              </a:ext>
            </a:extLst>
          </p:cNvPr>
          <p:cNvGrpSpPr/>
          <p:nvPr/>
        </p:nvGrpSpPr>
        <p:grpSpPr>
          <a:xfrm>
            <a:off x="6185856" y="136814"/>
            <a:ext cx="1987721" cy="2534605"/>
            <a:chOff x="6950292" y="1197766"/>
            <a:chExt cx="1987721" cy="2534605"/>
          </a:xfrm>
        </p:grpSpPr>
        <p:pic>
          <p:nvPicPr>
            <p:cNvPr id="25" name="Billede 24">
              <a:extLst>
                <a:ext uri="{FF2B5EF4-FFF2-40B4-BE49-F238E27FC236}">
                  <a16:creationId xmlns:a16="http://schemas.microsoft.com/office/drawing/2014/main" id="{14DCE185-FE83-4245-95B5-CF034DE7D4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53" t="7216" r="5713" b="8326"/>
            <a:stretch/>
          </p:blipFill>
          <p:spPr>
            <a:xfrm>
              <a:off x="6950292" y="1197766"/>
              <a:ext cx="1987721" cy="2109789"/>
            </a:xfrm>
            <a:prstGeom prst="rect">
              <a:avLst/>
            </a:prstGeom>
          </p:spPr>
        </p:pic>
        <p:sp>
          <p:nvSpPr>
            <p:cNvPr id="26" name="Tekstboks 15">
              <a:extLst>
                <a:ext uri="{FF2B5EF4-FFF2-40B4-BE49-F238E27FC236}">
                  <a16:creationId xmlns:a16="http://schemas.microsoft.com/office/drawing/2014/main" id="{1CA9697E-BFBF-45D2-B9E8-D8F2C16DE156}"/>
                </a:ext>
              </a:extLst>
            </p:cNvPr>
            <p:cNvSpPr txBox="1"/>
            <p:nvPr/>
          </p:nvSpPr>
          <p:spPr>
            <a:xfrm>
              <a:off x="7146645" y="3486150"/>
              <a:ext cx="1397819" cy="246221"/>
            </a:xfrm>
            <a:prstGeom prst="rect">
              <a:avLst/>
            </a:prstGeom>
            <a:noFill/>
          </p:spPr>
          <p:txBody>
            <a:bodyPr wrap="none" lIns="0" tIns="0" rIns="0" bIns="0" rtlCol="0">
              <a:spAutoFit/>
            </a:bodyPr>
            <a:lstStyle/>
            <a:p>
              <a:r>
                <a:rPr lang="da-DK" sz="1600" noProof="0" dirty="0"/>
                <a:t>DS/EN 12210</a:t>
              </a:r>
            </a:p>
          </p:txBody>
        </p:sp>
      </p:grpSp>
    </p:spTree>
    <p:extLst>
      <p:ext uri="{BB962C8B-B14F-4D97-AF65-F5344CB8AC3E}">
        <p14:creationId xmlns:p14="http://schemas.microsoft.com/office/powerpoint/2010/main" val="64719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A09545-D050-4D39-8532-29572E1D5B1A}"/>
              </a:ext>
            </a:extLst>
          </p:cNvPr>
          <p:cNvSpPr>
            <a:spLocks noGrp="1"/>
          </p:cNvSpPr>
          <p:nvPr>
            <p:ph type="title"/>
          </p:nvPr>
        </p:nvSpPr>
        <p:spPr/>
        <p:txBody>
          <a:bodyPr/>
          <a:lstStyle/>
          <a:p>
            <a:r>
              <a:rPr lang="da-DK" dirty="0"/>
              <a:t>A </a:t>
            </a:r>
            <a:r>
              <a:rPr lang="da-DK" dirty="0" err="1"/>
              <a:t>world</a:t>
            </a:r>
            <a:r>
              <a:rPr lang="da-DK" dirty="0"/>
              <a:t> </a:t>
            </a:r>
            <a:r>
              <a:rPr lang="da-DK" dirty="0" err="1"/>
              <a:t>without</a:t>
            </a:r>
            <a:r>
              <a:rPr lang="da-DK" dirty="0"/>
              <a:t> standards</a:t>
            </a:r>
          </a:p>
        </p:txBody>
      </p:sp>
      <p:sp>
        <p:nvSpPr>
          <p:cNvPr id="8" name="Pladsholder til tekst 7">
            <a:extLst>
              <a:ext uri="{FF2B5EF4-FFF2-40B4-BE49-F238E27FC236}">
                <a16:creationId xmlns:a16="http://schemas.microsoft.com/office/drawing/2014/main" id="{38FCABCB-D4A5-458E-B0C9-AB333305771F}"/>
              </a:ext>
            </a:extLst>
          </p:cNvPr>
          <p:cNvSpPr>
            <a:spLocks noGrp="1"/>
          </p:cNvSpPr>
          <p:nvPr>
            <p:ph type="body" sz="half" idx="2"/>
          </p:nvPr>
        </p:nvSpPr>
        <p:spPr/>
        <p:txBody>
          <a:bodyPr/>
          <a:lstStyle/>
          <a:p>
            <a:endParaRPr lang="da-DK" dirty="0"/>
          </a:p>
        </p:txBody>
      </p:sp>
      <p:sp>
        <p:nvSpPr>
          <p:cNvPr id="9" name="Pladsholder til tekst 8">
            <a:extLst>
              <a:ext uri="{FF2B5EF4-FFF2-40B4-BE49-F238E27FC236}">
                <a16:creationId xmlns:a16="http://schemas.microsoft.com/office/drawing/2014/main" id="{0F223DEB-2E53-48B4-A0D5-FFF9B3DC0783}"/>
              </a:ext>
            </a:extLst>
          </p:cNvPr>
          <p:cNvSpPr>
            <a:spLocks noGrp="1"/>
          </p:cNvSpPr>
          <p:nvPr>
            <p:ph type="body" sz="half" idx="13"/>
          </p:nvPr>
        </p:nvSpPr>
        <p:spPr/>
        <p:txBody>
          <a:bodyPr/>
          <a:lstStyle/>
          <a:p>
            <a:endParaRPr lang="da-DK"/>
          </a:p>
        </p:txBody>
      </p:sp>
      <p:pic>
        <p:nvPicPr>
          <p:cNvPr id="7" name="Billede 6">
            <a:extLst>
              <a:ext uri="{FF2B5EF4-FFF2-40B4-BE49-F238E27FC236}">
                <a16:creationId xmlns:a16="http://schemas.microsoft.com/office/drawing/2014/main" id="{14B226C9-8C3F-49F3-90B7-1E9C8BCD5723}"/>
              </a:ext>
            </a:extLst>
          </p:cNvPr>
          <p:cNvPicPr>
            <a:picLocks noChangeAspect="1"/>
          </p:cNvPicPr>
          <p:nvPr/>
        </p:nvPicPr>
        <p:blipFill>
          <a:blip r:embed="rId3"/>
          <a:stretch>
            <a:fillRect/>
          </a:stretch>
        </p:blipFill>
        <p:spPr>
          <a:xfrm>
            <a:off x="5857636" y="2649214"/>
            <a:ext cx="4517533" cy="3014809"/>
          </a:xfrm>
          <a:prstGeom prst="rect">
            <a:avLst/>
          </a:prstGeom>
        </p:spPr>
      </p:pic>
      <p:pic>
        <p:nvPicPr>
          <p:cNvPr id="10" name="Billede 9">
            <a:extLst>
              <a:ext uri="{FF2B5EF4-FFF2-40B4-BE49-F238E27FC236}">
                <a16:creationId xmlns:a16="http://schemas.microsoft.com/office/drawing/2014/main" id="{065CC57B-CDF6-4A41-9762-A4D2F4423573}"/>
              </a:ext>
            </a:extLst>
          </p:cNvPr>
          <p:cNvPicPr>
            <a:picLocks noChangeAspect="1"/>
          </p:cNvPicPr>
          <p:nvPr/>
        </p:nvPicPr>
        <p:blipFill>
          <a:blip r:embed="rId4"/>
          <a:stretch>
            <a:fillRect/>
          </a:stretch>
        </p:blipFill>
        <p:spPr>
          <a:xfrm>
            <a:off x="839789" y="2599833"/>
            <a:ext cx="4591528" cy="3064190"/>
          </a:xfrm>
          <a:prstGeom prst="rect">
            <a:avLst/>
          </a:prstGeom>
        </p:spPr>
      </p:pic>
    </p:spTree>
    <p:extLst>
      <p:ext uri="{BB962C8B-B14F-4D97-AF65-F5344CB8AC3E}">
        <p14:creationId xmlns:p14="http://schemas.microsoft.com/office/powerpoint/2010/main" val="4072665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28960081-8D2A-4147-B557-431CDD95A31D}"/>
              </a:ext>
            </a:extLst>
          </p:cNvPr>
          <p:cNvSpPr>
            <a:spLocks noGrp="1"/>
          </p:cNvSpPr>
          <p:nvPr>
            <p:ph type="title"/>
          </p:nvPr>
        </p:nvSpPr>
        <p:spPr>
          <a:xfrm>
            <a:off x="439004" y="365125"/>
            <a:ext cx="6481342" cy="1325563"/>
          </a:xfrm>
        </p:spPr>
        <p:txBody>
          <a:bodyPr anchor="t">
            <a:normAutofit/>
          </a:bodyPr>
          <a:lstStyle/>
          <a:p>
            <a:r>
              <a:rPr lang="da-DK" dirty="0"/>
              <a:t>The </a:t>
            </a:r>
            <a:r>
              <a:rPr lang="da-DK" dirty="0" err="1"/>
              <a:t>characteristics</a:t>
            </a:r>
            <a:r>
              <a:rPr lang="da-DK" dirty="0"/>
              <a:t> of a standard</a:t>
            </a:r>
          </a:p>
        </p:txBody>
      </p:sp>
      <p:sp>
        <p:nvSpPr>
          <p:cNvPr id="20" name="Text Placeholder 3">
            <a:extLst>
              <a:ext uri="{FF2B5EF4-FFF2-40B4-BE49-F238E27FC236}">
                <a16:creationId xmlns:a16="http://schemas.microsoft.com/office/drawing/2014/main" id="{E14DC358-E60C-4530-851F-BA56DF49B21A}"/>
              </a:ext>
            </a:extLst>
          </p:cNvPr>
          <p:cNvSpPr>
            <a:spLocks noGrp="1"/>
          </p:cNvSpPr>
          <p:nvPr>
            <p:ph type="body" sz="quarter" idx="15"/>
          </p:nvPr>
        </p:nvSpPr>
        <p:spPr>
          <a:xfrm>
            <a:off x="7042806" y="365124"/>
            <a:ext cx="3379276" cy="1325563"/>
          </a:xfrm>
        </p:spPr>
        <p:txBody>
          <a:bodyPr/>
          <a:lstStyle/>
          <a:p>
            <a:endParaRPr lang="en-US"/>
          </a:p>
        </p:txBody>
      </p:sp>
      <p:graphicFrame>
        <p:nvGraphicFramePr>
          <p:cNvPr id="16" name="Pladsholder til tekst 2">
            <a:extLst>
              <a:ext uri="{FF2B5EF4-FFF2-40B4-BE49-F238E27FC236}">
                <a16:creationId xmlns:a16="http://schemas.microsoft.com/office/drawing/2014/main" id="{7BCFF83F-0AB9-4B34-93AE-FA5F95676EAE}"/>
              </a:ext>
            </a:extLst>
          </p:cNvPr>
          <p:cNvGraphicFramePr/>
          <p:nvPr>
            <p:extLst>
              <p:ext uri="{D42A27DB-BD31-4B8C-83A1-F6EECF244321}">
                <p14:modId xmlns:p14="http://schemas.microsoft.com/office/powerpoint/2010/main" val="1783264053"/>
              </p:ext>
            </p:extLst>
          </p:nvPr>
        </p:nvGraphicFramePr>
        <p:xfrm>
          <a:off x="439003" y="1810693"/>
          <a:ext cx="11313993" cy="4629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63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billede 16">
            <a:extLst>
              <a:ext uri="{FF2B5EF4-FFF2-40B4-BE49-F238E27FC236}">
                <a16:creationId xmlns:a16="http://schemas.microsoft.com/office/drawing/2014/main" id="{B882156B-769B-44E8-A611-B51F33A16C93}"/>
              </a:ext>
            </a:extLst>
          </p:cNvPr>
          <p:cNvSpPr>
            <a:spLocks noGrp="1"/>
          </p:cNvSpPr>
          <p:nvPr>
            <p:ph type="pic" sz="quarter" idx="16"/>
          </p:nvPr>
        </p:nvSpPr>
        <p:spPr/>
      </p:sp>
      <p:sp>
        <p:nvSpPr>
          <p:cNvPr id="15" name="Titel 14">
            <a:extLst>
              <a:ext uri="{FF2B5EF4-FFF2-40B4-BE49-F238E27FC236}">
                <a16:creationId xmlns:a16="http://schemas.microsoft.com/office/drawing/2014/main" id="{ED347AE4-9925-4DD6-9AFA-BA7B9A977B6C}"/>
              </a:ext>
            </a:extLst>
          </p:cNvPr>
          <p:cNvSpPr>
            <a:spLocks noGrp="1"/>
          </p:cNvSpPr>
          <p:nvPr>
            <p:ph type="title"/>
          </p:nvPr>
        </p:nvSpPr>
        <p:spPr/>
        <p:txBody>
          <a:bodyPr/>
          <a:lstStyle/>
          <a:p>
            <a:r>
              <a:rPr lang="da-DK" dirty="0" err="1"/>
              <a:t>Different</a:t>
            </a:r>
            <a:r>
              <a:rPr lang="da-DK" dirty="0"/>
              <a:t> types of standards</a:t>
            </a:r>
          </a:p>
        </p:txBody>
      </p:sp>
      <p:sp>
        <p:nvSpPr>
          <p:cNvPr id="16" name="Pladsholder til tekst 15">
            <a:extLst>
              <a:ext uri="{FF2B5EF4-FFF2-40B4-BE49-F238E27FC236}">
                <a16:creationId xmlns:a16="http://schemas.microsoft.com/office/drawing/2014/main" id="{DDCFCAC8-9B6F-4AFF-86CA-1268B22EA097}"/>
              </a:ext>
            </a:extLst>
          </p:cNvPr>
          <p:cNvSpPr>
            <a:spLocks noGrp="1"/>
          </p:cNvSpPr>
          <p:nvPr>
            <p:ph type="body" sz="quarter" idx="14"/>
          </p:nvPr>
        </p:nvSpPr>
        <p:spPr/>
        <p:txBody>
          <a:bodyPr/>
          <a:lstStyle/>
          <a:p>
            <a:r>
              <a:rPr lang="da-DK" dirty="0" err="1"/>
              <a:t>Different</a:t>
            </a:r>
            <a:r>
              <a:rPr lang="da-DK" dirty="0"/>
              <a:t> </a:t>
            </a:r>
            <a:r>
              <a:rPr lang="da-DK" dirty="0" err="1"/>
              <a:t>requirements</a:t>
            </a:r>
            <a:endParaRPr lang="da-DK" dirty="0"/>
          </a:p>
        </p:txBody>
      </p:sp>
      <p:sp>
        <p:nvSpPr>
          <p:cNvPr id="18" name="Pladsholder til tekst 17">
            <a:extLst>
              <a:ext uri="{FF2B5EF4-FFF2-40B4-BE49-F238E27FC236}">
                <a16:creationId xmlns:a16="http://schemas.microsoft.com/office/drawing/2014/main" id="{CB2CC18D-07CB-4722-8E34-38FE2B97969D}"/>
              </a:ext>
            </a:extLst>
          </p:cNvPr>
          <p:cNvSpPr>
            <a:spLocks noGrp="1"/>
          </p:cNvSpPr>
          <p:nvPr>
            <p:ph type="body" sz="quarter" idx="17"/>
          </p:nvPr>
        </p:nvSpPr>
        <p:spPr/>
        <p:txBody>
          <a:bodyPr/>
          <a:lstStyle/>
          <a:p>
            <a:r>
              <a:rPr lang="en-US" dirty="0">
                <a:solidFill>
                  <a:schemeClr val="tx1"/>
                </a:solidFill>
                <a:latin typeface="Verdana" panose="020B0604030504040204" pitchFamily="34" charset="0"/>
                <a:ea typeface="Verdana" panose="020B0604030504040204" pitchFamily="34" charset="0"/>
              </a:rPr>
              <a:t>Standards can set out different requirements for different things.
They may describe procedures, test methods, specify specifications or define professional terms.
</a:t>
            </a:r>
            <a:endParaRPr lang="da-DK" dirty="0"/>
          </a:p>
        </p:txBody>
      </p:sp>
      <p:graphicFrame>
        <p:nvGraphicFramePr>
          <p:cNvPr id="19" name="Diagram 18">
            <a:extLst>
              <a:ext uri="{FF2B5EF4-FFF2-40B4-BE49-F238E27FC236}">
                <a16:creationId xmlns:a16="http://schemas.microsoft.com/office/drawing/2014/main" id="{A9EBA1CA-28F3-4AE6-B0B4-8CED5D10823B}"/>
              </a:ext>
            </a:extLst>
          </p:cNvPr>
          <p:cNvGraphicFramePr/>
          <p:nvPr>
            <p:extLst>
              <p:ext uri="{D42A27DB-BD31-4B8C-83A1-F6EECF244321}">
                <p14:modId xmlns:p14="http://schemas.microsoft.com/office/powerpoint/2010/main" val="382018066"/>
              </p:ext>
            </p:extLst>
          </p:nvPr>
        </p:nvGraphicFramePr>
        <p:xfrm>
          <a:off x="-1000182" y="453902"/>
          <a:ext cx="6648450" cy="5950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50864"/>
      </p:ext>
    </p:extLst>
  </p:cSld>
  <p:clrMapOvr>
    <a:masterClrMapping/>
  </p:clrMapOvr>
</p:sld>
</file>

<file path=ppt/theme/theme1.xml><?xml version="1.0" encoding="utf-8"?>
<a:theme xmlns:a="http://schemas.openxmlformats.org/drawingml/2006/main" name="Office-tema">
  <a:themeElements>
    <a:clrScheme name="Dansk Standard">
      <a:dk1>
        <a:srgbClr val="001F3C"/>
      </a:dk1>
      <a:lt1>
        <a:srgbClr val="F9F9F5"/>
      </a:lt1>
      <a:dk2>
        <a:srgbClr val="022747"/>
      </a:dk2>
      <a:lt2>
        <a:srgbClr val="F9F9F5"/>
      </a:lt2>
      <a:accent1>
        <a:srgbClr val="1265BE"/>
      </a:accent1>
      <a:accent2>
        <a:srgbClr val="D3CBC5"/>
      </a:accent2>
      <a:accent3>
        <a:srgbClr val="014994"/>
      </a:accent3>
      <a:accent4>
        <a:srgbClr val="A5978A"/>
      </a:accent4>
      <a:accent5>
        <a:srgbClr val="8B7B6E"/>
      </a:accent5>
      <a:accent6>
        <a:srgbClr val="ABD1EF"/>
      </a:accent6>
      <a:hlink>
        <a:srgbClr val="0563C1"/>
      </a:hlink>
      <a:folHlink>
        <a:srgbClr val="4372C3"/>
      </a:folHlink>
    </a:clrScheme>
    <a:fontScheme name="DS-skrif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template_Engelsk-logo" id="{5E2644A1-441B-44DA-8DF5-C1E831A5E0E8}" vid="{D7BBD075-6AAF-4AF4-9040-7652EB8E41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DS-template_Engelsk-logo</Template>
  <TotalTime>1204</TotalTime>
  <Words>1454</Words>
  <Application>Microsoft Office PowerPoint</Application>
  <PresentationFormat>Widescreen</PresentationFormat>
  <Paragraphs>112</Paragraphs>
  <Slides>14</Slides>
  <Notes>14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14</vt:i4>
      </vt:variant>
    </vt:vector>
  </HeadingPairs>
  <TitlesOfParts>
    <vt:vector size="21" baseType="lpstr">
      <vt:lpstr>Arial</vt:lpstr>
      <vt:lpstr>Calibri</vt:lpstr>
      <vt:lpstr>Century Gothic</vt:lpstr>
      <vt:lpstr>Courier</vt:lpstr>
      <vt:lpstr>Source Sans Pro</vt:lpstr>
      <vt:lpstr>Verdana</vt:lpstr>
      <vt:lpstr>Office-tema</vt:lpstr>
      <vt:lpstr>standards and standardization</vt:lpstr>
      <vt:lpstr>Danish Standards</vt:lpstr>
      <vt:lpstr>Leaning objectives</vt:lpstr>
      <vt:lpstr>Standards create coherence
</vt:lpstr>
      <vt:lpstr>Standards make the world function better
</vt:lpstr>
      <vt:lpstr>Standards are everywhere   
</vt:lpstr>
      <vt:lpstr>A world without standards</vt:lpstr>
      <vt:lpstr>The characteristics of a standard</vt:lpstr>
      <vt:lpstr>Different types of standards</vt:lpstr>
      <vt:lpstr>The value of standards from different perspectives</vt:lpstr>
      <vt:lpstr>De jure vs. de facto standards</vt:lpstr>
      <vt:lpstr>Do you know any standards?</vt:lpstr>
      <vt:lpstr>Were you paying attention?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standards and standardization</dc:title>
  <dc:creator>Pernille Arendsdorf Bengtsen</dc:creator>
  <cp:lastModifiedBy>Pernille Arendsdorf Bengtsen</cp:lastModifiedBy>
  <cp:revision>24</cp:revision>
  <cp:lastPrinted>2021-09-14T08:27:18Z</cp:lastPrinted>
  <dcterms:created xsi:type="dcterms:W3CDTF">2021-09-07T07:57:32Z</dcterms:created>
  <dcterms:modified xsi:type="dcterms:W3CDTF">2021-09-15T09:04:41Z</dcterms:modified>
</cp:coreProperties>
</file>