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28"/>
  </p:notesMasterIdLst>
  <p:sldIdLst>
    <p:sldId id="264" r:id="rId5"/>
    <p:sldId id="318" r:id="rId6"/>
    <p:sldId id="298" r:id="rId7"/>
    <p:sldId id="305" r:id="rId8"/>
    <p:sldId id="291" r:id="rId9"/>
    <p:sldId id="295" r:id="rId10"/>
    <p:sldId id="312" r:id="rId11"/>
    <p:sldId id="320" r:id="rId12"/>
    <p:sldId id="322" r:id="rId13"/>
    <p:sldId id="323" r:id="rId14"/>
    <p:sldId id="319" r:id="rId15"/>
    <p:sldId id="304" r:id="rId16"/>
    <p:sldId id="306" r:id="rId17"/>
    <p:sldId id="307" r:id="rId18"/>
    <p:sldId id="321" r:id="rId19"/>
    <p:sldId id="313" r:id="rId20"/>
    <p:sldId id="314" r:id="rId21"/>
    <p:sldId id="315" r:id="rId22"/>
    <p:sldId id="299" r:id="rId23"/>
    <p:sldId id="300" r:id="rId24"/>
    <p:sldId id="302" r:id="rId25"/>
    <p:sldId id="303" r:id="rId26"/>
    <p:sldId id="266" r:id="rId2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89" userDrawn="1">
          <p15:clr>
            <a:srgbClr val="A4A3A4"/>
          </p15:clr>
        </p15:guide>
        <p15:guide id="2" orient="horz" pos="1207" userDrawn="1">
          <p15:clr>
            <a:srgbClr val="A4A3A4"/>
          </p15:clr>
        </p15:guide>
        <p15:guide id="3" orient="horz" pos="631">
          <p15:clr>
            <a:srgbClr val="A4A3A4"/>
          </p15:clr>
        </p15:guide>
        <p15:guide id="4" pos="5054">
          <p15:clr>
            <a:srgbClr val="A4A3A4"/>
          </p15:clr>
        </p15:guide>
        <p15:guide id="5" pos="427">
          <p15:clr>
            <a:srgbClr val="A4A3A4"/>
          </p15:clr>
        </p15:guide>
        <p15:guide id="6" pos="53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BFE8"/>
    <a:srgbClr val="AEB2B2"/>
    <a:srgbClr val="000000"/>
    <a:srgbClr val="33CC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3579" autoAdjust="0"/>
  </p:normalViewPr>
  <p:slideViewPr>
    <p:cSldViewPr snapToGrid="0" snapToObjects="1">
      <p:cViewPr varScale="1">
        <p:scale>
          <a:sx n="92" d="100"/>
          <a:sy n="92" d="100"/>
        </p:scale>
        <p:origin x="1578" y="90"/>
      </p:cViewPr>
      <p:guideLst>
        <p:guide orient="horz" pos="3589"/>
        <p:guide orient="horz" pos="1207"/>
        <p:guide orient="horz" pos="631"/>
        <p:guide pos="5054"/>
        <p:guide pos="427"/>
        <p:guide pos="531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openclipart.org/detail/228360/global-unity-and-cooperation" TargetMode="External"/><Relationship Id="rId1" Type="http://schemas.openxmlformats.org/officeDocument/2006/relationships/image" Target="../media/image29.png"/><Relationship Id="rId6" Type="http://schemas.openxmlformats.org/officeDocument/2006/relationships/hyperlink" Target="https://blog.yorksj.ac.uk/moodle/2016/05/05/jisc-student-experience-experts-group-meeting/" TargetMode="External"/><Relationship Id="rId5" Type="http://schemas.openxmlformats.org/officeDocument/2006/relationships/image" Target="../media/image31.jpg"/><Relationship Id="rId4" Type="http://schemas.openxmlformats.org/officeDocument/2006/relationships/hyperlink" Target="https://en.m.wikipedia.org/wiki/JIC_fitting" TargetMode="External"/></Relationships>
</file>

<file path=ppt/diagrams/_rels/data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pixabay.com/es/red-sociedad-social-comunidad-1019760/" TargetMode="External"/><Relationship Id="rId1" Type="http://schemas.openxmlformats.org/officeDocument/2006/relationships/image" Target="../media/image32.jpg"/><Relationship Id="rId6" Type="http://schemas.openxmlformats.org/officeDocument/2006/relationships/hyperlink" Target="https://uvagpclass.wordpress.com/2018/03/22/stakeholders-a-chave-para-o-sucesso/" TargetMode="External"/><Relationship Id="rId5" Type="http://schemas.openxmlformats.org/officeDocument/2006/relationships/image" Target="../media/image34.jpeg"/><Relationship Id="rId4" Type="http://schemas.openxmlformats.org/officeDocument/2006/relationships/hyperlink" Target="http://graphicdesign.stackexchange.com/questions/53711/what-font-characteristics-are-associated-with-luxury-and-wealth"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openclipart.org/detail/228360/global-unity-and-cooperation" TargetMode="External"/><Relationship Id="rId1" Type="http://schemas.openxmlformats.org/officeDocument/2006/relationships/image" Target="../media/image29.png"/><Relationship Id="rId6" Type="http://schemas.openxmlformats.org/officeDocument/2006/relationships/hyperlink" Target="https://blog.yorksj.ac.uk/moodle/2016/05/05/jisc-student-experience-experts-group-meeting/" TargetMode="External"/><Relationship Id="rId5" Type="http://schemas.openxmlformats.org/officeDocument/2006/relationships/image" Target="../media/image31.jpg"/><Relationship Id="rId4" Type="http://schemas.openxmlformats.org/officeDocument/2006/relationships/hyperlink" Target="https://en.m.wikipedia.org/wiki/JIC_fitting" TargetMode="External"/></Relationships>
</file>

<file path=ppt/diagrams/_rels/drawing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pixabay.com/es/red-sociedad-social-comunidad-1019760/" TargetMode="External"/><Relationship Id="rId1" Type="http://schemas.openxmlformats.org/officeDocument/2006/relationships/image" Target="../media/image32.jpg"/><Relationship Id="rId6" Type="http://schemas.openxmlformats.org/officeDocument/2006/relationships/hyperlink" Target="https://uvagpclass.wordpress.com/2018/03/22/stakeholders-a-chave-para-o-sucesso/" TargetMode="External"/><Relationship Id="rId5" Type="http://schemas.openxmlformats.org/officeDocument/2006/relationships/image" Target="../media/image34.jpeg"/><Relationship Id="rId4" Type="http://schemas.openxmlformats.org/officeDocument/2006/relationships/hyperlink" Target="http://graphicdesign.stackexchange.com/questions/53711/what-font-characteristics-are-associated-with-luxury-and-wealth" TargetMode="Externa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E51780-5FBC-41A0-AC7C-517539C6C2D1}" type="doc">
      <dgm:prSet loTypeId="urn:microsoft.com/office/officeart/2005/8/layout/orgChart1" loCatId="hierarchy" qsTypeId="urn:microsoft.com/office/officeart/2005/8/quickstyle/simple1" qsCatId="simple" csTypeId="urn:microsoft.com/office/officeart/2005/8/colors/accent1_5" csCatId="accent1" phldr="1"/>
      <dgm:spPr/>
      <dgm:t>
        <a:bodyPr/>
        <a:lstStyle/>
        <a:p>
          <a:endParaRPr lang="da-DK"/>
        </a:p>
      </dgm:t>
    </dgm:pt>
    <dgm:pt modelId="{D84F3322-2529-4E45-A804-A8B6A56AD52F}">
      <dgm:prSet custT="1"/>
      <dgm:spPr>
        <a:solidFill>
          <a:schemeClr val="accent1">
            <a:alpha val="80000"/>
          </a:schemeClr>
        </a:solidFill>
      </dgm:spPr>
      <dgm:t>
        <a:bodyPr/>
        <a:lstStyle/>
        <a:p>
          <a:r>
            <a:rPr lang="da-DK" sz="1400" b="1" dirty="0">
              <a:solidFill>
                <a:schemeClr val="bg1"/>
              </a:solidFill>
              <a:effectLst/>
              <a:latin typeface="Calibri" panose="020F0502020204030204" pitchFamily="34" charset="0"/>
              <a:ea typeface="Verdana" panose="020B0604030504040204" pitchFamily="34" charset="0"/>
              <a:cs typeface="Calibri" panose="020F0502020204030204" pitchFamily="34" charset="0"/>
            </a:rPr>
            <a:t>Det overordnede læringsmål er, at forstå hvad standarder og standardisering er.  </a:t>
          </a:r>
        </a:p>
      </dgm:t>
    </dgm:pt>
    <dgm:pt modelId="{8E754B6B-64E3-4ECF-8852-3D5E32D6042D}" type="parTrans" cxnId="{AE1F34C8-FF3A-4E95-B324-2E468FF2A71D}">
      <dgm:prSet/>
      <dgm:spPr/>
      <dgm:t>
        <a:bodyPr/>
        <a:lstStyle/>
        <a:p>
          <a:endParaRPr lang="da-DK"/>
        </a:p>
      </dgm:t>
    </dgm:pt>
    <dgm:pt modelId="{7454B677-AA52-4AB0-BCBD-E3758A8450A8}" type="sibTrans" cxnId="{AE1F34C8-FF3A-4E95-B324-2E468FF2A71D}">
      <dgm:prSet/>
      <dgm:spPr/>
      <dgm:t>
        <a:bodyPr/>
        <a:lstStyle/>
        <a:p>
          <a:endParaRPr lang="da-DK"/>
        </a:p>
      </dgm:t>
    </dgm:pt>
    <dgm:pt modelId="{0082A869-B972-41A6-B134-4D471289E1A7}">
      <dgm:prSet custT="1"/>
      <dgm:spPr>
        <a:solidFill>
          <a:schemeClr val="bg1">
            <a:alpha val="70000"/>
          </a:schemeClr>
        </a:solidFill>
        <a:ln>
          <a:solidFill>
            <a:srgbClr val="88BFE8"/>
          </a:solidFill>
        </a:ln>
      </dgm:spPr>
      <dgm:t>
        <a:bodyPr/>
        <a:lstStyle/>
        <a:p>
          <a:r>
            <a:rPr lang="da-DK" sz="1400" b="1" dirty="0">
              <a:solidFill>
                <a:schemeClr val="tx1"/>
              </a:solidFill>
              <a:latin typeface="+mn-lt"/>
              <a:ea typeface="Verdana" panose="020B0604030504040204" pitchFamily="34" charset="0"/>
            </a:rPr>
            <a:t>Hvorfor </a:t>
          </a:r>
          <a:r>
            <a:rPr lang="da-DK" sz="1400" b="1" u="none" dirty="0">
              <a:solidFill>
                <a:schemeClr val="tx1"/>
              </a:solidFill>
              <a:latin typeface="+mn-lt"/>
              <a:ea typeface="Verdana" panose="020B0604030504040204" pitchFamily="34" charset="0"/>
            </a:rPr>
            <a:t>standarder</a:t>
          </a:r>
          <a:r>
            <a:rPr lang="da-DK" sz="1400" b="1" dirty="0">
              <a:solidFill>
                <a:schemeClr val="tx1"/>
              </a:solidFill>
              <a:latin typeface="+mn-lt"/>
              <a:ea typeface="Verdana" panose="020B0604030504040204" pitchFamily="34" charset="0"/>
            </a:rPr>
            <a:t> eksisterer og hvorfor de er vigtige</a:t>
          </a:r>
        </a:p>
      </dgm:t>
    </dgm:pt>
    <dgm:pt modelId="{11CECFB7-59A0-4261-A469-C07A5B12663F}" type="parTrans" cxnId="{64F7F120-17D3-4B6D-AE44-777E6B7ED12D}">
      <dgm:prSet/>
      <dgm:spPr/>
      <dgm:t>
        <a:bodyPr/>
        <a:lstStyle/>
        <a:p>
          <a:endParaRPr lang="da-DK"/>
        </a:p>
      </dgm:t>
    </dgm:pt>
    <dgm:pt modelId="{3EDF6934-E234-414A-B5DF-6A7329B2B5C3}" type="sibTrans" cxnId="{64F7F120-17D3-4B6D-AE44-777E6B7ED12D}">
      <dgm:prSet/>
      <dgm:spPr/>
      <dgm:t>
        <a:bodyPr/>
        <a:lstStyle/>
        <a:p>
          <a:endParaRPr lang="da-DK"/>
        </a:p>
      </dgm:t>
    </dgm:pt>
    <dgm:pt modelId="{A14937BE-A4B3-4EF0-8544-42686456AAFE}">
      <dgm:prSet custT="1"/>
      <dgm:spPr>
        <a:solidFill>
          <a:schemeClr val="bg1">
            <a:alpha val="70000"/>
          </a:schemeClr>
        </a:solidFill>
        <a:ln>
          <a:solidFill>
            <a:srgbClr val="88BFE8"/>
          </a:solidFill>
        </a:ln>
      </dgm:spPr>
      <dgm:t>
        <a:bodyPr/>
        <a:lstStyle/>
        <a:p>
          <a:r>
            <a:rPr lang="da-DK" sz="1400" b="1" dirty="0">
              <a:solidFill>
                <a:schemeClr val="tx1"/>
              </a:solidFill>
              <a:latin typeface="+mn-lt"/>
              <a:ea typeface="Verdana" panose="020B0604030504040204" pitchFamily="34" charset="0"/>
            </a:rPr>
            <a:t>Forskellige typer standarder</a:t>
          </a:r>
        </a:p>
      </dgm:t>
    </dgm:pt>
    <dgm:pt modelId="{FC0090E9-357B-4E40-9B17-4ABE3150987F}" type="parTrans" cxnId="{9100B651-58C3-4838-AE2F-73D014A88411}">
      <dgm:prSet/>
      <dgm:spPr/>
      <dgm:t>
        <a:bodyPr/>
        <a:lstStyle/>
        <a:p>
          <a:endParaRPr lang="da-DK"/>
        </a:p>
      </dgm:t>
    </dgm:pt>
    <dgm:pt modelId="{4471E223-7465-41D8-83F9-EBFDD14D9EA8}" type="sibTrans" cxnId="{9100B651-58C3-4838-AE2F-73D014A88411}">
      <dgm:prSet/>
      <dgm:spPr/>
      <dgm:t>
        <a:bodyPr/>
        <a:lstStyle/>
        <a:p>
          <a:endParaRPr lang="da-DK"/>
        </a:p>
      </dgm:t>
    </dgm:pt>
    <dgm:pt modelId="{06FED54E-2003-4EE7-A277-EBAB825F43C6}">
      <dgm:prSet custT="1"/>
      <dgm:spPr>
        <a:solidFill>
          <a:schemeClr val="bg1">
            <a:alpha val="70000"/>
          </a:schemeClr>
        </a:solidFill>
        <a:ln>
          <a:solidFill>
            <a:srgbClr val="88BFE8"/>
          </a:solidFill>
        </a:ln>
      </dgm:spPr>
      <dgm:t>
        <a:bodyPr/>
        <a:lstStyle/>
        <a:p>
          <a:r>
            <a:rPr lang="da-DK" sz="1400" b="1" dirty="0">
              <a:solidFill>
                <a:schemeClr val="tx1"/>
              </a:solidFill>
              <a:latin typeface="+mn-lt"/>
              <a:ea typeface="Verdana" panose="020B0604030504040204" pitchFamily="34" charset="0"/>
            </a:rPr>
            <a:t>De jure vs. de facto standarder</a:t>
          </a:r>
        </a:p>
      </dgm:t>
    </dgm:pt>
    <dgm:pt modelId="{C086B250-6850-465A-8D49-892B7B3BE83C}" type="parTrans" cxnId="{D03D1072-57FD-4ABB-BBEE-DB58F3AE43EC}">
      <dgm:prSet/>
      <dgm:spPr/>
      <dgm:t>
        <a:bodyPr/>
        <a:lstStyle/>
        <a:p>
          <a:endParaRPr lang="da-DK"/>
        </a:p>
      </dgm:t>
    </dgm:pt>
    <dgm:pt modelId="{E545985A-6A52-4B73-A5B0-925163269D60}" type="sibTrans" cxnId="{D03D1072-57FD-4ABB-BBEE-DB58F3AE43EC}">
      <dgm:prSet/>
      <dgm:spPr/>
      <dgm:t>
        <a:bodyPr/>
        <a:lstStyle/>
        <a:p>
          <a:endParaRPr lang="da-DK"/>
        </a:p>
      </dgm:t>
    </dgm:pt>
    <dgm:pt modelId="{33BB5D07-0FBB-44C9-9B58-F89CDDE7C326}">
      <dgm:prSet custT="1"/>
      <dgm:spPr>
        <a:solidFill>
          <a:schemeClr val="bg1">
            <a:alpha val="70000"/>
          </a:schemeClr>
        </a:solidFill>
        <a:ln>
          <a:solidFill>
            <a:srgbClr val="88BFE8"/>
          </a:solidFill>
        </a:ln>
      </dgm:spPr>
      <dgm:t>
        <a:bodyPr/>
        <a:lstStyle/>
        <a:p>
          <a:r>
            <a:rPr lang="da-DK" sz="1400" b="1" dirty="0">
              <a:solidFill>
                <a:schemeClr val="tx1"/>
              </a:solidFill>
              <a:latin typeface="+mn-lt"/>
              <a:ea typeface="Verdana" panose="020B0604030504040204" pitchFamily="34" charset="0"/>
            </a:rPr>
            <a:t>Hvordan standarder skaber værdi</a:t>
          </a:r>
        </a:p>
      </dgm:t>
    </dgm:pt>
    <dgm:pt modelId="{CC5FB21C-21DD-4F49-80CF-E213188B0425}" type="parTrans" cxnId="{6EAE0E19-AB67-4445-B901-A6ADED3C5C03}">
      <dgm:prSet/>
      <dgm:spPr/>
      <dgm:t>
        <a:bodyPr/>
        <a:lstStyle/>
        <a:p>
          <a:endParaRPr lang="da-DK"/>
        </a:p>
      </dgm:t>
    </dgm:pt>
    <dgm:pt modelId="{7B48F656-ECCA-4A92-9EFC-94EFEF69903B}" type="sibTrans" cxnId="{6EAE0E19-AB67-4445-B901-A6ADED3C5C03}">
      <dgm:prSet/>
      <dgm:spPr/>
      <dgm:t>
        <a:bodyPr/>
        <a:lstStyle/>
        <a:p>
          <a:endParaRPr lang="da-DK"/>
        </a:p>
      </dgm:t>
    </dgm:pt>
    <dgm:pt modelId="{C8831810-B2D7-47CA-89C4-35F9BB5B937D}" type="pres">
      <dgm:prSet presAssocID="{48E51780-5FBC-41A0-AC7C-517539C6C2D1}" presName="hierChild1" presStyleCnt="0">
        <dgm:presLayoutVars>
          <dgm:orgChart val="1"/>
          <dgm:chPref val="1"/>
          <dgm:dir/>
          <dgm:animOne val="branch"/>
          <dgm:animLvl val="lvl"/>
          <dgm:resizeHandles/>
        </dgm:presLayoutVars>
      </dgm:prSet>
      <dgm:spPr/>
    </dgm:pt>
    <dgm:pt modelId="{06C6E2D0-13C6-411D-9AE3-17790FDAC26E}" type="pres">
      <dgm:prSet presAssocID="{D84F3322-2529-4E45-A804-A8B6A56AD52F}" presName="hierRoot1" presStyleCnt="0">
        <dgm:presLayoutVars>
          <dgm:hierBranch val="init"/>
        </dgm:presLayoutVars>
      </dgm:prSet>
      <dgm:spPr/>
    </dgm:pt>
    <dgm:pt modelId="{5BE469AC-BD3F-4762-B15A-14ADA06CF89C}" type="pres">
      <dgm:prSet presAssocID="{D84F3322-2529-4E45-A804-A8B6A56AD52F}" presName="rootComposite1" presStyleCnt="0"/>
      <dgm:spPr/>
    </dgm:pt>
    <dgm:pt modelId="{0C614FFB-13E0-4AEB-9F70-D22FFDCC7009}" type="pres">
      <dgm:prSet presAssocID="{D84F3322-2529-4E45-A804-A8B6A56AD52F}" presName="rootText1" presStyleLbl="node0" presStyleIdx="0" presStyleCnt="1" custScaleX="221091" custScaleY="148132">
        <dgm:presLayoutVars>
          <dgm:chPref val="3"/>
        </dgm:presLayoutVars>
      </dgm:prSet>
      <dgm:spPr/>
    </dgm:pt>
    <dgm:pt modelId="{9E83C97E-02B4-4EA3-BC15-25755FC6CDD4}" type="pres">
      <dgm:prSet presAssocID="{D84F3322-2529-4E45-A804-A8B6A56AD52F}" presName="rootConnector1" presStyleLbl="node1" presStyleIdx="0" presStyleCnt="0"/>
      <dgm:spPr/>
    </dgm:pt>
    <dgm:pt modelId="{42104CA0-EDA9-4915-97A3-4FCEF8672E23}" type="pres">
      <dgm:prSet presAssocID="{D84F3322-2529-4E45-A804-A8B6A56AD52F}" presName="hierChild2" presStyleCnt="0"/>
      <dgm:spPr/>
    </dgm:pt>
    <dgm:pt modelId="{BE4FB820-1A73-41F7-AE97-A50522414333}" type="pres">
      <dgm:prSet presAssocID="{11CECFB7-59A0-4261-A469-C07A5B12663F}" presName="Name37" presStyleLbl="parChTrans1D2" presStyleIdx="0" presStyleCnt="4"/>
      <dgm:spPr/>
    </dgm:pt>
    <dgm:pt modelId="{8C53520D-E767-41DF-852D-04A579F8B1A5}" type="pres">
      <dgm:prSet presAssocID="{0082A869-B972-41A6-B134-4D471289E1A7}" presName="hierRoot2" presStyleCnt="0">
        <dgm:presLayoutVars>
          <dgm:hierBranch val="init"/>
        </dgm:presLayoutVars>
      </dgm:prSet>
      <dgm:spPr/>
    </dgm:pt>
    <dgm:pt modelId="{81121AAB-058C-4232-87BF-DDB3DA7DF6BE}" type="pres">
      <dgm:prSet presAssocID="{0082A869-B972-41A6-B134-4D471289E1A7}" presName="rootComposite" presStyleCnt="0"/>
      <dgm:spPr/>
    </dgm:pt>
    <dgm:pt modelId="{95D2C9E6-C095-4D51-AFF5-4D73DED67721}" type="pres">
      <dgm:prSet presAssocID="{0082A869-B972-41A6-B134-4D471289E1A7}" presName="rootText" presStyleLbl="node2" presStyleIdx="0" presStyleCnt="4">
        <dgm:presLayoutVars>
          <dgm:chPref val="3"/>
        </dgm:presLayoutVars>
      </dgm:prSet>
      <dgm:spPr/>
    </dgm:pt>
    <dgm:pt modelId="{FB3480CD-1C39-4D00-8240-94206A9E433B}" type="pres">
      <dgm:prSet presAssocID="{0082A869-B972-41A6-B134-4D471289E1A7}" presName="rootConnector" presStyleLbl="node2" presStyleIdx="0" presStyleCnt="4"/>
      <dgm:spPr/>
    </dgm:pt>
    <dgm:pt modelId="{F80E5FCA-8AFD-4D79-93DB-C8D77218F3DA}" type="pres">
      <dgm:prSet presAssocID="{0082A869-B972-41A6-B134-4D471289E1A7}" presName="hierChild4" presStyleCnt="0"/>
      <dgm:spPr/>
    </dgm:pt>
    <dgm:pt modelId="{738998F3-C67C-4585-9FEA-3D07CB69F153}" type="pres">
      <dgm:prSet presAssocID="{0082A869-B972-41A6-B134-4D471289E1A7}" presName="hierChild5" presStyleCnt="0"/>
      <dgm:spPr/>
    </dgm:pt>
    <dgm:pt modelId="{ADD5DB1E-9861-4850-AFD4-61DF07C6613E}" type="pres">
      <dgm:prSet presAssocID="{FC0090E9-357B-4E40-9B17-4ABE3150987F}" presName="Name37" presStyleLbl="parChTrans1D2" presStyleIdx="1" presStyleCnt="4"/>
      <dgm:spPr/>
    </dgm:pt>
    <dgm:pt modelId="{29281A67-B348-45D5-9550-BFAD77B9574B}" type="pres">
      <dgm:prSet presAssocID="{A14937BE-A4B3-4EF0-8544-42686456AAFE}" presName="hierRoot2" presStyleCnt="0">
        <dgm:presLayoutVars>
          <dgm:hierBranch val="init"/>
        </dgm:presLayoutVars>
      </dgm:prSet>
      <dgm:spPr/>
    </dgm:pt>
    <dgm:pt modelId="{80AF6998-3623-4723-8E63-BF5B6074C8D2}" type="pres">
      <dgm:prSet presAssocID="{A14937BE-A4B3-4EF0-8544-42686456AAFE}" presName="rootComposite" presStyleCnt="0"/>
      <dgm:spPr/>
    </dgm:pt>
    <dgm:pt modelId="{37335F1E-B157-4F7F-BB7E-821068D6EC11}" type="pres">
      <dgm:prSet presAssocID="{A14937BE-A4B3-4EF0-8544-42686456AAFE}" presName="rootText" presStyleLbl="node2" presStyleIdx="1" presStyleCnt="4">
        <dgm:presLayoutVars>
          <dgm:chPref val="3"/>
        </dgm:presLayoutVars>
      </dgm:prSet>
      <dgm:spPr/>
    </dgm:pt>
    <dgm:pt modelId="{1CFC93DD-873D-427F-93BA-0EFA5F6BFE6D}" type="pres">
      <dgm:prSet presAssocID="{A14937BE-A4B3-4EF0-8544-42686456AAFE}" presName="rootConnector" presStyleLbl="node2" presStyleIdx="1" presStyleCnt="4"/>
      <dgm:spPr/>
    </dgm:pt>
    <dgm:pt modelId="{DE594BE4-88A4-44FA-BC6B-C75B21DA3902}" type="pres">
      <dgm:prSet presAssocID="{A14937BE-A4B3-4EF0-8544-42686456AAFE}" presName="hierChild4" presStyleCnt="0"/>
      <dgm:spPr/>
    </dgm:pt>
    <dgm:pt modelId="{FDDDD47A-C108-4EC0-A0DE-5A7F19AFDB42}" type="pres">
      <dgm:prSet presAssocID="{A14937BE-A4B3-4EF0-8544-42686456AAFE}" presName="hierChild5" presStyleCnt="0"/>
      <dgm:spPr/>
    </dgm:pt>
    <dgm:pt modelId="{F7D5C6E9-E561-4267-9527-2EB26B6DF3DB}" type="pres">
      <dgm:prSet presAssocID="{CC5FB21C-21DD-4F49-80CF-E213188B0425}" presName="Name37" presStyleLbl="parChTrans1D2" presStyleIdx="2" presStyleCnt="4"/>
      <dgm:spPr/>
    </dgm:pt>
    <dgm:pt modelId="{4F7BDADD-F382-485D-ABAD-24B6D315AD89}" type="pres">
      <dgm:prSet presAssocID="{33BB5D07-0FBB-44C9-9B58-F89CDDE7C326}" presName="hierRoot2" presStyleCnt="0">
        <dgm:presLayoutVars>
          <dgm:hierBranch val="init"/>
        </dgm:presLayoutVars>
      </dgm:prSet>
      <dgm:spPr/>
    </dgm:pt>
    <dgm:pt modelId="{18925856-83DE-48A9-8210-FADE7B0639B1}" type="pres">
      <dgm:prSet presAssocID="{33BB5D07-0FBB-44C9-9B58-F89CDDE7C326}" presName="rootComposite" presStyleCnt="0"/>
      <dgm:spPr/>
    </dgm:pt>
    <dgm:pt modelId="{F652CF91-4DF4-48CB-99B4-B2C9DA536074}" type="pres">
      <dgm:prSet presAssocID="{33BB5D07-0FBB-44C9-9B58-F89CDDE7C326}" presName="rootText" presStyleLbl="node2" presStyleIdx="2" presStyleCnt="4">
        <dgm:presLayoutVars>
          <dgm:chPref val="3"/>
        </dgm:presLayoutVars>
      </dgm:prSet>
      <dgm:spPr/>
    </dgm:pt>
    <dgm:pt modelId="{BAF1626D-0CDD-4F03-9562-D9030F957E10}" type="pres">
      <dgm:prSet presAssocID="{33BB5D07-0FBB-44C9-9B58-F89CDDE7C326}" presName="rootConnector" presStyleLbl="node2" presStyleIdx="2" presStyleCnt="4"/>
      <dgm:spPr/>
    </dgm:pt>
    <dgm:pt modelId="{1307A91D-58E4-4B34-8895-8F4AB970103B}" type="pres">
      <dgm:prSet presAssocID="{33BB5D07-0FBB-44C9-9B58-F89CDDE7C326}" presName="hierChild4" presStyleCnt="0"/>
      <dgm:spPr/>
    </dgm:pt>
    <dgm:pt modelId="{A54C0930-F298-4DDD-AFF2-9742D27B29C8}" type="pres">
      <dgm:prSet presAssocID="{33BB5D07-0FBB-44C9-9B58-F89CDDE7C326}" presName="hierChild5" presStyleCnt="0"/>
      <dgm:spPr/>
    </dgm:pt>
    <dgm:pt modelId="{06AB3A05-CCCE-473E-ABA4-44D557028F0A}" type="pres">
      <dgm:prSet presAssocID="{C086B250-6850-465A-8D49-892B7B3BE83C}" presName="Name37" presStyleLbl="parChTrans1D2" presStyleIdx="3" presStyleCnt="4"/>
      <dgm:spPr/>
    </dgm:pt>
    <dgm:pt modelId="{B44FE4FF-4FC5-4F37-AD53-05F1CDAD9E84}" type="pres">
      <dgm:prSet presAssocID="{06FED54E-2003-4EE7-A277-EBAB825F43C6}" presName="hierRoot2" presStyleCnt="0">
        <dgm:presLayoutVars>
          <dgm:hierBranch val="init"/>
        </dgm:presLayoutVars>
      </dgm:prSet>
      <dgm:spPr/>
    </dgm:pt>
    <dgm:pt modelId="{2F9D17A8-ED91-45D9-ACAF-6638148F2116}" type="pres">
      <dgm:prSet presAssocID="{06FED54E-2003-4EE7-A277-EBAB825F43C6}" presName="rootComposite" presStyleCnt="0"/>
      <dgm:spPr/>
    </dgm:pt>
    <dgm:pt modelId="{205993EE-C311-47CA-B5C9-F70BCF267140}" type="pres">
      <dgm:prSet presAssocID="{06FED54E-2003-4EE7-A277-EBAB825F43C6}" presName="rootText" presStyleLbl="node2" presStyleIdx="3" presStyleCnt="4">
        <dgm:presLayoutVars>
          <dgm:chPref val="3"/>
        </dgm:presLayoutVars>
      </dgm:prSet>
      <dgm:spPr/>
    </dgm:pt>
    <dgm:pt modelId="{C4106123-BAA0-4B17-9DA5-6B6C7D5E3A52}" type="pres">
      <dgm:prSet presAssocID="{06FED54E-2003-4EE7-A277-EBAB825F43C6}" presName="rootConnector" presStyleLbl="node2" presStyleIdx="3" presStyleCnt="4"/>
      <dgm:spPr/>
    </dgm:pt>
    <dgm:pt modelId="{D896E00B-5683-4117-B7D5-88A760A9FF16}" type="pres">
      <dgm:prSet presAssocID="{06FED54E-2003-4EE7-A277-EBAB825F43C6}" presName="hierChild4" presStyleCnt="0"/>
      <dgm:spPr/>
    </dgm:pt>
    <dgm:pt modelId="{B0EBE22D-341D-48E2-A7B5-82B52455DB7B}" type="pres">
      <dgm:prSet presAssocID="{06FED54E-2003-4EE7-A277-EBAB825F43C6}" presName="hierChild5" presStyleCnt="0"/>
      <dgm:spPr/>
    </dgm:pt>
    <dgm:pt modelId="{8C52EAAC-50A3-4B6A-A9FE-D5B1C9D643B0}" type="pres">
      <dgm:prSet presAssocID="{D84F3322-2529-4E45-A804-A8B6A56AD52F}" presName="hierChild3" presStyleCnt="0"/>
      <dgm:spPr/>
    </dgm:pt>
  </dgm:ptLst>
  <dgm:cxnLst>
    <dgm:cxn modelId="{B2D1810E-C848-45FD-B237-9168033EF23D}" type="presOf" srcId="{A14937BE-A4B3-4EF0-8544-42686456AAFE}" destId="{37335F1E-B157-4F7F-BB7E-821068D6EC11}" srcOrd="0" destOrd="0" presId="urn:microsoft.com/office/officeart/2005/8/layout/orgChart1"/>
    <dgm:cxn modelId="{E33B3314-9B8B-4110-9F31-DC5C452EEC71}" type="presOf" srcId="{33BB5D07-0FBB-44C9-9B58-F89CDDE7C326}" destId="{BAF1626D-0CDD-4F03-9562-D9030F957E10}" srcOrd="1" destOrd="0" presId="urn:microsoft.com/office/officeart/2005/8/layout/orgChart1"/>
    <dgm:cxn modelId="{6EAE0E19-AB67-4445-B901-A6ADED3C5C03}" srcId="{D84F3322-2529-4E45-A804-A8B6A56AD52F}" destId="{33BB5D07-0FBB-44C9-9B58-F89CDDE7C326}" srcOrd="2" destOrd="0" parTransId="{CC5FB21C-21DD-4F49-80CF-E213188B0425}" sibTransId="{7B48F656-ECCA-4A92-9EFC-94EFEF69903B}"/>
    <dgm:cxn modelId="{64F7F120-17D3-4B6D-AE44-777E6B7ED12D}" srcId="{D84F3322-2529-4E45-A804-A8B6A56AD52F}" destId="{0082A869-B972-41A6-B134-4D471289E1A7}" srcOrd="0" destOrd="0" parTransId="{11CECFB7-59A0-4261-A469-C07A5B12663F}" sibTransId="{3EDF6934-E234-414A-B5DF-6A7329B2B5C3}"/>
    <dgm:cxn modelId="{A6A99022-02C4-4057-A370-4BDE00651BB4}" type="presOf" srcId="{06FED54E-2003-4EE7-A277-EBAB825F43C6}" destId="{205993EE-C311-47CA-B5C9-F70BCF267140}" srcOrd="0" destOrd="0" presId="urn:microsoft.com/office/officeart/2005/8/layout/orgChart1"/>
    <dgm:cxn modelId="{B6BFAF22-CAE4-40E6-8088-AEB514FED8E6}" type="presOf" srcId="{C086B250-6850-465A-8D49-892B7B3BE83C}" destId="{06AB3A05-CCCE-473E-ABA4-44D557028F0A}" srcOrd="0" destOrd="0" presId="urn:microsoft.com/office/officeart/2005/8/layout/orgChart1"/>
    <dgm:cxn modelId="{70BA453D-08CA-4124-A355-A018F5FBDE26}" type="presOf" srcId="{48E51780-5FBC-41A0-AC7C-517539C6C2D1}" destId="{C8831810-B2D7-47CA-89C4-35F9BB5B937D}" srcOrd="0" destOrd="0" presId="urn:microsoft.com/office/officeart/2005/8/layout/orgChart1"/>
    <dgm:cxn modelId="{485E775C-5FFE-4593-9B4A-EEACB5647116}" type="presOf" srcId="{0082A869-B972-41A6-B134-4D471289E1A7}" destId="{95D2C9E6-C095-4D51-AFF5-4D73DED67721}" srcOrd="0" destOrd="0" presId="urn:microsoft.com/office/officeart/2005/8/layout/orgChart1"/>
    <dgm:cxn modelId="{1197D05D-FFAF-4B2F-A18F-8E60A62715D7}" type="presOf" srcId="{0082A869-B972-41A6-B134-4D471289E1A7}" destId="{FB3480CD-1C39-4D00-8240-94206A9E433B}" srcOrd="1" destOrd="0" presId="urn:microsoft.com/office/officeart/2005/8/layout/orgChart1"/>
    <dgm:cxn modelId="{9100B651-58C3-4838-AE2F-73D014A88411}" srcId="{D84F3322-2529-4E45-A804-A8B6A56AD52F}" destId="{A14937BE-A4B3-4EF0-8544-42686456AAFE}" srcOrd="1" destOrd="0" parTransId="{FC0090E9-357B-4E40-9B17-4ABE3150987F}" sibTransId="{4471E223-7465-41D8-83F9-EBFDD14D9EA8}"/>
    <dgm:cxn modelId="{D03D1072-57FD-4ABB-BBEE-DB58F3AE43EC}" srcId="{D84F3322-2529-4E45-A804-A8B6A56AD52F}" destId="{06FED54E-2003-4EE7-A277-EBAB825F43C6}" srcOrd="3" destOrd="0" parTransId="{C086B250-6850-465A-8D49-892B7B3BE83C}" sibTransId="{E545985A-6A52-4B73-A5B0-925163269D60}"/>
    <dgm:cxn modelId="{06049E73-FA30-4943-8B17-D5416A4EBC00}" type="presOf" srcId="{D84F3322-2529-4E45-A804-A8B6A56AD52F}" destId="{9E83C97E-02B4-4EA3-BC15-25755FC6CDD4}" srcOrd="1" destOrd="0" presId="urn:microsoft.com/office/officeart/2005/8/layout/orgChart1"/>
    <dgm:cxn modelId="{820EFE7A-B51E-4BA2-9BB8-879681F82814}" type="presOf" srcId="{33BB5D07-0FBB-44C9-9B58-F89CDDE7C326}" destId="{F652CF91-4DF4-48CB-99B4-B2C9DA536074}" srcOrd="0" destOrd="0" presId="urn:microsoft.com/office/officeart/2005/8/layout/orgChart1"/>
    <dgm:cxn modelId="{6904CFA2-971E-4D79-B8B7-3B25892D0A6A}" type="presOf" srcId="{A14937BE-A4B3-4EF0-8544-42686456AAFE}" destId="{1CFC93DD-873D-427F-93BA-0EFA5F6BFE6D}" srcOrd="1" destOrd="0" presId="urn:microsoft.com/office/officeart/2005/8/layout/orgChart1"/>
    <dgm:cxn modelId="{9720F9C0-3576-447A-AF88-84B8DA3ED27C}" type="presOf" srcId="{FC0090E9-357B-4E40-9B17-4ABE3150987F}" destId="{ADD5DB1E-9861-4850-AFD4-61DF07C6613E}" srcOrd="0" destOrd="0" presId="urn:microsoft.com/office/officeart/2005/8/layout/orgChart1"/>
    <dgm:cxn modelId="{485945C7-DB29-4BD7-BA52-D9F92864D607}" type="presOf" srcId="{11CECFB7-59A0-4261-A469-C07A5B12663F}" destId="{BE4FB820-1A73-41F7-AE97-A50522414333}" srcOrd="0" destOrd="0" presId="urn:microsoft.com/office/officeart/2005/8/layout/orgChart1"/>
    <dgm:cxn modelId="{AE1F34C8-FF3A-4E95-B324-2E468FF2A71D}" srcId="{48E51780-5FBC-41A0-AC7C-517539C6C2D1}" destId="{D84F3322-2529-4E45-A804-A8B6A56AD52F}" srcOrd="0" destOrd="0" parTransId="{8E754B6B-64E3-4ECF-8852-3D5E32D6042D}" sibTransId="{7454B677-AA52-4AB0-BCBD-E3758A8450A8}"/>
    <dgm:cxn modelId="{3E0261D8-3585-4A93-A8EF-CD48C60EA2F3}" type="presOf" srcId="{06FED54E-2003-4EE7-A277-EBAB825F43C6}" destId="{C4106123-BAA0-4B17-9DA5-6B6C7D5E3A52}" srcOrd="1" destOrd="0" presId="urn:microsoft.com/office/officeart/2005/8/layout/orgChart1"/>
    <dgm:cxn modelId="{C499A8E8-66B2-4768-8E21-4722CB2145E2}" type="presOf" srcId="{CC5FB21C-21DD-4F49-80CF-E213188B0425}" destId="{F7D5C6E9-E561-4267-9527-2EB26B6DF3DB}" srcOrd="0" destOrd="0" presId="urn:microsoft.com/office/officeart/2005/8/layout/orgChart1"/>
    <dgm:cxn modelId="{5361E3FF-B305-4A71-A053-D91793B96FED}" type="presOf" srcId="{D84F3322-2529-4E45-A804-A8B6A56AD52F}" destId="{0C614FFB-13E0-4AEB-9F70-D22FFDCC7009}" srcOrd="0" destOrd="0" presId="urn:microsoft.com/office/officeart/2005/8/layout/orgChart1"/>
    <dgm:cxn modelId="{845A6717-F812-43FA-9A29-141CCF8DB0E0}" type="presParOf" srcId="{C8831810-B2D7-47CA-89C4-35F9BB5B937D}" destId="{06C6E2D0-13C6-411D-9AE3-17790FDAC26E}" srcOrd="0" destOrd="0" presId="urn:microsoft.com/office/officeart/2005/8/layout/orgChart1"/>
    <dgm:cxn modelId="{55134C3B-F593-4303-908F-41105C88A600}" type="presParOf" srcId="{06C6E2D0-13C6-411D-9AE3-17790FDAC26E}" destId="{5BE469AC-BD3F-4762-B15A-14ADA06CF89C}" srcOrd="0" destOrd="0" presId="urn:microsoft.com/office/officeart/2005/8/layout/orgChart1"/>
    <dgm:cxn modelId="{7A58AC6C-6621-41B9-B4AA-D0448390D040}" type="presParOf" srcId="{5BE469AC-BD3F-4762-B15A-14ADA06CF89C}" destId="{0C614FFB-13E0-4AEB-9F70-D22FFDCC7009}" srcOrd="0" destOrd="0" presId="urn:microsoft.com/office/officeart/2005/8/layout/orgChart1"/>
    <dgm:cxn modelId="{C5043423-B57F-4656-B9CB-BB25257A8DC0}" type="presParOf" srcId="{5BE469AC-BD3F-4762-B15A-14ADA06CF89C}" destId="{9E83C97E-02B4-4EA3-BC15-25755FC6CDD4}" srcOrd="1" destOrd="0" presId="urn:microsoft.com/office/officeart/2005/8/layout/orgChart1"/>
    <dgm:cxn modelId="{B9F0B5A2-CD76-4D0A-9001-5F999C35330D}" type="presParOf" srcId="{06C6E2D0-13C6-411D-9AE3-17790FDAC26E}" destId="{42104CA0-EDA9-4915-97A3-4FCEF8672E23}" srcOrd="1" destOrd="0" presId="urn:microsoft.com/office/officeart/2005/8/layout/orgChart1"/>
    <dgm:cxn modelId="{76EF431D-9382-4976-91DB-4839B4183203}" type="presParOf" srcId="{42104CA0-EDA9-4915-97A3-4FCEF8672E23}" destId="{BE4FB820-1A73-41F7-AE97-A50522414333}" srcOrd="0" destOrd="0" presId="urn:microsoft.com/office/officeart/2005/8/layout/orgChart1"/>
    <dgm:cxn modelId="{9215DFD2-0A05-4B23-8475-67CF2C853FB4}" type="presParOf" srcId="{42104CA0-EDA9-4915-97A3-4FCEF8672E23}" destId="{8C53520D-E767-41DF-852D-04A579F8B1A5}" srcOrd="1" destOrd="0" presId="urn:microsoft.com/office/officeart/2005/8/layout/orgChart1"/>
    <dgm:cxn modelId="{9C80243B-0922-4CEC-BDA4-F0A814B34947}" type="presParOf" srcId="{8C53520D-E767-41DF-852D-04A579F8B1A5}" destId="{81121AAB-058C-4232-87BF-DDB3DA7DF6BE}" srcOrd="0" destOrd="0" presId="urn:microsoft.com/office/officeart/2005/8/layout/orgChart1"/>
    <dgm:cxn modelId="{654E0BCA-BC93-43EE-8FF2-4E4EEA64989A}" type="presParOf" srcId="{81121AAB-058C-4232-87BF-DDB3DA7DF6BE}" destId="{95D2C9E6-C095-4D51-AFF5-4D73DED67721}" srcOrd="0" destOrd="0" presId="urn:microsoft.com/office/officeart/2005/8/layout/orgChart1"/>
    <dgm:cxn modelId="{2F5462B1-6FA2-4030-9AF1-560B5F886743}" type="presParOf" srcId="{81121AAB-058C-4232-87BF-DDB3DA7DF6BE}" destId="{FB3480CD-1C39-4D00-8240-94206A9E433B}" srcOrd="1" destOrd="0" presId="urn:microsoft.com/office/officeart/2005/8/layout/orgChart1"/>
    <dgm:cxn modelId="{17A83F5D-9F1E-4740-AF86-352D4F9D43D2}" type="presParOf" srcId="{8C53520D-E767-41DF-852D-04A579F8B1A5}" destId="{F80E5FCA-8AFD-4D79-93DB-C8D77218F3DA}" srcOrd="1" destOrd="0" presId="urn:microsoft.com/office/officeart/2005/8/layout/orgChart1"/>
    <dgm:cxn modelId="{AEDE7A79-BB26-4C5B-A65D-6CFA2CA006C1}" type="presParOf" srcId="{8C53520D-E767-41DF-852D-04A579F8B1A5}" destId="{738998F3-C67C-4585-9FEA-3D07CB69F153}" srcOrd="2" destOrd="0" presId="urn:microsoft.com/office/officeart/2005/8/layout/orgChart1"/>
    <dgm:cxn modelId="{AE91155B-1391-4376-BF7E-2E1D6DBD4CAA}" type="presParOf" srcId="{42104CA0-EDA9-4915-97A3-4FCEF8672E23}" destId="{ADD5DB1E-9861-4850-AFD4-61DF07C6613E}" srcOrd="2" destOrd="0" presId="urn:microsoft.com/office/officeart/2005/8/layout/orgChart1"/>
    <dgm:cxn modelId="{5224F0F3-B971-46E8-AA33-0DEB68ED91FF}" type="presParOf" srcId="{42104CA0-EDA9-4915-97A3-4FCEF8672E23}" destId="{29281A67-B348-45D5-9550-BFAD77B9574B}" srcOrd="3" destOrd="0" presId="urn:microsoft.com/office/officeart/2005/8/layout/orgChart1"/>
    <dgm:cxn modelId="{810ACFF5-13B9-4825-9A87-CCF2E08F0417}" type="presParOf" srcId="{29281A67-B348-45D5-9550-BFAD77B9574B}" destId="{80AF6998-3623-4723-8E63-BF5B6074C8D2}" srcOrd="0" destOrd="0" presId="urn:microsoft.com/office/officeart/2005/8/layout/orgChart1"/>
    <dgm:cxn modelId="{6D64DF38-92D8-4C1C-B34E-A8916CA41041}" type="presParOf" srcId="{80AF6998-3623-4723-8E63-BF5B6074C8D2}" destId="{37335F1E-B157-4F7F-BB7E-821068D6EC11}" srcOrd="0" destOrd="0" presId="urn:microsoft.com/office/officeart/2005/8/layout/orgChart1"/>
    <dgm:cxn modelId="{42C52D66-FB4F-415E-8AF5-B29A4AAC7135}" type="presParOf" srcId="{80AF6998-3623-4723-8E63-BF5B6074C8D2}" destId="{1CFC93DD-873D-427F-93BA-0EFA5F6BFE6D}" srcOrd="1" destOrd="0" presId="urn:microsoft.com/office/officeart/2005/8/layout/orgChart1"/>
    <dgm:cxn modelId="{281FDE98-B429-41C6-A8D3-58A07AD84E63}" type="presParOf" srcId="{29281A67-B348-45D5-9550-BFAD77B9574B}" destId="{DE594BE4-88A4-44FA-BC6B-C75B21DA3902}" srcOrd="1" destOrd="0" presId="urn:microsoft.com/office/officeart/2005/8/layout/orgChart1"/>
    <dgm:cxn modelId="{70A97DD6-492F-4F17-88C0-A7E814DA75EF}" type="presParOf" srcId="{29281A67-B348-45D5-9550-BFAD77B9574B}" destId="{FDDDD47A-C108-4EC0-A0DE-5A7F19AFDB42}" srcOrd="2" destOrd="0" presId="urn:microsoft.com/office/officeart/2005/8/layout/orgChart1"/>
    <dgm:cxn modelId="{C05B6844-04E2-407B-86E3-8E9BF824894E}" type="presParOf" srcId="{42104CA0-EDA9-4915-97A3-4FCEF8672E23}" destId="{F7D5C6E9-E561-4267-9527-2EB26B6DF3DB}" srcOrd="4" destOrd="0" presId="urn:microsoft.com/office/officeart/2005/8/layout/orgChart1"/>
    <dgm:cxn modelId="{2B43BB11-7331-458D-B3A8-01E323EAE8CC}" type="presParOf" srcId="{42104CA0-EDA9-4915-97A3-4FCEF8672E23}" destId="{4F7BDADD-F382-485D-ABAD-24B6D315AD89}" srcOrd="5" destOrd="0" presId="urn:microsoft.com/office/officeart/2005/8/layout/orgChart1"/>
    <dgm:cxn modelId="{6DB19A06-A142-40DC-9426-B8EBA6375DF2}" type="presParOf" srcId="{4F7BDADD-F382-485D-ABAD-24B6D315AD89}" destId="{18925856-83DE-48A9-8210-FADE7B0639B1}" srcOrd="0" destOrd="0" presId="urn:microsoft.com/office/officeart/2005/8/layout/orgChart1"/>
    <dgm:cxn modelId="{B3659AD0-F4BB-41CF-B3CC-9A7E0B3B14D1}" type="presParOf" srcId="{18925856-83DE-48A9-8210-FADE7B0639B1}" destId="{F652CF91-4DF4-48CB-99B4-B2C9DA536074}" srcOrd="0" destOrd="0" presId="urn:microsoft.com/office/officeart/2005/8/layout/orgChart1"/>
    <dgm:cxn modelId="{62EADCE4-6485-4518-AE4A-CCECBCA33E27}" type="presParOf" srcId="{18925856-83DE-48A9-8210-FADE7B0639B1}" destId="{BAF1626D-0CDD-4F03-9562-D9030F957E10}" srcOrd="1" destOrd="0" presId="urn:microsoft.com/office/officeart/2005/8/layout/orgChart1"/>
    <dgm:cxn modelId="{AFEAB0AB-64BB-47D0-B4CB-ADA048FE381C}" type="presParOf" srcId="{4F7BDADD-F382-485D-ABAD-24B6D315AD89}" destId="{1307A91D-58E4-4B34-8895-8F4AB970103B}" srcOrd="1" destOrd="0" presId="urn:microsoft.com/office/officeart/2005/8/layout/orgChart1"/>
    <dgm:cxn modelId="{9AFE93F4-0D6E-4C7C-80DC-F753593CA13E}" type="presParOf" srcId="{4F7BDADD-F382-485D-ABAD-24B6D315AD89}" destId="{A54C0930-F298-4DDD-AFF2-9742D27B29C8}" srcOrd="2" destOrd="0" presId="urn:microsoft.com/office/officeart/2005/8/layout/orgChart1"/>
    <dgm:cxn modelId="{B59D8B7B-269D-4064-BE83-2630FB977B67}" type="presParOf" srcId="{42104CA0-EDA9-4915-97A3-4FCEF8672E23}" destId="{06AB3A05-CCCE-473E-ABA4-44D557028F0A}" srcOrd="6" destOrd="0" presId="urn:microsoft.com/office/officeart/2005/8/layout/orgChart1"/>
    <dgm:cxn modelId="{55EC0AB0-5EAB-4C36-97E0-2382A0752C27}" type="presParOf" srcId="{42104CA0-EDA9-4915-97A3-4FCEF8672E23}" destId="{B44FE4FF-4FC5-4F37-AD53-05F1CDAD9E84}" srcOrd="7" destOrd="0" presId="urn:microsoft.com/office/officeart/2005/8/layout/orgChart1"/>
    <dgm:cxn modelId="{8107E321-CD2A-4A89-9836-93D26116D14B}" type="presParOf" srcId="{B44FE4FF-4FC5-4F37-AD53-05F1CDAD9E84}" destId="{2F9D17A8-ED91-45D9-ACAF-6638148F2116}" srcOrd="0" destOrd="0" presId="urn:microsoft.com/office/officeart/2005/8/layout/orgChart1"/>
    <dgm:cxn modelId="{286287FD-6F6C-4999-AA79-9A8D374D8BCB}" type="presParOf" srcId="{2F9D17A8-ED91-45D9-ACAF-6638148F2116}" destId="{205993EE-C311-47CA-B5C9-F70BCF267140}" srcOrd="0" destOrd="0" presId="urn:microsoft.com/office/officeart/2005/8/layout/orgChart1"/>
    <dgm:cxn modelId="{D2FBDC12-C6E1-4B09-8FA5-E216B7AD8ED3}" type="presParOf" srcId="{2F9D17A8-ED91-45D9-ACAF-6638148F2116}" destId="{C4106123-BAA0-4B17-9DA5-6B6C7D5E3A52}" srcOrd="1" destOrd="0" presId="urn:microsoft.com/office/officeart/2005/8/layout/orgChart1"/>
    <dgm:cxn modelId="{72549090-1274-477F-B6C5-BA7E824DEDAF}" type="presParOf" srcId="{B44FE4FF-4FC5-4F37-AD53-05F1CDAD9E84}" destId="{D896E00B-5683-4117-B7D5-88A760A9FF16}" srcOrd="1" destOrd="0" presId="urn:microsoft.com/office/officeart/2005/8/layout/orgChart1"/>
    <dgm:cxn modelId="{7615AB32-DBD7-470F-98EE-091BB450828F}" type="presParOf" srcId="{B44FE4FF-4FC5-4F37-AD53-05F1CDAD9E84}" destId="{B0EBE22D-341D-48E2-A7B5-82B52455DB7B}" srcOrd="2" destOrd="0" presId="urn:microsoft.com/office/officeart/2005/8/layout/orgChart1"/>
    <dgm:cxn modelId="{554ED8E5-DBAD-446D-A915-5419D6C732CA}" type="presParOf" srcId="{06C6E2D0-13C6-411D-9AE3-17790FDAC26E}" destId="{8C52EAAC-50A3-4B6A-A9FE-D5B1C9D643B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304D25-348F-475E-914B-60FE1520686D}" type="doc">
      <dgm:prSet loTypeId="urn:microsoft.com/office/officeart/2005/8/layout/pList2" loCatId="list" qsTypeId="urn:microsoft.com/office/officeart/2005/8/quickstyle/simple2" qsCatId="simple" csTypeId="urn:microsoft.com/office/officeart/2005/8/colors/accent1_2" csCatId="accent1" phldr="1"/>
      <dgm:spPr/>
    </dgm:pt>
    <dgm:pt modelId="{0F0CC473-9411-4E22-8D06-D54D654F1B4E}">
      <dgm:prSet phldrT="[Tekst]" custT="1"/>
      <dgm:spPr>
        <a:solidFill>
          <a:schemeClr val="bg1"/>
        </a:solidFill>
        <a:ln>
          <a:solidFill>
            <a:srgbClr val="88BFE8"/>
          </a:solidFill>
        </a:ln>
      </dgm:spPr>
      <dgm:t>
        <a:bodyPr/>
        <a:lstStyle/>
        <a:p>
          <a:r>
            <a:rPr lang="da-DK" sz="1400" dirty="0">
              <a:solidFill>
                <a:schemeClr val="tx1"/>
              </a:solidFill>
              <a:latin typeface="+mn-lt"/>
              <a:ea typeface="Verdana" panose="020B0604030504040204" pitchFamily="34" charset="0"/>
            </a:rPr>
            <a:t>Standarder er et fælles sprog, der gør, at vi forstår tingene ens. Det betyder, at vi kan være sikre på, at det vi samarbejder om eller køber af hinanden svarer til forventningerne – uanset om det foregår mellem virksomheder, myndigheder eller forbrugere</a:t>
          </a:r>
        </a:p>
      </dgm:t>
    </dgm:pt>
    <dgm:pt modelId="{7F051EDC-2122-41CB-BA2B-881C01829401}" type="parTrans" cxnId="{9EB49486-81CB-484D-89EF-3409022E8294}">
      <dgm:prSet/>
      <dgm:spPr/>
      <dgm:t>
        <a:bodyPr/>
        <a:lstStyle/>
        <a:p>
          <a:endParaRPr lang="da-DK"/>
        </a:p>
      </dgm:t>
    </dgm:pt>
    <dgm:pt modelId="{D29DAF08-85AB-458F-88B4-5575DAA0A0D8}" type="sibTrans" cxnId="{9EB49486-81CB-484D-89EF-3409022E8294}">
      <dgm:prSet/>
      <dgm:spPr/>
      <dgm:t>
        <a:bodyPr/>
        <a:lstStyle/>
        <a:p>
          <a:endParaRPr lang="da-DK"/>
        </a:p>
      </dgm:t>
    </dgm:pt>
    <dgm:pt modelId="{B68D4C35-C7E9-4F3B-B4E1-2ECEF1292B4C}">
      <dgm:prSet phldrT="[Tekst]" custT="1"/>
      <dgm:spPr>
        <a:solidFill>
          <a:schemeClr val="bg1"/>
        </a:solidFill>
        <a:ln>
          <a:solidFill>
            <a:srgbClr val="88BFE8"/>
          </a:solidFill>
        </a:ln>
      </dgm:spPr>
      <dgm:t>
        <a:bodyPr/>
        <a:lstStyle/>
        <a:p>
          <a:r>
            <a:rPr lang="da-DK" sz="1400" dirty="0">
              <a:solidFill>
                <a:schemeClr val="tx1"/>
              </a:solidFill>
              <a:latin typeface="+mn-lt"/>
              <a:ea typeface="Verdana" panose="020B0604030504040204" pitchFamily="34" charset="0"/>
            </a:rPr>
            <a:t>Standarder kan fx sætte krav til et produkts ydeevne, eller beskrive fagudtryk på et givent område. Standarder kan også anvise metoder til fx prøvning af et produkts holdbarhed</a:t>
          </a:r>
        </a:p>
      </dgm:t>
    </dgm:pt>
    <dgm:pt modelId="{880F457E-439C-477F-96B7-E39FBC3C3BF9}" type="parTrans" cxnId="{D0933107-A8AC-4143-9DAA-30F8C765BC17}">
      <dgm:prSet/>
      <dgm:spPr/>
      <dgm:t>
        <a:bodyPr/>
        <a:lstStyle/>
        <a:p>
          <a:endParaRPr lang="da-DK"/>
        </a:p>
      </dgm:t>
    </dgm:pt>
    <dgm:pt modelId="{D20EDD5C-ED21-46A3-8475-08AE45DE8CC0}" type="sibTrans" cxnId="{D0933107-A8AC-4143-9DAA-30F8C765BC17}">
      <dgm:prSet/>
      <dgm:spPr/>
      <dgm:t>
        <a:bodyPr/>
        <a:lstStyle/>
        <a:p>
          <a:endParaRPr lang="da-DK"/>
        </a:p>
      </dgm:t>
    </dgm:pt>
    <dgm:pt modelId="{63E19A96-17A5-4C7E-A18D-5ACBFC4FF2BE}">
      <dgm:prSet phldrT="[Tekst]" custT="1"/>
      <dgm:spPr>
        <a:solidFill>
          <a:schemeClr val="bg1"/>
        </a:solidFill>
        <a:ln>
          <a:solidFill>
            <a:srgbClr val="88BFE8"/>
          </a:solidFill>
        </a:ln>
      </dgm:spPr>
      <dgm:t>
        <a:bodyPr/>
        <a:lstStyle/>
        <a:p>
          <a:r>
            <a:rPr lang="da-DK" sz="1400" dirty="0">
              <a:solidFill>
                <a:schemeClr val="tx1"/>
              </a:solidFill>
              <a:latin typeface="+mn-lt"/>
              <a:ea typeface="Verdana" panose="020B0604030504040204" pitchFamily="34" charset="0"/>
            </a:rPr>
            <a:t>Standarder er lavet af fagfolk der har styr på hvad emnet handler om! Det er både producenter, industriorganisationer, myndigheder</a:t>
          </a:r>
          <a:r>
            <a:rPr lang="da-DK" sz="1400" i="0" dirty="0">
              <a:solidFill>
                <a:schemeClr val="tx1"/>
              </a:solidFill>
              <a:latin typeface="+mn-lt"/>
              <a:ea typeface="Verdana" panose="020B0604030504040204" pitchFamily="34" charset="0"/>
            </a:rPr>
            <a:t>, forskere</a:t>
          </a:r>
          <a:r>
            <a:rPr lang="da-DK" sz="1400" dirty="0">
              <a:solidFill>
                <a:schemeClr val="tx1"/>
              </a:solidFill>
              <a:latin typeface="+mn-lt"/>
              <a:ea typeface="Verdana" panose="020B0604030504040204" pitchFamily="34" charset="0"/>
            </a:rPr>
            <a:t>, forbrugere etc.</a:t>
          </a:r>
        </a:p>
        <a:p>
          <a:endParaRPr lang="da-DK" sz="1500" dirty="0">
            <a:latin typeface="Verdana" panose="020B0604030504040204" pitchFamily="34" charset="0"/>
            <a:ea typeface="Verdana" panose="020B0604030504040204" pitchFamily="34" charset="0"/>
          </a:endParaRPr>
        </a:p>
      </dgm:t>
    </dgm:pt>
    <dgm:pt modelId="{25FDCB7B-9FFB-42AA-B6A7-033725163430}" type="parTrans" cxnId="{81645150-A9AB-4255-A0E0-B6A0444160DD}">
      <dgm:prSet/>
      <dgm:spPr/>
      <dgm:t>
        <a:bodyPr/>
        <a:lstStyle/>
        <a:p>
          <a:endParaRPr lang="da-DK"/>
        </a:p>
      </dgm:t>
    </dgm:pt>
    <dgm:pt modelId="{941A74F4-13B7-438F-BAF6-D44878644D62}" type="sibTrans" cxnId="{81645150-A9AB-4255-A0E0-B6A0444160DD}">
      <dgm:prSet/>
      <dgm:spPr/>
      <dgm:t>
        <a:bodyPr/>
        <a:lstStyle/>
        <a:p>
          <a:endParaRPr lang="da-DK"/>
        </a:p>
      </dgm:t>
    </dgm:pt>
    <dgm:pt modelId="{F5E8B274-7892-4121-B5A5-BBABFCC23F9C}" type="pres">
      <dgm:prSet presAssocID="{1A304D25-348F-475E-914B-60FE1520686D}" presName="Name0" presStyleCnt="0">
        <dgm:presLayoutVars>
          <dgm:dir/>
          <dgm:resizeHandles val="exact"/>
        </dgm:presLayoutVars>
      </dgm:prSet>
      <dgm:spPr/>
    </dgm:pt>
    <dgm:pt modelId="{BAB0B971-6A23-43B2-BFF3-06100FADC3F4}" type="pres">
      <dgm:prSet presAssocID="{1A304D25-348F-475E-914B-60FE1520686D}" presName="bkgdShp" presStyleLbl="alignAccFollowNode1" presStyleIdx="0" presStyleCnt="1" custLinFactY="-44554" custLinFactNeighborX="-3416" custLinFactNeighborY="-100000"/>
      <dgm:spPr>
        <a:solidFill>
          <a:srgbClr val="88BFE8">
            <a:alpha val="89804"/>
          </a:srgbClr>
        </a:solidFill>
      </dgm:spPr>
    </dgm:pt>
    <dgm:pt modelId="{E4A03641-0253-4BEC-A68C-F2D842C203E7}" type="pres">
      <dgm:prSet presAssocID="{1A304D25-348F-475E-914B-60FE1520686D}" presName="linComp" presStyleCnt="0"/>
      <dgm:spPr/>
    </dgm:pt>
    <dgm:pt modelId="{FF80607B-29CD-48DA-9EA7-27C39F4C0785}" type="pres">
      <dgm:prSet presAssocID="{0F0CC473-9411-4E22-8D06-D54D654F1B4E}" presName="compNode" presStyleCnt="0"/>
      <dgm:spPr/>
    </dgm:pt>
    <dgm:pt modelId="{A8DBD9C4-EA8A-4AD3-AE2A-4B4D858D1750}" type="pres">
      <dgm:prSet presAssocID="{0F0CC473-9411-4E22-8D06-D54D654F1B4E}" presName="node" presStyleLbl="node1" presStyleIdx="0" presStyleCnt="3">
        <dgm:presLayoutVars>
          <dgm:bulletEnabled val="1"/>
        </dgm:presLayoutVars>
      </dgm:prSet>
      <dgm:spPr/>
    </dgm:pt>
    <dgm:pt modelId="{7D182AFE-0DB4-491E-8BB2-0AC6E49E1E55}" type="pres">
      <dgm:prSet presAssocID="{0F0CC473-9411-4E22-8D06-D54D654F1B4E}" presName="invisiNode" presStyleLbl="node1" presStyleIdx="0" presStyleCnt="3"/>
      <dgm:spPr/>
    </dgm:pt>
    <dgm:pt modelId="{1451F5E7-3DF3-4573-8024-CD3DD134203D}" type="pres">
      <dgm:prSet presAssocID="{0F0CC473-9411-4E22-8D06-D54D654F1B4E}"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16000" b="-16000"/>
          </a:stretch>
        </a:blipFill>
      </dgm:spPr>
    </dgm:pt>
    <dgm:pt modelId="{ABB6DA7E-DB07-4C3C-AEC4-2D5853B4DB45}" type="pres">
      <dgm:prSet presAssocID="{D29DAF08-85AB-458F-88B4-5575DAA0A0D8}" presName="sibTrans" presStyleLbl="sibTrans2D1" presStyleIdx="0" presStyleCnt="0"/>
      <dgm:spPr/>
    </dgm:pt>
    <dgm:pt modelId="{50CD5272-2EF7-4C7C-B710-6653442D4314}" type="pres">
      <dgm:prSet presAssocID="{B68D4C35-C7E9-4F3B-B4E1-2ECEF1292B4C}" presName="compNode" presStyleCnt="0"/>
      <dgm:spPr/>
    </dgm:pt>
    <dgm:pt modelId="{E39C1936-7CE0-45C0-B4E8-16E206A6D8B0}" type="pres">
      <dgm:prSet presAssocID="{B68D4C35-C7E9-4F3B-B4E1-2ECEF1292B4C}" presName="node" presStyleLbl="node1" presStyleIdx="1" presStyleCnt="3" custLinFactNeighborX="-422" custLinFactNeighborY="0">
        <dgm:presLayoutVars>
          <dgm:bulletEnabled val="1"/>
        </dgm:presLayoutVars>
      </dgm:prSet>
      <dgm:spPr/>
    </dgm:pt>
    <dgm:pt modelId="{31323C1E-6752-4B98-B77E-1310E14A898F}" type="pres">
      <dgm:prSet presAssocID="{B68D4C35-C7E9-4F3B-B4E1-2ECEF1292B4C}" presName="invisiNode" presStyleLbl="node1" presStyleIdx="1" presStyleCnt="3"/>
      <dgm:spPr/>
    </dgm:pt>
    <dgm:pt modelId="{4ABDC4D0-4C89-46BD-8B7C-87A226CF048C}" type="pres">
      <dgm:prSet presAssocID="{B68D4C35-C7E9-4F3B-B4E1-2ECEF1292B4C}" presName="imagNod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000" r="-1000"/>
          </a:stretch>
        </a:blipFill>
      </dgm:spPr>
    </dgm:pt>
    <dgm:pt modelId="{34ECC2BE-1BBF-47EE-A594-48675E2C478F}" type="pres">
      <dgm:prSet presAssocID="{D20EDD5C-ED21-46A3-8475-08AE45DE8CC0}" presName="sibTrans" presStyleLbl="sibTrans2D1" presStyleIdx="0" presStyleCnt="0"/>
      <dgm:spPr/>
    </dgm:pt>
    <dgm:pt modelId="{73E3955E-C44E-4541-8B54-74032EDDFCDC}" type="pres">
      <dgm:prSet presAssocID="{63E19A96-17A5-4C7E-A18D-5ACBFC4FF2BE}" presName="compNode" presStyleCnt="0"/>
      <dgm:spPr/>
    </dgm:pt>
    <dgm:pt modelId="{87E3A3C3-CBE1-4A8E-9083-9C0A70DDADC2}" type="pres">
      <dgm:prSet presAssocID="{63E19A96-17A5-4C7E-A18D-5ACBFC4FF2BE}" presName="node" presStyleLbl="node1" presStyleIdx="2" presStyleCnt="3">
        <dgm:presLayoutVars>
          <dgm:bulletEnabled val="1"/>
        </dgm:presLayoutVars>
      </dgm:prSet>
      <dgm:spPr/>
    </dgm:pt>
    <dgm:pt modelId="{BF551CC8-3FE8-4D3E-934A-4BF8D928E6EE}" type="pres">
      <dgm:prSet presAssocID="{63E19A96-17A5-4C7E-A18D-5ACBFC4FF2BE}" presName="invisiNode" presStyleLbl="node1" presStyleIdx="2" presStyleCnt="3"/>
      <dgm:spPr/>
    </dgm:pt>
    <dgm:pt modelId="{AA002E07-8B3A-41AE-AC6C-71DEA5CA963A}" type="pres">
      <dgm:prSet presAssocID="{63E19A96-17A5-4C7E-A18D-5ACBFC4FF2BE}" presName="imagNod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26000" r="-26000"/>
          </a:stretch>
        </a:blipFill>
      </dgm:spPr>
    </dgm:pt>
  </dgm:ptLst>
  <dgm:cxnLst>
    <dgm:cxn modelId="{D0933107-A8AC-4143-9DAA-30F8C765BC17}" srcId="{1A304D25-348F-475E-914B-60FE1520686D}" destId="{B68D4C35-C7E9-4F3B-B4E1-2ECEF1292B4C}" srcOrd="1" destOrd="0" parTransId="{880F457E-439C-477F-96B7-E39FBC3C3BF9}" sibTransId="{D20EDD5C-ED21-46A3-8475-08AE45DE8CC0}"/>
    <dgm:cxn modelId="{21881034-026A-451B-9ECF-212B5B5814BB}" type="presOf" srcId="{D20EDD5C-ED21-46A3-8475-08AE45DE8CC0}" destId="{34ECC2BE-1BBF-47EE-A594-48675E2C478F}" srcOrd="0" destOrd="0" presId="urn:microsoft.com/office/officeart/2005/8/layout/pList2"/>
    <dgm:cxn modelId="{1044A83B-DB27-4D5A-B8D9-6C4F4A5071C8}" type="presOf" srcId="{0F0CC473-9411-4E22-8D06-D54D654F1B4E}" destId="{A8DBD9C4-EA8A-4AD3-AE2A-4B4D858D1750}" srcOrd="0" destOrd="0" presId="urn:microsoft.com/office/officeart/2005/8/layout/pList2"/>
    <dgm:cxn modelId="{00AE535E-01DC-4F2B-8A23-9CE913E914E5}" type="presOf" srcId="{63E19A96-17A5-4C7E-A18D-5ACBFC4FF2BE}" destId="{87E3A3C3-CBE1-4A8E-9083-9C0A70DDADC2}" srcOrd="0" destOrd="0" presId="urn:microsoft.com/office/officeart/2005/8/layout/pList2"/>
    <dgm:cxn modelId="{D823E26E-BAC9-41CC-833F-EC1DCB2FB43D}" type="presOf" srcId="{1A304D25-348F-475E-914B-60FE1520686D}" destId="{F5E8B274-7892-4121-B5A5-BBABFCC23F9C}" srcOrd="0" destOrd="0" presId="urn:microsoft.com/office/officeart/2005/8/layout/pList2"/>
    <dgm:cxn modelId="{81645150-A9AB-4255-A0E0-B6A0444160DD}" srcId="{1A304D25-348F-475E-914B-60FE1520686D}" destId="{63E19A96-17A5-4C7E-A18D-5ACBFC4FF2BE}" srcOrd="2" destOrd="0" parTransId="{25FDCB7B-9FFB-42AA-B6A7-033725163430}" sibTransId="{941A74F4-13B7-438F-BAF6-D44878644D62}"/>
    <dgm:cxn modelId="{9EB49486-81CB-484D-89EF-3409022E8294}" srcId="{1A304D25-348F-475E-914B-60FE1520686D}" destId="{0F0CC473-9411-4E22-8D06-D54D654F1B4E}" srcOrd="0" destOrd="0" parTransId="{7F051EDC-2122-41CB-BA2B-881C01829401}" sibTransId="{D29DAF08-85AB-458F-88B4-5575DAA0A0D8}"/>
    <dgm:cxn modelId="{CFBACB92-DF0B-4444-A168-98740C552A29}" type="presOf" srcId="{B68D4C35-C7E9-4F3B-B4E1-2ECEF1292B4C}" destId="{E39C1936-7CE0-45C0-B4E8-16E206A6D8B0}" srcOrd="0" destOrd="0" presId="urn:microsoft.com/office/officeart/2005/8/layout/pList2"/>
    <dgm:cxn modelId="{4ABDC69D-8096-47E5-872A-60A60A808E90}" type="presOf" srcId="{D29DAF08-85AB-458F-88B4-5575DAA0A0D8}" destId="{ABB6DA7E-DB07-4C3C-AEC4-2D5853B4DB45}" srcOrd="0" destOrd="0" presId="urn:microsoft.com/office/officeart/2005/8/layout/pList2"/>
    <dgm:cxn modelId="{7F202A3D-4A54-4338-A1D9-3C7FD3DD5120}" type="presParOf" srcId="{F5E8B274-7892-4121-B5A5-BBABFCC23F9C}" destId="{BAB0B971-6A23-43B2-BFF3-06100FADC3F4}" srcOrd="0" destOrd="0" presId="urn:microsoft.com/office/officeart/2005/8/layout/pList2"/>
    <dgm:cxn modelId="{E6971D8B-EFB7-4313-8112-BA4EEFA6BED1}" type="presParOf" srcId="{F5E8B274-7892-4121-B5A5-BBABFCC23F9C}" destId="{E4A03641-0253-4BEC-A68C-F2D842C203E7}" srcOrd="1" destOrd="0" presId="urn:microsoft.com/office/officeart/2005/8/layout/pList2"/>
    <dgm:cxn modelId="{40496916-E127-4908-8B7B-45282F180C0A}" type="presParOf" srcId="{E4A03641-0253-4BEC-A68C-F2D842C203E7}" destId="{FF80607B-29CD-48DA-9EA7-27C39F4C0785}" srcOrd="0" destOrd="0" presId="urn:microsoft.com/office/officeart/2005/8/layout/pList2"/>
    <dgm:cxn modelId="{CD7D6D5F-A36F-43EF-A3A4-230F3504E763}" type="presParOf" srcId="{FF80607B-29CD-48DA-9EA7-27C39F4C0785}" destId="{A8DBD9C4-EA8A-4AD3-AE2A-4B4D858D1750}" srcOrd="0" destOrd="0" presId="urn:microsoft.com/office/officeart/2005/8/layout/pList2"/>
    <dgm:cxn modelId="{6BBB5C06-DFBF-49F3-AB3B-4E184828E10A}" type="presParOf" srcId="{FF80607B-29CD-48DA-9EA7-27C39F4C0785}" destId="{7D182AFE-0DB4-491E-8BB2-0AC6E49E1E55}" srcOrd="1" destOrd="0" presId="urn:microsoft.com/office/officeart/2005/8/layout/pList2"/>
    <dgm:cxn modelId="{E0847B5D-F37F-4A4C-8C86-114B9A363A73}" type="presParOf" srcId="{FF80607B-29CD-48DA-9EA7-27C39F4C0785}" destId="{1451F5E7-3DF3-4573-8024-CD3DD134203D}" srcOrd="2" destOrd="0" presId="urn:microsoft.com/office/officeart/2005/8/layout/pList2"/>
    <dgm:cxn modelId="{1FB73AA3-D4CF-440B-A559-41EF6B3B7937}" type="presParOf" srcId="{E4A03641-0253-4BEC-A68C-F2D842C203E7}" destId="{ABB6DA7E-DB07-4C3C-AEC4-2D5853B4DB45}" srcOrd="1" destOrd="0" presId="urn:microsoft.com/office/officeart/2005/8/layout/pList2"/>
    <dgm:cxn modelId="{35109409-62E6-47A1-9BA7-6EC590D0A435}" type="presParOf" srcId="{E4A03641-0253-4BEC-A68C-F2D842C203E7}" destId="{50CD5272-2EF7-4C7C-B710-6653442D4314}" srcOrd="2" destOrd="0" presId="urn:microsoft.com/office/officeart/2005/8/layout/pList2"/>
    <dgm:cxn modelId="{72C37927-C4A4-4C5E-86E1-8497C30251CD}" type="presParOf" srcId="{50CD5272-2EF7-4C7C-B710-6653442D4314}" destId="{E39C1936-7CE0-45C0-B4E8-16E206A6D8B0}" srcOrd="0" destOrd="0" presId="urn:microsoft.com/office/officeart/2005/8/layout/pList2"/>
    <dgm:cxn modelId="{4BC29140-C8B0-4D72-9FAB-72A28F0FBCC9}" type="presParOf" srcId="{50CD5272-2EF7-4C7C-B710-6653442D4314}" destId="{31323C1E-6752-4B98-B77E-1310E14A898F}" srcOrd="1" destOrd="0" presId="urn:microsoft.com/office/officeart/2005/8/layout/pList2"/>
    <dgm:cxn modelId="{3C98681A-A4C3-46D3-BB9D-D9DC29B512D2}" type="presParOf" srcId="{50CD5272-2EF7-4C7C-B710-6653442D4314}" destId="{4ABDC4D0-4C89-46BD-8B7C-87A226CF048C}" srcOrd="2" destOrd="0" presId="urn:microsoft.com/office/officeart/2005/8/layout/pList2"/>
    <dgm:cxn modelId="{8868EC0F-240C-4538-8134-BE0512E8107C}" type="presParOf" srcId="{E4A03641-0253-4BEC-A68C-F2D842C203E7}" destId="{34ECC2BE-1BBF-47EE-A594-48675E2C478F}" srcOrd="3" destOrd="0" presId="urn:microsoft.com/office/officeart/2005/8/layout/pList2"/>
    <dgm:cxn modelId="{98CF3AD3-7151-4C09-86A7-52ADF65D3526}" type="presParOf" srcId="{E4A03641-0253-4BEC-A68C-F2D842C203E7}" destId="{73E3955E-C44E-4541-8B54-74032EDDFCDC}" srcOrd="4" destOrd="0" presId="urn:microsoft.com/office/officeart/2005/8/layout/pList2"/>
    <dgm:cxn modelId="{A957E526-C965-4A71-9292-DDBF33A19143}" type="presParOf" srcId="{73E3955E-C44E-4541-8B54-74032EDDFCDC}" destId="{87E3A3C3-CBE1-4A8E-9083-9C0A70DDADC2}" srcOrd="0" destOrd="0" presId="urn:microsoft.com/office/officeart/2005/8/layout/pList2"/>
    <dgm:cxn modelId="{4CF3B4B6-67C4-43F8-A3B7-0CC059AC3DA6}" type="presParOf" srcId="{73E3955E-C44E-4541-8B54-74032EDDFCDC}" destId="{BF551CC8-3FE8-4D3E-934A-4BF8D928E6EE}" srcOrd="1" destOrd="0" presId="urn:microsoft.com/office/officeart/2005/8/layout/pList2"/>
    <dgm:cxn modelId="{1D2C2172-A450-4848-894B-45AABD16B646}" type="presParOf" srcId="{73E3955E-C44E-4541-8B54-74032EDDFCDC}" destId="{AA002E07-8B3A-41AE-AC6C-71DEA5CA963A}"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63A0E7-6D42-40BB-9D85-5FA20E733E70}" type="doc">
      <dgm:prSet loTypeId="urn:microsoft.com/office/officeart/2005/8/layout/vList5" loCatId="list" qsTypeId="urn:microsoft.com/office/officeart/2005/8/quickstyle/simple1" qsCatId="simple" csTypeId="urn:microsoft.com/office/officeart/2005/8/colors/accent0_1" csCatId="mainScheme" phldr="1"/>
      <dgm:spPr/>
      <dgm:t>
        <a:bodyPr/>
        <a:lstStyle/>
        <a:p>
          <a:endParaRPr lang="da-DK"/>
        </a:p>
      </dgm:t>
    </dgm:pt>
    <dgm:pt modelId="{7B40B3CD-45A7-488A-A46E-4FC0C6669307}">
      <dgm:prSet custT="1"/>
      <dgm:spPr>
        <a:solidFill>
          <a:srgbClr val="88BFE8"/>
        </a:solidFill>
      </dgm:spPr>
      <dgm:t>
        <a:bodyPr/>
        <a:lstStyle/>
        <a:p>
          <a:r>
            <a:rPr lang="da-DK" sz="1200" b="1" dirty="0"/>
            <a:t>Produkter</a:t>
          </a:r>
          <a:r>
            <a:rPr lang="da-DK" sz="1200" dirty="0"/>
            <a:t> – fx papirstørrelse, dataformater</a:t>
          </a:r>
        </a:p>
      </dgm:t>
    </dgm:pt>
    <dgm:pt modelId="{CBFE48BE-1E57-4A4C-8405-02A790B8433E}" type="parTrans" cxnId="{3BD92788-3BB2-4904-B0B1-61E0D53AFFC2}">
      <dgm:prSet/>
      <dgm:spPr/>
      <dgm:t>
        <a:bodyPr/>
        <a:lstStyle/>
        <a:p>
          <a:endParaRPr lang="da-DK"/>
        </a:p>
      </dgm:t>
    </dgm:pt>
    <dgm:pt modelId="{D83E9171-9698-45B1-8038-82E5F4058FEF}" type="sibTrans" cxnId="{3BD92788-3BB2-4904-B0B1-61E0D53AFFC2}">
      <dgm:prSet/>
      <dgm:spPr/>
      <dgm:t>
        <a:bodyPr/>
        <a:lstStyle/>
        <a:p>
          <a:endParaRPr lang="da-DK"/>
        </a:p>
      </dgm:t>
    </dgm:pt>
    <dgm:pt modelId="{3DBDE440-EA86-45C9-9B0B-E181DE1DD7F6}">
      <dgm:prSet custT="1"/>
      <dgm:spPr>
        <a:solidFill>
          <a:srgbClr val="88BFE8"/>
        </a:solidFill>
      </dgm:spPr>
      <dgm:t>
        <a:bodyPr/>
        <a:lstStyle/>
        <a:p>
          <a:r>
            <a:rPr lang="da-DK" sz="1200" b="1" dirty="0"/>
            <a:t>Ydeevne</a:t>
          </a:r>
          <a:r>
            <a:rPr lang="da-DK" sz="1200" dirty="0"/>
            <a:t> – fx brudstyrke, ergonomi, lydtolerance</a:t>
          </a:r>
        </a:p>
      </dgm:t>
    </dgm:pt>
    <dgm:pt modelId="{9C4DE834-EAF8-478F-AB4F-CF47CDC37358}" type="parTrans" cxnId="{64228A54-D69E-46B2-B11C-EF189BAC3063}">
      <dgm:prSet/>
      <dgm:spPr/>
      <dgm:t>
        <a:bodyPr/>
        <a:lstStyle/>
        <a:p>
          <a:endParaRPr lang="da-DK"/>
        </a:p>
      </dgm:t>
    </dgm:pt>
    <dgm:pt modelId="{94BE09B7-5DF5-45C1-8A57-5E78472EFC75}" type="sibTrans" cxnId="{64228A54-D69E-46B2-B11C-EF189BAC3063}">
      <dgm:prSet/>
      <dgm:spPr/>
      <dgm:t>
        <a:bodyPr/>
        <a:lstStyle/>
        <a:p>
          <a:endParaRPr lang="da-DK"/>
        </a:p>
      </dgm:t>
    </dgm:pt>
    <dgm:pt modelId="{D4B391D5-AA7F-4146-B38E-25FB4801866F}">
      <dgm:prSet custT="1"/>
      <dgm:spPr>
        <a:solidFill>
          <a:srgbClr val="88BFE8"/>
        </a:solidFill>
      </dgm:spPr>
      <dgm:t>
        <a:bodyPr/>
        <a:lstStyle/>
        <a:p>
          <a:r>
            <a:rPr lang="da-DK" sz="1200" b="1" dirty="0"/>
            <a:t>Metoder</a:t>
          </a:r>
          <a:r>
            <a:rPr lang="da-DK" sz="1200" dirty="0"/>
            <a:t> – fx tests, kemiske analyse</a:t>
          </a:r>
        </a:p>
      </dgm:t>
    </dgm:pt>
    <dgm:pt modelId="{AD196597-D996-43A5-9E70-0E20A7EC6E63}" type="parTrans" cxnId="{96D3560C-A70C-4F07-8394-4961923B2BA4}">
      <dgm:prSet/>
      <dgm:spPr/>
      <dgm:t>
        <a:bodyPr/>
        <a:lstStyle/>
        <a:p>
          <a:endParaRPr lang="da-DK"/>
        </a:p>
      </dgm:t>
    </dgm:pt>
    <dgm:pt modelId="{77B86936-9515-423C-AEDC-5D4F7709FBA7}" type="sibTrans" cxnId="{96D3560C-A70C-4F07-8394-4961923B2BA4}">
      <dgm:prSet/>
      <dgm:spPr/>
      <dgm:t>
        <a:bodyPr/>
        <a:lstStyle/>
        <a:p>
          <a:endParaRPr lang="da-DK"/>
        </a:p>
      </dgm:t>
    </dgm:pt>
    <dgm:pt modelId="{CE99FAF6-5BA3-4C83-BB2E-2D2C518DC6EB}">
      <dgm:prSet custT="1"/>
      <dgm:spPr>
        <a:solidFill>
          <a:srgbClr val="88BFE8"/>
        </a:solidFill>
      </dgm:spPr>
      <dgm:t>
        <a:bodyPr/>
        <a:lstStyle/>
        <a:p>
          <a:r>
            <a:rPr lang="da-DK" sz="1200" b="1" dirty="0"/>
            <a:t>Symboler</a:t>
          </a:r>
          <a:r>
            <a:rPr lang="da-DK" sz="1200" dirty="0"/>
            <a:t> – fx piktogrammer, maskinsymboler, klassifikationssystemer</a:t>
          </a:r>
        </a:p>
      </dgm:t>
    </dgm:pt>
    <dgm:pt modelId="{1C015998-FEC2-4E05-9E71-EBB31712A847}" type="parTrans" cxnId="{C1761111-D924-4D5E-A5F1-1D2932CAD54F}">
      <dgm:prSet/>
      <dgm:spPr/>
      <dgm:t>
        <a:bodyPr/>
        <a:lstStyle/>
        <a:p>
          <a:endParaRPr lang="da-DK"/>
        </a:p>
      </dgm:t>
    </dgm:pt>
    <dgm:pt modelId="{F1489A99-C306-4552-BD4C-C8CD686971BA}" type="sibTrans" cxnId="{C1761111-D924-4D5E-A5F1-1D2932CAD54F}">
      <dgm:prSet/>
      <dgm:spPr/>
      <dgm:t>
        <a:bodyPr/>
        <a:lstStyle/>
        <a:p>
          <a:endParaRPr lang="da-DK"/>
        </a:p>
      </dgm:t>
    </dgm:pt>
    <dgm:pt modelId="{F8D463C0-59A3-474F-B3CD-17F36892106A}">
      <dgm:prSet custT="1"/>
      <dgm:spPr>
        <a:solidFill>
          <a:srgbClr val="88BFE8"/>
        </a:solidFill>
      </dgm:spPr>
      <dgm:t>
        <a:bodyPr/>
        <a:lstStyle/>
        <a:p>
          <a:r>
            <a:rPr lang="da-DK" sz="1200" b="1" dirty="0"/>
            <a:t>Terminologi</a:t>
          </a:r>
          <a:r>
            <a:rPr lang="da-DK" sz="1200" dirty="0"/>
            <a:t> – definitioner af grundlæggende termer i forskellige brancher</a:t>
          </a:r>
        </a:p>
      </dgm:t>
    </dgm:pt>
    <dgm:pt modelId="{E9FACFB1-6340-4161-B64E-B7359952E53C}" type="parTrans" cxnId="{30FC8EB9-F9D0-4527-927C-D41EC6E69B66}">
      <dgm:prSet/>
      <dgm:spPr/>
      <dgm:t>
        <a:bodyPr/>
        <a:lstStyle/>
        <a:p>
          <a:endParaRPr lang="da-DK"/>
        </a:p>
      </dgm:t>
    </dgm:pt>
    <dgm:pt modelId="{2F96A9F8-12C3-4DAC-B85E-B16BDC76DA06}" type="sibTrans" cxnId="{30FC8EB9-F9D0-4527-927C-D41EC6E69B66}">
      <dgm:prSet/>
      <dgm:spPr/>
      <dgm:t>
        <a:bodyPr/>
        <a:lstStyle/>
        <a:p>
          <a:endParaRPr lang="da-DK"/>
        </a:p>
      </dgm:t>
    </dgm:pt>
    <dgm:pt modelId="{3AA64EC7-DCDA-426E-A93C-B66DD6820413}">
      <dgm:prSet custT="1"/>
      <dgm:spPr>
        <a:solidFill>
          <a:srgbClr val="88BFE8"/>
        </a:solidFill>
      </dgm:spPr>
      <dgm:t>
        <a:bodyPr/>
        <a:lstStyle/>
        <a:p>
          <a:r>
            <a:rPr lang="da-DK" sz="1200" b="1" dirty="0"/>
            <a:t>Service </a:t>
          </a:r>
          <a:r>
            <a:rPr lang="da-DK" sz="1200" dirty="0"/>
            <a:t>– fx turisme  </a:t>
          </a:r>
        </a:p>
      </dgm:t>
    </dgm:pt>
    <dgm:pt modelId="{E3AFE001-35E5-4469-AD63-DA8A28768EE2}" type="parTrans" cxnId="{BCB1D9E1-6D6F-41F5-9CCA-1FADA4FE6F62}">
      <dgm:prSet/>
      <dgm:spPr/>
      <dgm:t>
        <a:bodyPr/>
        <a:lstStyle/>
        <a:p>
          <a:endParaRPr lang="da-DK"/>
        </a:p>
      </dgm:t>
    </dgm:pt>
    <dgm:pt modelId="{09112E7B-A714-41C8-8751-0F74A21D0053}" type="sibTrans" cxnId="{BCB1D9E1-6D6F-41F5-9CCA-1FADA4FE6F62}">
      <dgm:prSet/>
      <dgm:spPr/>
      <dgm:t>
        <a:bodyPr/>
        <a:lstStyle/>
        <a:p>
          <a:endParaRPr lang="da-DK"/>
        </a:p>
      </dgm:t>
    </dgm:pt>
    <dgm:pt modelId="{B7556056-29BB-467E-AE8A-F53B3239A4AC}">
      <dgm:prSet custT="1"/>
      <dgm:spPr>
        <a:solidFill>
          <a:srgbClr val="88BFE8"/>
        </a:solidFill>
      </dgm:spPr>
      <dgm:t>
        <a:bodyPr/>
        <a:lstStyle/>
        <a:p>
          <a:r>
            <a:rPr lang="da-DK" sz="1200" b="1" dirty="0"/>
            <a:t>Ledelsessystemer </a:t>
          </a:r>
          <a:r>
            <a:rPr lang="da-DK" sz="1200" dirty="0"/>
            <a:t>– fx fødevaresikkerhed, kvalitet, energi, miljø, informationssikkerhed</a:t>
          </a:r>
        </a:p>
      </dgm:t>
    </dgm:pt>
    <dgm:pt modelId="{656C6DC9-BACD-4873-BF29-08AECCCD2F63}" type="parTrans" cxnId="{B3CD2C1B-0C09-4D85-A8DD-F1D7E99B77F8}">
      <dgm:prSet/>
      <dgm:spPr/>
      <dgm:t>
        <a:bodyPr/>
        <a:lstStyle/>
        <a:p>
          <a:endParaRPr lang="da-DK"/>
        </a:p>
      </dgm:t>
    </dgm:pt>
    <dgm:pt modelId="{35B99C6D-FB10-4177-8706-4957012DCF94}" type="sibTrans" cxnId="{B3CD2C1B-0C09-4D85-A8DD-F1D7E99B77F8}">
      <dgm:prSet/>
      <dgm:spPr/>
      <dgm:t>
        <a:bodyPr/>
        <a:lstStyle/>
        <a:p>
          <a:endParaRPr lang="da-DK"/>
        </a:p>
      </dgm:t>
    </dgm:pt>
    <dgm:pt modelId="{7A6849B5-A1B8-4166-971B-10FD723795E2}" type="pres">
      <dgm:prSet presAssocID="{1D63A0E7-6D42-40BB-9D85-5FA20E733E70}" presName="Name0" presStyleCnt="0">
        <dgm:presLayoutVars>
          <dgm:dir/>
          <dgm:animLvl val="lvl"/>
          <dgm:resizeHandles val="exact"/>
        </dgm:presLayoutVars>
      </dgm:prSet>
      <dgm:spPr/>
    </dgm:pt>
    <dgm:pt modelId="{CD22952F-BA7B-4CB2-A16E-06F6ACAD3717}" type="pres">
      <dgm:prSet presAssocID="{7B40B3CD-45A7-488A-A46E-4FC0C6669307}" presName="linNode" presStyleCnt="0"/>
      <dgm:spPr/>
    </dgm:pt>
    <dgm:pt modelId="{D5CBFFE8-EAC5-4368-85A1-6226C125A84B}" type="pres">
      <dgm:prSet presAssocID="{7B40B3CD-45A7-488A-A46E-4FC0C6669307}" presName="parentText" presStyleLbl="node1" presStyleIdx="0" presStyleCnt="7" custScaleY="76748">
        <dgm:presLayoutVars>
          <dgm:chMax val="1"/>
          <dgm:bulletEnabled val="1"/>
        </dgm:presLayoutVars>
      </dgm:prSet>
      <dgm:spPr/>
    </dgm:pt>
    <dgm:pt modelId="{ABF56600-CDF7-4EDF-9F80-EC6D771562DA}" type="pres">
      <dgm:prSet presAssocID="{D83E9171-9698-45B1-8038-82E5F4058FEF}" presName="sp" presStyleCnt="0"/>
      <dgm:spPr/>
    </dgm:pt>
    <dgm:pt modelId="{104DB584-45BB-43C1-83EF-9850F7D88B03}" type="pres">
      <dgm:prSet presAssocID="{3DBDE440-EA86-45C9-9B0B-E181DE1DD7F6}" presName="linNode" presStyleCnt="0"/>
      <dgm:spPr/>
    </dgm:pt>
    <dgm:pt modelId="{F5DDFFF4-4069-4284-A6F0-7664EBEC71EE}" type="pres">
      <dgm:prSet presAssocID="{3DBDE440-EA86-45C9-9B0B-E181DE1DD7F6}" presName="parentText" presStyleLbl="node1" presStyleIdx="1" presStyleCnt="7" custScaleY="73021">
        <dgm:presLayoutVars>
          <dgm:chMax val="1"/>
          <dgm:bulletEnabled val="1"/>
        </dgm:presLayoutVars>
      </dgm:prSet>
      <dgm:spPr/>
    </dgm:pt>
    <dgm:pt modelId="{9E0EA8FF-B216-4B0B-9605-F592F89C1103}" type="pres">
      <dgm:prSet presAssocID="{94BE09B7-5DF5-45C1-8A57-5E78472EFC75}" presName="sp" presStyleCnt="0"/>
      <dgm:spPr/>
    </dgm:pt>
    <dgm:pt modelId="{4FC70A3F-35BD-46F9-8819-1D919C3DA44C}" type="pres">
      <dgm:prSet presAssocID="{D4B391D5-AA7F-4146-B38E-25FB4801866F}" presName="linNode" presStyleCnt="0"/>
      <dgm:spPr/>
    </dgm:pt>
    <dgm:pt modelId="{0D87473A-185A-4BBC-95A3-6B0A62DC8DA9}" type="pres">
      <dgm:prSet presAssocID="{D4B391D5-AA7F-4146-B38E-25FB4801866F}" presName="parentText" presStyleLbl="node1" presStyleIdx="2" presStyleCnt="7" custScaleY="69656">
        <dgm:presLayoutVars>
          <dgm:chMax val="1"/>
          <dgm:bulletEnabled val="1"/>
        </dgm:presLayoutVars>
      </dgm:prSet>
      <dgm:spPr/>
    </dgm:pt>
    <dgm:pt modelId="{408554F3-DC4C-44EC-9936-652AC447D08E}" type="pres">
      <dgm:prSet presAssocID="{77B86936-9515-423C-AEDC-5D4F7709FBA7}" presName="sp" presStyleCnt="0"/>
      <dgm:spPr/>
    </dgm:pt>
    <dgm:pt modelId="{8D031640-F0E3-4EFC-8E62-32ABBFE3091E}" type="pres">
      <dgm:prSet presAssocID="{CE99FAF6-5BA3-4C83-BB2E-2D2C518DC6EB}" presName="linNode" presStyleCnt="0"/>
      <dgm:spPr/>
    </dgm:pt>
    <dgm:pt modelId="{B1AE653F-A789-4BC4-9A19-EA41D9E199EC}" type="pres">
      <dgm:prSet presAssocID="{CE99FAF6-5BA3-4C83-BB2E-2D2C518DC6EB}" presName="parentText" presStyleLbl="node1" presStyleIdx="3" presStyleCnt="7">
        <dgm:presLayoutVars>
          <dgm:chMax val="1"/>
          <dgm:bulletEnabled val="1"/>
        </dgm:presLayoutVars>
      </dgm:prSet>
      <dgm:spPr/>
    </dgm:pt>
    <dgm:pt modelId="{357C3E3C-8D58-413E-A6F8-40381070CF18}" type="pres">
      <dgm:prSet presAssocID="{F1489A99-C306-4552-BD4C-C8CD686971BA}" presName="sp" presStyleCnt="0"/>
      <dgm:spPr/>
    </dgm:pt>
    <dgm:pt modelId="{8DAF305B-2E8C-47E3-86E9-C747ABD6F40A}" type="pres">
      <dgm:prSet presAssocID="{F8D463C0-59A3-474F-B3CD-17F36892106A}" presName="linNode" presStyleCnt="0"/>
      <dgm:spPr/>
    </dgm:pt>
    <dgm:pt modelId="{4E70CCCB-85AE-4C0D-B367-F76E1797C07F}" type="pres">
      <dgm:prSet presAssocID="{F8D463C0-59A3-474F-B3CD-17F36892106A}" presName="parentText" presStyleLbl="node1" presStyleIdx="4" presStyleCnt="7">
        <dgm:presLayoutVars>
          <dgm:chMax val="1"/>
          <dgm:bulletEnabled val="1"/>
        </dgm:presLayoutVars>
      </dgm:prSet>
      <dgm:spPr/>
    </dgm:pt>
    <dgm:pt modelId="{19D0320D-8605-4C73-A817-8A83803E146C}" type="pres">
      <dgm:prSet presAssocID="{2F96A9F8-12C3-4DAC-B85E-B16BDC76DA06}" presName="sp" presStyleCnt="0"/>
      <dgm:spPr/>
    </dgm:pt>
    <dgm:pt modelId="{61F45537-ED1D-4657-AB94-70B7CF53786C}" type="pres">
      <dgm:prSet presAssocID="{3AA64EC7-DCDA-426E-A93C-B66DD6820413}" presName="linNode" presStyleCnt="0"/>
      <dgm:spPr/>
    </dgm:pt>
    <dgm:pt modelId="{7DD94BFA-0AF3-4E99-91FA-6C7EF67D252B}" type="pres">
      <dgm:prSet presAssocID="{3AA64EC7-DCDA-426E-A93C-B66DD6820413}" presName="parentText" presStyleLbl="node1" presStyleIdx="5" presStyleCnt="7" custScaleY="59551">
        <dgm:presLayoutVars>
          <dgm:chMax val="1"/>
          <dgm:bulletEnabled val="1"/>
        </dgm:presLayoutVars>
      </dgm:prSet>
      <dgm:spPr/>
    </dgm:pt>
    <dgm:pt modelId="{46DC6540-FF99-4F18-851F-2E8DACF2D7B3}" type="pres">
      <dgm:prSet presAssocID="{09112E7B-A714-41C8-8751-0F74A21D0053}" presName="sp" presStyleCnt="0"/>
      <dgm:spPr/>
    </dgm:pt>
    <dgm:pt modelId="{1DCEE791-7846-4F94-A8FE-18019AFF1531}" type="pres">
      <dgm:prSet presAssocID="{B7556056-29BB-467E-AE8A-F53B3239A4AC}" presName="linNode" presStyleCnt="0"/>
      <dgm:spPr/>
    </dgm:pt>
    <dgm:pt modelId="{05E6B8F9-3488-4AB4-9BFB-37553A812D99}" type="pres">
      <dgm:prSet presAssocID="{B7556056-29BB-467E-AE8A-F53B3239A4AC}" presName="parentText" presStyleLbl="node1" presStyleIdx="6" presStyleCnt="7">
        <dgm:presLayoutVars>
          <dgm:chMax val="1"/>
          <dgm:bulletEnabled val="1"/>
        </dgm:presLayoutVars>
      </dgm:prSet>
      <dgm:spPr/>
    </dgm:pt>
  </dgm:ptLst>
  <dgm:cxnLst>
    <dgm:cxn modelId="{96D3560C-A70C-4F07-8394-4961923B2BA4}" srcId="{1D63A0E7-6D42-40BB-9D85-5FA20E733E70}" destId="{D4B391D5-AA7F-4146-B38E-25FB4801866F}" srcOrd="2" destOrd="0" parTransId="{AD196597-D996-43A5-9E70-0E20A7EC6E63}" sibTransId="{77B86936-9515-423C-AEDC-5D4F7709FBA7}"/>
    <dgm:cxn modelId="{C1761111-D924-4D5E-A5F1-1D2932CAD54F}" srcId="{1D63A0E7-6D42-40BB-9D85-5FA20E733E70}" destId="{CE99FAF6-5BA3-4C83-BB2E-2D2C518DC6EB}" srcOrd="3" destOrd="0" parTransId="{1C015998-FEC2-4E05-9E71-EBB31712A847}" sibTransId="{F1489A99-C306-4552-BD4C-C8CD686971BA}"/>
    <dgm:cxn modelId="{B3CD2C1B-0C09-4D85-A8DD-F1D7E99B77F8}" srcId="{1D63A0E7-6D42-40BB-9D85-5FA20E733E70}" destId="{B7556056-29BB-467E-AE8A-F53B3239A4AC}" srcOrd="6" destOrd="0" parTransId="{656C6DC9-BACD-4873-BF29-08AECCCD2F63}" sibTransId="{35B99C6D-FB10-4177-8706-4957012DCF94}"/>
    <dgm:cxn modelId="{539AFD31-89BF-4641-B677-BAC0E8756905}" type="presOf" srcId="{7B40B3CD-45A7-488A-A46E-4FC0C6669307}" destId="{D5CBFFE8-EAC5-4368-85A1-6226C125A84B}" srcOrd="0" destOrd="0" presId="urn:microsoft.com/office/officeart/2005/8/layout/vList5"/>
    <dgm:cxn modelId="{D7954C60-2B5A-4AF8-B5CF-D863BEA729E6}" type="presOf" srcId="{B7556056-29BB-467E-AE8A-F53B3239A4AC}" destId="{05E6B8F9-3488-4AB4-9BFB-37553A812D99}" srcOrd="0" destOrd="0" presId="urn:microsoft.com/office/officeart/2005/8/layout/vList5"/>
    <dgm:cxn modelId="{48429F47-2F06-44C7-B82C-928B0F142C93}" type="presOf" srcId="{F8D463C0-59A3-474F-B3CD-17F36892106A}" destId="{4E70CCCB-85AE-4C0D-B367-F76E1797C07F}" srcOrd="0" destOrd="0" presId="urn:microsoft.com/office/officeart/2005/8/layout/vList5"/>
    <dgm:cxn modelId="{64228A54-D69E-46B2-B11C-EF189BAC3063}" srcId="{1D63A0E7-6D42-40BB-9D85-5FA20E733E70}" destId="{3DBDE440-EA86-45C9-9B0B-E181DE1DD7F6}" srcOrd="1" destOrd="0" parTransId="{9C4DE834-EAF8-478F-AB4F-CF47CDC37358}" sibTransId="{94BE09B7-5DF5-45C1-8A57-5E78472EFC75}"/>
    <dgm:cxn modelId="{3BD92788-3BB2-4904-B0B1-61E0D53AFFC2}" srcId="{1D63A0E7-6D42-40BB-9D85-5FA20E733E70}" destId="{7B40B3CD-45A7-488A-A46E-4FC0C6669307}" srcOrd="0" destOrd="0" parTransId="{CBFE48BE-1E57-4A4C-8405-02A790B8433E}" sibTransId="{D83E9171-9698-45B1-8038-82E5F4058FEF}"/>
    <dgm:cxn modelId="{1489EF8E-D83F-4EF3-8C31-FF0BF0D1801C}" type="presOf" srcId="{3DBDE440-EA86-45C9-9B0B-E181DE1DD7F6}" destId="{F5DDFFF4-4069-4284-A6F0-7664EBEC71EE}" srcOrd="0" destOrd="0" presId="urn:microsoft.com/office/officeart/2005/8/layout/vList5"/>
    <dgm:cxn modelId="{30FC8EB9-F9D0-4527-927C-D41EC6E69B66}" srcId="{1D63A0E7-6D42-40BB-9D85-5FA20E733E70}" destId="{F8D463C0-59A3-474F-B3CD-17F36892106A}" srcOrd="4" destOrd="0" parTransId="{E9FACFB1-6340-4161-B64E-B7359952E53C}" sibTransId="{2F96A9F8-12C3-4DAC-B85E-B16BDC76DA06}"/>
    <dgm:cxn modelId="{11F6FFD1-C1F8-4B8D-8103-EE779EE2C6D7}" type="presOf" srcId="{CE99FAF6-5BA3-4C83-BB2E-2D2C518DC6EB}" destId="{B1AE653F-A789-4BC4-9A19-EA41D9E199EC}" srcOrd="0" destOrd="0" presId="urn:microsoft.com/office/officeart/2005/8/layout/vList5"/>
    <dgm:cxn modelId="{DAA155D2-46B2-4F37-B7A5-0722BE2AF0E9}" type="presOf" srcId="{D4B391D5-AA7F-4146-B38E-25FB4801866F}" destId="{0D87473A-185A-4BBC-95A3-6B0A62DC8DA9}" srcOrd="0" destOrd="0" presId="urn:microsoft.com/office/officeart/2005/8/layout/vList5"/>
    <dgm:cxn modelId="{BCB1D9E1-6D6F-41F5-9CCA-1FADA4FE6F62}" srcId="{1D63A0E7-6D42-40BB-9D85-5FA20E733E70}" destId="{3AA64EC7-DCDA-426E-A93C-B66DD6820413}" srcOrd="5" destOrd="0" parTransId="{E3AFE001-35E5-4469-AD63-DA8A28768EE2}" sibTransId="{09112E7B-A714-41C8-8751-0F74A21D0053}"/>
    <dgm:cxn modelId="{685DC3FC-97D0-40BE-86B0-E29A09F7CB1D}" type="presOf" srcId="{3AA64EC7-DCDA-426E-A93C-B66DD6820413}" destId="{7DD94BFA-0AF3-4E99-91FA-6C7EF67D252B}" srcOrd="0" destOrd="0" presId="urn:microsoft.com/office/officeart/2005/8/layout/vList5"/>
    <dgm:cxn modelId="{748FA1FF-ADCC-40F7-86EA-95DA90867C87}" type="presOf" srcId="{1D63A0E7-6D42-40BB-9D85-5FA20E733E70}" destId="{7A6849B5-A1B8-4166-971B-10FD723795E2}" srcOrd="0" destOrd="0" presId="urn:microsoft.com/office/officeart/2005/8/layout/vList5"/>
    <dgm:cxn modelId="{5E6C64AF-3FF1-4FB9-B3D0-2196CD516311}" type="presParOf" srcId="{7A6849B5-A1B8-4166-971B-10FD723795E2}" destId="{CD22952F-BA7B-4CB2-A16E-06F6ACAD3717}" srcOrd="0" destOrd="0" presId="urn:microsoft.com/office/officeart/2005/8/layout/vList5"/>
    <dgm:cxn modelId="{0DCD415C-D0BD-422D-BC0B-3C4126417BF6}" type="presParOf" srcId="{CD22952F-BA7B-4CB2-A16E-06F6ACAD3717}" destId="{D5CBFFE8-EAC5-4368-85A1-6226C125A84B}" srcOrd="0" destOrd="0" presId="urn:microsoft.com/office/officeart/2005/8/layout/vList5"/>
    <dgm:cxn modelId="{DD350348-9B32-4C61-A892-B87F82494BAE}" type="presParOf" srcId="{7A6849B5-A1B8-4166-971B-10FD723795E2}" destId="{ABF56600-CDF7-4EDF-9F80-EC6D771562DA}" srcOrd="1" destOrd="0" presId="urn:microsoft.com/office/officeart/2005/8/layout/vList5"/>
    <dgm:cxn modelId="{4C7D1017-9F8F-41BB-B154-B7A0AB2E9131}" type="presParOf" srcId="{7A6849B5-A1B8-4166-971B-10FD723795E2}" destId="{104DB584-45BB-43C1-83EF-9850F7D88B03}" srcOrd="2" destOrd="0" presId="urn:microsoft.com/office/officeart/2005/8/layout/vList5"/>
    <dgm:cxn modelId="{441AF1AE-BDA0-4F88-BA26-1ECF7715E4AA}" type="presParOf" srcId="{104DB584-45BB-43C1-83EF-9850F7D88B03}" destId="{F5DDFFF4-4069-4284-A6F0-7664EBEC71EE}" srcOrd="0" destOrd="0" presId="urn:microsoft.com/office/officeart/2005/8/layout/vList5"/>
    <dgm:cxn modelId="{2DD123E9-9EF9-4DDE-9ED4-BE46F5F78FA4}" type="presParOf" srcId="{7A6849B5-A1B8-4166-971B-10FD723795E2}" destId="{9E0EA8FF-B216-4B0B-9605-F592F89C1103}" srcOrd="3" destOrd="0" presId="urn:microsoft.com/office/officeart/2005/8/layout/vList5"/>
    <dgm:cxn modelId="{705ECDD7-2403-4810-8BEE-1C5EF5D107FC}" type="presParOf" srcId="{7A6849B5-A1B8-4166-971B-10FD723795E2}" destId="{4FC70A3F-35BD-46F9-8819-1D919C3DA44C}" srcOrd="4" destOrd="0" presId="urn:microsoft.com/office/officeart/2005/8/layout/vList5"/>
    <dgm:cxn modelId="{EEC3FF2B-0A73-4285-9551-D20C8C0CE2BB}" type="presParOf" srcId="{4FC70A3F-35BD-46F9-8819-1D919C3DA44C}" destId="{0D87473A-185A-4BBC-95A3-6B0A62DC8DA9}" srcOrd="0" destOrd="0" presId="urn:microsoft.com/office/officeart/2005/8/layout/vList5"/>
    <dgm:cxn modelId="{B432A5B2-CF28-4325-BC8E-94064A04F497}" type="presParOf" srcId="{7A6849B5-A1B8-4166-971B-10FD723795E2}" destId="{408554F3-DC4C-44EC-9936-652AC447D08E}" srcOrd="5" destOrd="0" presId="urn:microsoft.com/office/officeart/2005/8/layout/vList5"/>
    <dgm:cxn modelId="{358EFE5C-F85B-4903-BE29-A23B003DCCC2}" type="presParOf" srcId="{7A6849B5-A1B8-4166-971B-10FD723795E2}" destId="{8D031640-F0E3-4EFC-8E62-32ABBFE3091E}" srcOrd="6" destOrd="0" presId="urn:microsoft.com/office/officeart/2005/8/layout/vList5"/>
    <dgm:cxn modelId="{B151BEF8-2567-48AF-AABE-F4AEB87BE336}" type="presParOf" srcId="{8D031640-F0E3-4EFC-8E62-32ABBFE3091E}" destId="{B1AE653F-A789-4BC4-9A19-EA41D9E199EC}" srcOrd="0" destOrd="0" presId="urn:microsoft.com/office/officeart/2005/8/layout/vList5"/>
    <dgm:cxn modelId="{2847D96A-A5CA-49E6-8F32-27BA872009BD}" type="presParOf" srcId="{7A6849B5-A1B8-4166-971B-10FD723795E2}" destId="{357C3E3C-8D58-413E-A6F8-40381070CF18}" srcOrd="7" destOrd="0" presId="urn:microsoft.com/office/officeart/2005/8/layout/vList5"/>
    <dgm:cxn modelId="{CC709211-46E6-483B-8FEA-D9179686315E}" type="presParOf" srcId="{7A6849B5-A1B8-4166-971B-10FD723795E2}" destId="{8DAF305B-2E8C-47E3-86E9-C747ABD6F40A}" srcOrd="8" destOrd="0" presId="urn:microsoft.com/office/officeart/2005/8/layout/vList5"/>
    <dgm:cxn modelId="{E83C23EC-5A37-48F0-B061-5F5971773298}" type="presParOf" srcId="{8DAF305B-2E8C-47E3-86E9-C747ABD6F40A}" destId="{4E70CCCB-85AE-4C0D-B367-F76E1797C07F}" srcOrd="0" destOrd="0" presId="urn:microsoft.com/office/officeart/2005/8/layout/vList5"/>
    <dgm:cxn modelId="{1B371FC8-C009-483E-9281-6D38C8A1FD9C}" type="presParOf" srcId="{7A6849B5-A1B8-4166-971B-10FD723795E2}" destId="{19D0320D-8605-4C73-A817-8A83803E146C}" srcOrd="9" destOrd="0" presId="urn:microsoft.com/office/officeart/2005/8/layout/vList5"/>
    <dgm:cxn modelId="{6DE3F936-5394-4985-B188-73B7631A710A}" type="presParOf" srcId="{7A6849B5-A1B8-4166-971B-10FD723795E2}" destId="{61F45537-ED1D-4657-AB94-70B7CF53786C}" srcOrd="10" destOrd="0" presId="urn:microsoft.com/office/officeart/2005/8/layout/vList5"/>
    <dgm:cxn modelId="{697EA0AF-EE77-4B3F-A6A4-1CA43B2ADCD4}" type="presParOf" srcId="{61F45537-ED1D-4657-AB94-70B7CF53786C}" destId="{7DD94BFA-0AF3-4E99-91FA-6C7EF67D252B}" srcOrd="0" destOrd="0" presId="urn:microsoft.com/office/officeart/2005/8/layout/vList5"/>
    <dgm:cxn modelId="{4E395A90-FE48-47DA-B660-11A627F69AAA}" type="presParOf" srcId="{7A6849B5-A1B8-4166-971B-10FD723795E2}" destId="{46DC6540-FF99-4F18-851F-2E8DACF2D7B3}" srcOrd="11" destOrd="0" presId="urn:microsoft.com/office/officeart/2005/8/layout/vList5"/>
    <dgm:cxn modelId="{71007C8E-3E89-4D6A-8BCA-8DF0370679DF}" type="presParOf" srcId="{7A6849B5-A1B8-4166-971B-10FD723795E2}" destId="{1DCEE791-7846-4F94-A8FE-18019AFF1531}" srcOrd="12" destOrd="0" presId="urn:microsoft.com/office/officeart/2005/8/layout/vList5"/>
    <dgm:cxn modelId="{951007D3-9DA2-4AB4-AAE3-AFCA802C8E86}" type="presParOf" srcId="{1DCEE791-7846-4F94-A8FE-18019AFF1531}" destId="{05E6B8F9-3488-4AB4-9BFB-37553A812D99}"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851A12-E763-434F-AA5E-7261E3634D68}" type="doc">
      <dgm:prSet loTypeId="urn:microsoft.com/office/officeart/2005/8/layout/vList3" loCatId="list" qsTypeId="urn:microsoft.com/office/officeart/2005/8/quickstyle/simple1" qsCatId="simple" csTypeId="urn:microsoft.com/office/officeart/2005/8/colors/accent5_1" csCatId="accent5" phldr="1"/>
      <dgm:spPr/>
      <dgm:t>
        <a:bodyPr/>
        <a:lstStyle/>
        <a:p>
          <a:endParaRPr lang="da-DK"/>
        </a:p>
      </dgm:t>
    </dgm:pt>
    <dgm:pt modelId="{FCF83A7B-37D2-418E-BA40-C2430E0C0B9D}">
      <dgm:prSet phldrT="[Tekst]" custT="1"/>
      <dgm:spPr>
        <a:ln>
          <a:solidFill>
            <a:srgbClr val="000000"/>
          </a:solidFill>
        </a:ln>
      </dgm:spPr>
      <dgm:t>
        <a:bodyPr/>
        <a:lstStyle/>
        <a:p>
          <a:r>
            <a:rPr lang="da-DK" sz="1400" b="1" dirty="0">
              <a:latin typeface="+mn-lt"/>
              <a:ea typeface="Verdana" panose="020B0604030504040204" pitchFamily="34" charset="0"/>
            </a:rPr>
            <a:t>Samfund</a:t>
          </a:r>
        </a:p>
      </dgm:t>
    </dgm:pt>
    <dgm:pt modelId="{832B6966-7BED-4D21-B4DF-EB82E01BA27A}" type="parTrans" cxnId="{4735FA10-D580-4E27-92EB-18D3599F0F7F}">
      <dgm:prSet/>
      <dgm:spPr/>
      <dgm:t>
        <a:bodyPr/>
        <a:lstStyle/>
        <a:p>
          <a:endParaRPr lang="da-DK"/>
        </a:p>
      </dgm:t>
    </dgm:pt>
    <dgm:pt modelId="{56754059-0E90-4F01-BE25-D561F163AC71}" type="sibTrans" cxnId="{4735FA10-D580-4E27-92EB-18D3599F0F7F}">
      <dgm:prSet/>
      <dgm:spPr/>
      <dgm:t>
        <a:bodyPr/>
        <a:lstStyle/>
        <a:p>
          <a:endParaRPr lang="da-DK"/>
        </a:p>
      </dgm:t>
    </dgm:pt>
    <dgm:pt modelId="{F6ABECD0-B35E-4944-80C3-D27060F211D6}">
      <dgm:prSet phldrT="[Tekst]" custT="1"/>
      <dgm:spPr>
        <a:ln>
          <a:solidFill>
            <a:srgbClr val="000000"/>
          </a:solidFill>
        </a:ln>
      </dgm:spPr>
      <dgm:t>
        <a:bodyPr/>
        <a:lstStyle/>
        <a:p>
          <a:r>
            <a:rPr lang="da-DK" sz="1400" dirty="0">
              <a:solidFill>
                <a:schemeClr val="tx1"/>
              </a:solidFill>
              <a:latin typeface="+mn-lt"/>
              <a:ea typeface="Verdana" panose="020B0604030504040204" pitchFamily="34" charset="0"/>
            </a:rPr>
            <a:t>Reducerer handelsbarrierer</a:t>
          </a:r>
        </a:p>
      </dgm:t>
    </dgm:pt>
    <dgm:pt modelId="{A6376301-5102-42A1-B26E-BF82C46BC7BA}" type="parTrans" cxnId="{5B0BEE26-7C5D-4408-927D-3A9AE7E3BACB}">
      <dgm:prSet/>
      <dgm:spPr/>
      <dgm:t>
        <a:bodyPr/>
        <a:lstStyle/>
        <a:p>
          <a:endParaRPr lang="da-DK"/>
        </a:p>
      </dgm:t>
    </dgm:pt>
    <dgm:pt modelId="{1F52FACA-DD18-41D9-9E6B-CE805C5D24B4}" type="sibTrans" cxnId="{5B0BEE26-7C5D-4408-927D-3A9AE7E3BACB}">
      <dgm:prSet/>
      <dgm:spPr/>
      <dgm:t>
        <a:bodyPr/>
        <a:lstStyle/>
        <a:p>
          <a:endParaRPr lang="da-DK"/>
        </a:p>
      </dgm:t>
    </dgm:pt>
    <dgm:pt modelId="{BFD22A28-C7AA-44F5-930C-A4A2EC755C07}">
      <dgm:prSet phldrT="[Tekst]" custT="1"/>
      <dgm:spPr>
        <a:ln>
          <a:solidFill>
            <a:srgbClr val="000000"/>
          </a:solidFill>
        </a:ln>
      </dgm:spPr>
      <dgm:t>
        <a:bodyPr/>
        <a:lstStyle/>
        <a:p>
          <a:r>
            <a:rPr lang="da-DK" sz="1400" dirty="0">
              <a:solidFill>
                <a:schemeClr val="tx1"/>
              </a:solidFill>
              <a:latin typeface="+mn-lt"/>
              <a:ea typeface="Verdana" panose="020B0604030504040204" pitchFamily="34" charset="0"/>
            </a:rPr>
            <a:t>Skaber tillid til produkter hos forbrugere</a:t>
          </a:r>
        </a:p>
      </dgm:t>
    </dgm:pt>
    <dgm:pt modelId="{49EA1BBA-8F42-4759-BC61-00933F480306}" type="parTrans" cxnId="{2EFDF8DB-0429-4138-AB5A-5D9851ABF147}">
      <dgm:prSet/>
      <dgm:spPr/>
      <dgm:t>
        <a:bodyPr/>
        <a:lstStyle/>
        <a:p>
          <a:endParaRPr lang="da-DK"/>
        </a:p>
      </dgm:t>
    </dgm:pt>
    <dgm:pt modelId="{CFD6D0E4-2ABA-4CE7-A89B-E7DAB80CEA22}" type="sibTrans" cxnId="{2EFDF8DB-0429-4138-AB5A-5D9851ABF147}">
      <dgm:prSet/>
      <dgm:spPr/>
      <dgm:t>
        <a:bodyPr/>
        <a:lstStyle/>
        <a:p>
          <a:endParaRPr lang="da-DK"/>
        </a:p>
      </dgm:t>
    </dgm:pt>
    <dgm:pt modelId="{3AB2C28A-4189-4571-8CF0-8877FDFCFAB3}">
      <dgm:prSet phldrT="[Tekst]" custT="1"/>
      <dgm:spPr>
        <a:ln>
          <a:solidFill>
            <a:srgbClr val="000000"/>
          </a:solidFill>
        </a:ln>
      </dgm:spPr>
      <dgm:t>
        <a:bodyPr/>
        <a:lstStyle/>
        <a:p>
          <a:r>
            <a:rPr lang="da-DK" sz="1400" b="1" dirty="0">
              <a:latin typeface="+mn-lt"/>
              <a:ea typeface="Verdana" panose="020B0604030504040204" pitchFamily="34" charset="0"/>
            </a:rPr>
            <a:t>Virksomheder</a:t>
          </a:r>
        </a:p>
      </dgm:t>
    </dgm:pt>
    <dgm:pt modelId="{94E160AF-1D2D-4DC0-9392-06121FE263C1}" type="parTrans" cxnId="{91E8A4A4-4B14-4608-9B3D-CC1021BA966E}">
      <dgm:prSet/>
      <dgm:spPr/>
      <dgm:t>
        <a:bodyPr/>
        <a:lstStyle/>
        <a:p>
          <a:endParaRPr lang="da-DK"/>
        </a:p>
      </dgm:t>
    </dgm:pt>
    <dgm:pt modelId="{4C81F4DB-56B2-4FB9-A978-D1D19B1183E1}" type="sibTrans" cxnId="{91E8A4A4-4B14-4608-9B3D-CC1021BA966E}">
      <dgm:prSet/>
      <dgm:spPr/>
      <dgm:t>
        <a:bodyPr/>
        <a:lstStyle/>
        <a:p>
          <a:endParaRPr lang="da-DK"/>
        </a:p>
      </dgm:t>
    </dgm:pt>
    <dgm:pt modelId="{09D3C40B-BE35-42F0-88FE-1E6748DD2DB1}">
      <dgm:prSet phldrT="[Tekst]" custT="1"/>
      <dgm:spPr>
        <a:ln>
          <a:solidFill>
            <a:srgbClr val="000000"/>
          </a:solidFill>
        </a:ln>
      </dgm:spPr>
      <dgm:t>
        <a:bodyPr/>
        <a:lstStyle/>
        <a:p>
          <a:r>
            <a:rPr lang="da-DK" sz="1400" dirty="0">
              <a:solidFill>
                <a:schemeClr val="tx1"/>
              </a:solidFill>
              <a:latin typeface="+mn-lt"/>
              <a:ea typeface="Verdana" panose="020B0604030504040204" pitchFamily="34" charset="0"/>
            </a:rPr>
            <a:t>Får viden, der kan bruges i deres produktion og produktudvikling</a:t>
          </a:r>
        </a:p>
      </dgm:t>
    </dgm:pt>
    <dgm:pt modelId="{97B6839D-ABCC-49A2-81B3-93F2D5AEED20}" type="parTrans" cxnId="{6C9B9792-835F-4CCB-9DF6-920C9D772D69}">
      <dgm:prSet/>
      <dgm:spPr/>
      <dgm:t>
        <a:bodyPr/>
        <a:lstStyle/>
        <a:p>
          <a:endParaRPr lang="da-DK"/>
        </a:p>
      </dgm:t>
    </dgm:pt>
    <dgm:pt modelId="{1F23BDA0-8914-48E7-A0AE-2EE37FA7C20D}" type="sibTrans" cxnId="{6C9B9792-835F-4CCB-9DF6-920C9D772D69}">
      <dgm:prSet/>
      <dgm:spPr/>
      <dgm:t>
        <a:bodyPr/>
        <a:lstStyle/>
        <a:p>
          <a:endParaRPr lang="da-DK"/>
        </a:p>
      </dgm:t>
    </dgm:pt>
    <dgm:pt modelId="{2E0CA1B6-E10A-444B-B0C4-BF8D682E2771}">
      <dgm:prSet phldrT="[Tekst]" custT="1"/>
      <dgm:spPr>
        <a:ln>
          <a:solidFill>
            <a:srgbClr val="000000"/>
          </a:solidFill>
        </a:ln>
      </dgm:spPr>
      <dgm:t>
        <a:bodyPr/>
        <a:lstStyle/>
        <a:p>
          <a:r>
            <a:rPr lang="da-DK" sz="1400" b="1" dirty="0">
              <a:latin typeface="+mn-lt"/>
              <a:ea typeface="Verdana" panose="020B0604030504040204" pitchFamily="34" charset="0"/>
            </a:rPr>
            <a:t>Deltagerne</a:t>
          </a:r>
        </a:p>
      </dgm:t>
    </dgm:pt>
    <dgm:pt modelId="{2ED0152E-A966-4F74-98F7-3F60D94FBD22}" type="parTrans" cxnId="{96264166-BCDB-48BF-8852-673C0C3DDE77}">
      <dgm:prSet/>
      <dgm:spPr/>
      <dgm:t>
        <a:bodyPr/>
        <a:lstStyle/>
        <a:p>
          <a:endParaRPr lang="da-DK"/>
        </a:p>
      </dgm:t>
    </dgm:pt>
    <dgm:pt modelId="{51E6BD89-5BBD-452E-B9EC-B6129E2D9D20}" type="sibTrans" cxnId="{96264166-BCDB-48BF-8852-673C0C3DDE77}">
      <dgm:prSet/>
      <dgm:spPr/>
      <dgm:t>
        <a:bodyPr/>
        <a:lstStyle/>
        <a:p>
          <a:endParaRPr lang="da-DK"/>
        </a:p>
      </dgm:t>
    </dgm:pt>
    <dgm:pt modelId="{9D0132FB-6CE3-4BD8-9D27-60D34376917A}">
      <dgm:prSet phldrT="[Tekst]" custT="1"/>
      <dgm:spPr>
        <a:ln>
          <a:solidFill>
            <a:srgbClr val="000000"/>
          </a:solidFill>
        </a:ln>
      </dgm:spPr>
      <dgm:t>
        <a:bodyPr/>
        <a:lstStyle/>
        <a:p>
          <a:r>
            <a:rPr lang="da-DK" sz="1400" dirty="0">
              <a:solidFill>
                <a:schemeClr val="tx1"/>
              </a:solidFill>
              <a:latin typeface="+mn-lt"/>
              <a:ea typeface="Verdana" panose="020B0604030504040204" pitchFamily="34" charset="0"/>
            </a:rPr>
            <a:t>Opnår indflydelse på standarderne</a:t>
          </a:r>
        </a:p>
      </dgm:t>
    </dgm:pt>
    <dgm:pt modelId="{7242F9F0-283D-4A58-9A1B-49A31CC0410B}" type="parTrans" cxnId="{8153600B-8DBF-4B96-8DAB-1FE7F0C05BB2}">
      <dgm:prSet/>
      <dgm:spPr/>
      <dgm:t>
        <a:bodyPr/>
        <a:lstStyle/>
        <a:p>
          <a:endParaRPr lang="da-DK"/>
        </a:p>
      </dgm:t>
    </dgm:pt>
    <dgm:pt modelId="{0792D7E4-F0E4-4F5E-A8A1-9FDBC8EC94F4}" type="sibTrans" cxnId="{8153600B-8DBF-4B96-8DAB-1FE7F0C05BB2}">
      <dgm:prSet/>
      <dgm:spPr/>
      <dgm:t>
        <a:bodyPr/>
        <a:lstStyle/>
        <a:p>
          <a:endParaRPr lang="da-DK"/>
        </a:p>
      </dgm:t>
    </dgm:pt>
    <dgm:pt modelId="{C22875A7-DFA2-4B42-A4AD-CCDC73D1A786}">
      <dgm:prSet phldrT="[Tekst]" custT="1"/>
      <dgm:spPr>
        <a:ln>
          <a:solidFill>
            <a:srgbClr val="000000"/>
          </a:solidFill>
        </a:ln>
      </dgm:spPr>
      <dgm:t>
        <a:bodyPr/>
        <a:lstStyle/>
        <a:p>
          <a:r>
            <a:rPr lang="da-DK" sz="1400" dirty="0">
              <a:solidFill>
                <a:schemeClr val="tx1"/>
              </a:solidFill>
              <a:latin typeface="+mn-lt"/>
              <a:ea typeface="Verdana" panose="020B0604030504040204" pitchFamily="34" charset="0"/>
            </a:rPr>
            <a:t>Stort netværk</a:t>
          </a:r>
        </a:p>
      </dgm:t>
    </dgm:pt>
    <dgm:pt modelId="{BEDC2E00-1B69-4782-A639-6A62F236EC35}" type="parTrans" cxnId="{B691BE71-ED28-4953-928C-7BED4FC5EE47}">
      <dgm:prSet/>
      <dgm:spPr/>
      <dgm:t>
        <a:bodyPr/>
        <a:lstStyle/>
        <a:p>
          <a:endParaRPr lang="da-DK"/>
        </a:p>
      </dgm:t>
    </dgm:pt>
    <dgm:pt modelId="{996A5E6D-5771-41FD-9B79-81B1AB46B34C}" type="sibTrans" cxnId="{B691BE71-ED28-4953-928C-7BED4FC5EE47}">
      <dgm:prSet/>
      <dgm:spPr/>
      <dgm:t>
        <a:bodyPr/>
        <a:lstStyle/>
        <a:p>
          <a:endParaRPr lang="da-DK"/>
        </a:p>
      </dgm:t>
    </dgm:pt>
    <dgm:pt modelId="{ED56499D-7FF9-469B-8A98-BD79CAA3B2A0}">
      <dgm:prSet phldrT="[Tekst]" custT="1"/>
      <dgm:spPr>
        <a:ln>
          <a:solidFill>
            <a:srgbClr val="000000"/>
          </a:solidFill>
        </a:ln>
      </dgm:spPr>
      <dgm:t>
        <a:bodyPr/>
        <a:lstStyle/>
        <a:p>
          <a:r>
            <a:rPr lang="da-DK" sz="1400" dirty="0">
              <a:solidFill>
                <a:schemeClr val="tx1"/>
              </a:solidFill>
              <a:latin typeface="+mn-lt"/>
              <a:ea typeface="Verdana" panose="020B0604030504040204" pitchFamily="34" charset="0"/>
            </a:rPr>
            <a:t>Dokumenterer kvalitet og sikkerhed hos forbrugere og myndigheder</a:t>
          </a:r>
        </a:p>
      </dgm:t>
    </dgm:pt>
    <dgm:pt modelId="{080BDAFE-7B56-4475-8355-05161D9A64AC}" type="parTrans" cxnId="{C0142609-3A51-4718-BC70-213D1D3A1251}">
      <dgm:prSet/>
      <dgm:spPr/>
      <dgm:t>
        <a:bodyPr/>
        <a:lstStyle/>
        <a:p>
          <a:endParaRPr lang="da-DK"/>
        </a:p>
      </dgm:t>
    </dgm:pt>
    <dgm:pt modelId="{12381857-FE01-4883-AD01-C29ADF8E3AF9}" type="sibTrans" cxnId="{C0142609-3A51-4718-BC70-213D1D3A1251}">
      <dgm:prSet/>
      <dgm:spPr/>
      <dgm:t>
        <a:bodyPr/>
        <a:lstStyle/>
        <a:p>
          <a:endParaRPr lang="da-DK"/>
        </a:p>
      </dgm:t>
    </dgm:pt>
    <dgm:pt modelId="{9A83E227-2F63-4145-A28C-5A48C06C765E}">
      <dgm:prSet phldrT="[Tekst]" custT="1"/>
      <dgm:spPr>
        <a:ln>
          <a:solidFill>
            <a:srgbClr val="000000"/>
          </a:solidFill>
        </a:ln>
      </dgm:spPr>
      <dgm:t>
        <a:bodyPr/>
        <a:lstStyle/>
        <a:p>
          <a:r>
            <a:rPr lang="da-DK" sz="1400" dirty="0">
              <a:solidFill>
                <a:schemeClr val="tx1"/>
              </a:solidFill>
              <a:latin typeface="+mn-lt"/>
              <a:ea typeface="Verdana" panose="020B0604030504040204" pitchFamily="34" charset="0"/>
            </a:rPr>
            <a:t>Viser produkters kvalitet og sikkerhed</a:t>
          </a:r>
        </a:p>
      </dgm:t>
    </dgm:pt>
    <dgm:pt modelId="{C9D3F54A-E39F-452D-851F-708DF2C3465A}" type="parTrans" cxnId="{0B9E45A6-BC8F-41D5-840C-CDFFE5675BD4}">
      <dgm:prSet/>
      <dgm:spPr/>
      <dgm:t>
        <a:bodyPr/>
        <a:lstStyle/>
        <a:p>
          <a:endParaRPr lang="da-DK"/>
        </a:p>
      </dgm:t>
    </dgm:pt>
    <dgm:pt modelId="{FCAA0840-3E7E-43BF-8F46-2BB4E2BA28C5}" type="sibTrans" cxnId="{0B9E45A6-BC8F-41D5-840C-CDFFE5675BD4}">
      <dgm:prSet/>
      <dgm:spPr/>
      <dgm:t>
        <a:bodyPr/>
        <a:lstStyle/>
        <a:p>
          <a:endParaRPr lang="da-DK"/>
        </a:p>
      </dgm:t>
    </dgm:pt>
    <dgm:pt modelId="{26B43C4B-C33E-4258-967A-EDF14A15BE6F}">
      <dgm:prSet phldrT="[Tekst]" custT="1"/>
      <dgm:spPr>
        <a:ln>
          <a:solidFill>
            <a:srgbClr val="000000"/>
          </a:solidFill>
        </a:ln>
      </dgm:spPr>
      <dgm:t>
        <a:bodyPr/>
        <a:lstStyle/>
        <a:p>
          <a:r>
            <a:rPr lang="da-DK" sz="1400" dirty="0">
              <a:solidFill>
                <a:schemeClr val="tx1"/>
              </a:solidFill>
              <a:latin typeface="+mn-lt"/>
              <a:ea typeface="Verdana" panose="020B0604030504040204" pitchFamily="34" charset="0"/>
            </a:rPr>
            <a:t>Opnår adgang til (nye) kunder og markeder (eksport)</a:t>
          </a:r>
        </a:p>
      </dgm:t>
    </dgm:pt>
    <dgm:pt modelId="{049539DB-8AD1-46BC-B38D-A6D6855DDC45}" type="parTrans" cxnId="{1232D7F8-25CB-4A06-B334-083E0C55150B}">
      <dgm:prSet/>
      <dgm:spPr/>
      <dgm:t>
        <a:bodyPr/>
        <a:lstStyle/>
        <a:p>
          <a:endParaRPr lang="da-DK"/>
        </a:p>
      </dgm:t>
    </dgm:pt>
    <dgm:pt modelId="{07571031-A4AF-4BD2-8430-DAACC2963BBC}" type="sibTrans" cxnId="{1232D7F8-25CB-4A06-B334-083E0C55150B}">
      <dgm:prSet/>
      <dgm:spPr/>
      <dgm:t>
        <a:bodyPr/>
        <a:lstStyle/>
        <a:p>
          <a:endParaRPr lang="da-DK"/>
        </a:p>
      </dgm:t>
    </dgm:pt>
    <dgm:pt modelId="{5627B180-94E0-4A9A-BBC2-BBDC7AE82F73}">
      <dgm:prSet phldrT="[Tekst]" custT="1"/>
      <dgm:spPr>
        <a:ln>
          <a:solidFill>
            <a:srgbClr val="000000"/>
          </a:solidFill>
        </a:ln>
      </dgm:spPr>
      <dgm:t>
        <a:bodyPr/>
        <a:lstStyle/>
        <a:p>
          <a:r>
            <a:rPr lang="da-DK" sz="1400" dirty="0">
              <a:solidFill>
                <a:schemeClr val="tx1"/>
              </a:solidFill>
              <a:latin typeface="+mn-lt"/>
              <a:ea typeface="Verdana" panose="020B0604030504040204" pitchFamily="34" charset="0"/>
            </a:rPr>
            <a:t>Får som de første viden om nye standarder</a:t>
          </a:r>
        </a:p>
      </dgm:t>
    </dgm:pt>
    <dgm:pt modelId="{722C84CF-2D1F-444C-8D07-9E3EE0E74585}" type="parTrans" cxnId="{E7297D4B-D549-40F7-A176-B426B6336372}">
      <dgm:prSet/>
      <dgm:spPr/>
      <dgm:t>
        <a:bodyPr/>
        <a:lstStyle/>
        <a:p>
          <a:endParaRPr lang="da-DK"/>
        </a:p>
      </dgm:t>
    </dgm:pt>
    <dgm:pt modelId="{D13FD354-6F09-4D15-A530-44D544DB550B}" type="sibTrans" cxnId="{E7297D4B-D549-40F7-A176-B426B6336372}">
      <dgm:prSet/>
      <dgm:spPr/>
      <dgm:t>
        <a:bodyPr/>
        <a:lstStyle/>
        <a:p>
          <a:endParaRPr lang="da-DK"/>
        </a:p>
      </dgm:t>
    </dgm:pt>
    <dgm:pt modelId="{75ADEE55-7EE3-48A6-9D0F-A69CBC53F88A}">
      <dgm:prSet phldrT="[Tekst]" custT="1"/>
      <dgm:spPr>
        <a:ln>
          <a:solidFill>
            <a:srgbClr val="000000"/>
          </a:solidFill>
        </a:ln>
      </dgm:spPr>
      <dgm:t>
        <a:bodyPr/>
        <a:lstStyle/>
        <a:p>
          <a:r>
            <a:rPr lang="da-DK" sz="1400" dirty="0">
              <a:solidFill>
                <a:schemeClr val="tx1"/>
              </a:solidFill>
              <a:latin typeface="+mn-lt"/>
              <a:ea typeface="Verdana" panose="020B0604030504040204" pitchFamily="34" charset="0"/>
            </a:rPr>
            <a:t>Kan teste deres produkter</a:t>
          </a:r>
        </a:p>
      </dgm:t>
    </dgm:pt>
    <dgm:pt modelId="{62304DDB-4233-46E9-A6F1-6CA9D62F97C4}" type="parTrans" cxnId="{2134C994-DE7E-41BA-876F-18EF95981E50}">
      <dgm:prSet/>
      <dgm:spPr/>
      <dgm:t>
        <a:bodyPr/>
        <a:lstStyle/>
        <a:p>
          <a:endParaRPr lang="da-DK"/>
        </a:p>
      </dgm:t>
    </dgm:pt>
    <dgm:pt modelId="{5361FFC0-FB80-48C9-990D-BD16C16DDDC2}" type="sibTrans" cxnId="{2134C994-DE7E-41BA-876F-18EF95981E50}">
      <dgm:prSet/>
      <dgm:spPr/>
      <dgm:t>
        <a:bodyPr/>
        <a:lstStyle/>
        <a:p>
          <a:endParaRPr lang="da-DK"/>
        </a:p>
      </dgm:t>
    </dgm:pt>
    <dgm:pt modelId="{1957B55F-72D7-48AD-8AF0-2FAAC95FA957}">
      <dgm:prSet phldrT="[Tekst]" custT="1"/>
      <dgm:spPr>
        <a:ln>
          <a:solidFill>
            <a:srgbClr val="000000"/>
          </a:solidFill>
        </a:ln>
      </dgm:spPr>
      <dgm:t>
        <a:bodyPr/>
        <a:lstStyle/>
        <a:p>
          <a:r>
            <a:rPr lang="da-DK" sz="1400" dirty="0">
              <a:solidFill>
                <a:schemeClr val="tx1"/>
              </a:solidFill>
              <a:latin typeface="+mn-lt"/>
              <a:ea typeface="Verdana" panose="020B0604030504040204" pitchFamily="34" charset="0"/>
            </a:rPr>
            <a:t>Får viden om konkurrenter og andre markeder</a:t>
          </a:r>
        </a:p>
      </dgm:t>
    </dgm:pt>
    <dgm:pt modelId="{6FB6C477-3EBD-4242-A273-7524C21A0F1F}" type="parTrans" cxnId="{4D375A2A-5389-4A37-A0F2-2A46BA0FEE9F}">
      <dgm:prSet/>
      <dgm:spPr/>
      <dgm:t>
        <a:bodyPr/>
        <a:lstStyle/>
        <a:p>
          <a:endParaRPr lang="da-DK"/>
        </a:p>
      </dgm:t>
    </dgm:pt>
    <dgm:pt modelId="{0EDF7B77-03A5-4647-9D82-5C769EDDBF4E}" type="sibTrans" cxnId="{4D375A2A-5389-4A37-A0F2-2A46BA0FEE9F}">
      <dgm:prSet/>
      <dgm:spPr/>
      <dgm:t>
        <a:bodyPr/>
        <a:lstStyle/>
        <a:p>
          <a:endParaRPr lang="da-DK"/>
        </a:p>
      </dgm:t>
    </dgm:pt>
    <dgm:pt modelId="{06D6C420-6D63-4007-A4A7-ABF12CD36CF3}">
      <dgm:prSet phldrT="[Tekst]" custT="1"/>
      <dgm:spPr>
        <a:ln>
          <a:solidFill>
            <a:srgbClr val="000000"/>
          </a:solidFill>
        </a:ln>
      </dgm:spPr>
      <dgm:t>
        <a:bodyPr/>
        <a:lstStyle/>
        <a:p>
          <a:r>
            <a:rPr lang="da-DK" sz="1400" dirty="0">
              <a:solidFill>
                <a:schemeClr val="tx1"/>
              </a:solidFill>
              <a:latin typeface="+mn-lt"/>
              <a:ea typeface="Verdana" panose="020B0604030504040204" pitchFamily="34" charset="0"/>
            </a:rPr>
            <a:t>Sikrer </a:t>
          </a:r>
          <a:r>
            <a:rPr lang="da-DK" sz="1400" dirty="0" err="1">
              <a:solidFill>
                <a:schemeClr val="tx1"/>
              </a:solidFill>
              <a:latin typeface="+mn-lt"/>
              <a:ea typeface="Verdana" panose="020B0604030504040204" pitchFamily="34" charset="0"/>
            </a:rPr>
            <a:t>interoperabilitet</a:t>
          </a:r>
          <a:endParaRPr lang="da-DK" sz="1400" dirty="0">
            <a:solidFill>
              <a:schemeClr val="tx1"/>
            </a:solidFill>
            <a:latin typeface="+mn-lt"/>
            <a:ea typeface="Verdana" panose="020B0604030504040204" pitchFamily="34" charset="0"/>
          </a:endParaRPr>
        </a:p>
      </dgm:t>
    </dgm:pt>
    <dgm:pt modelId="{F0A573DA-E13A-4C74-8FD9-BAABF96C91DD}" type="parTrans" cxnId="{79E0586F-DF41-4BB7-A7CF-783A606E02C0}">
      <dgm:prSet/>
      <dgm:spPr/>
      <dgm:t>
        <a:bodyPr/>
        <a:lstStyle/>
        <a:p>
          <a:endParaRPr lang="da-DK"/>
        </a:p>
      </dgm:t>
    </dgm:pt>
    <dgm:pt modelId="{348BC79B-02F2-40BD-B997-6B6DF3E28551}" type="sibTrans" cxnId="{79E0586F-DF41-4BB7-A7CF-783A606E02C0}">
      <dgm:prSet/>
      <dgm:spPr/>
      <dgm:t>
        <a:bodyPr/>
        <a:lstStyle/>
        <a:p>
          <a:endParaRPr lang="da-DK"/>
        </a:p>
      </dgm:t>
    </dgm:pt>
    <dgm:pt modelId="{A227FE24-2101-4F02-82DD-9E7ECF9402E1}" type="pres">
      <dgm:prSet presAssocID="{B2851A12-E763-434F-AA5E-7261E3634D68}" presName="linearFlow" presStyleCnt="0">
        <dgm:presLayoutVars>
          <dgm:dir/>
          <dgm:resizeHandles val="exact"/>
        </dgm:presLayoutVars>
      </dgm:prSet>
      <dgm:spPr/>
    </dgm:pt>
    <dgm:pt modelId="{DEAD3842-1DF3-4B6C-86C7-A33195BDA654}" type="pres">
      <dgm:prSet presAssocID="{FCF83A7B-37D2-418E-BA40-C2430E0C0B9D}" presName="composite" presStyleCnt="0"/>
      <dgm:spPr/>
    </dgm:pt>
    <dgm:pt modelId="{DC9C98A6-693A-4E47-BF90-B5760DAAB6C4}" type="pres">
      <dgm:prSet presAssocID="{FCF83A7B-37D2-418E-BA40-C2430E0C0B9D}"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a:solidFill>
            <a:srgbClr val="000000"/>
          </a:solidFill>
        </a:ln>
      </dgm:spPr>
    </dgm:pt>
    <dgm:pt modelId="{10609694-3230-4A18-90E5-FAB5F59E319E}" type="pres">
      <dgm:prSet presAssocID="{FCF83A7B-37D2-418E-BA40-C2430E0C0B9D}" presName="txShp" presStyleLbl="node1" presStyleIdx="0" presStyleCnt="3">
        <dgm:presLayoutVars>
          <dgm:bulletEnabled val="1"/>
        </dgm:presLayoutVars>
      </dgm:prSet>
      <dgm:spPr/>
    </dgm:pt>
    <dgm:pt modelId="{84C13E0B-4DA2-4E07-82DC-BAFD2D2AED49}" type="pres">
      <dgm:prSet presAssocID="{56754059-0E90-4F01-BE25-D561F163AC71}" presName="spacing" presStyleCnt="0"/>
      <dgm:spPr/>
    </dgm:pt>
    <dgm:pt modelId="{A6DA32C5-0A22-4C12-8A8A-BDE0B5796AD1}" type="pres">
      <dgm:prSet presAssocID="{3AB2C28A-4189-4571-8CF0-8877FDFCFAB3}" presName="composite" presStyleCnt="0"/>
      <dgm:spPr/>
    </dgm:pt>
    <dgm:pt modelId="{9664EBA1-8BE4-4FF0-A8D2-F938C0A9AC33}" type="pres">
      <dgm:prSet presAssocID="{3AB2C28A-4189-4571-8CF0-8877FDFCFAB3}" presName="imgShp"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a:solidFill>
            <a:srgbClr val="000000"/>
          </a:solidFill>
        </a:ln>
      </dgm:spPr>
    </dgm:pt>
    <dgm:pt modelId="{F2D74B17-E8A8-481C-8C66-CE611BDA5D30}" type="pres">
      <dgm:prSet presAssocID="{3AB2C28A-4189-4571-8CF0-8877FDFCFAB3}" presName="txShp" presStyleLbl="node1" presStyleIdx="1" presStyleCnt="3">
        <dgm:presLayoutVars>
          <dgm:bulletEnabled val="1"/>
        </dgm:presLayoutVars>
      </dgm:prSet>
      <dgm:spPr/>
    </dgm:pt>
    <dgm:pt modelId="{AD6360B9-671F-442F-8B29-3BD19660193D}" type="pres">
      <dgm:prSet presAssocID="{4C81F4DB-56B2-4FB9-A978-D1D19B1183E1}" presName="spacing" presStyleCnt="0"/>
      <dgm:spPr/>
    </dgm:pt>
    <dgm:pt modelId="{52221213-F0B9-4CDA-92C7-61EF2C8C7471}" type="pres">
      <dgm:prSet presAssocID="{2E0CA1B6-E10A-444B-B0C4-BF8D682E2771}" presName="composite" presStyleCnt="0"/>
      <dgm:spPr/>
    </dgm:pt>
    <dgm:pt modelId="{639E8636-EB8C-4A0E-BA20-4DA83357CA41}" type="pres">
      <dgm:prSet presAssocID="{2E0CA1B6-E10A-444B-B0C4-BF8D682E2771}" presName="imgShp"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40000" r="-40000"/>
          </a:stretch>
        </a:blipFill>
        <a:ln>
          <a:solidFill>
            <a:srgbClr val="000000"/>
          </a:solidFill>
        </a:ln>
      </dgm:spPr>
    </dgm:pt>
    <dgm:pt modelId="{469E21E7-4A59-4F9C-B4CD-B37A65289D81}" type="pres">
      <dgm:prSet presAssocID="{2E0CA1B6-E10A-444B-B0C4-BF8D682E2771}" presName="txShp" presStyleLbl="node1" presStyleIdx="2" presStyleCnt="3">
        <dgm:presLayoutVars>
          <dgm:bulletEnabled val="1"/>
        </dgm:presLayoutVars>
      </dgm:prSet>
      <dgm:spPr/>
    </dgm:pt>
  </dgm:ptLst>
  <dgm:cxnLst>
    <dgm:cxn modelId="{C0142609-3A51-4718-BC70-213D1D3A1251}" srcId="{FCF83A7B-37D2-418E-BA40-C2430E0C0B9D}" destId="{ED56499D-7FF9-469B-8A98-BD79CAA3B2A0}" srcOrd="2" destOrd="0" parTransId="{080BDAFE-7B56-4475-8355-05161D9A64AC}" sibTransId="{12381857-FE01-4883-AD01-C29ADF8E3AF9}"/>
    <dgm:cxn modelId="{D701450A-AE28-406A-9810-7BE03948D070}" type="presOf" srcId="{09D3C40B-BE35-42F0-88FE-1E6748DD2DB1}" destId="{F2D74B17-E8A8-481C-8C66-CE611BDA5D30}" srcOrd="0" destOrd="1" presId="urn:microsoft.com/office/officeart/2005/8/layout/vList3"/>
    <dgm:cxn modelId="{8153600B-8DBF-4B96-8DAB-1FE7F0C05BB2}" srcId="{2E0CA1B6-E10A-444B-B0C4-BF8D682E2771}" destId="{9D0132FB-6CE3-4BD8-9D27-60D34376917A}" srcOrd="0" destOrd="0" parTransId="{7242F9F0-283D-4A58-9A1B-49A31CC0410B}" sibTransId="{0792D7E4-F0E4-4F5E-A8A1-9FDBC8EC94F4}"/>
    <dgm:cxn modelId="{4735FA10-D580-4E27-92EB-18D3599F0F7F}" srcId="{B2851A12-E763-434F-AA5E-7261E3634D68}" destId="{FCF83A7B-37D2-418E-BA40-C2430E0C0B9D}" srcOrd="0" destOrd="0" parTransId="{832B6966-7BED-4D21-B4DF-EB82E01BA27A}" sibTransId="{56754059-0E90-4F01-BE25-D561F163AC71}"/>
    <dgm:cxn modelId="{07A08B13-17FB-4334-A2A4-3B6DD5795789}" type="presOf" srcId="{B2851A12-E763-434F-AA5E-7261E3634D68}" destId="{A227FE24-2101-4F02-82DD-9E7ECF9402E1}" srcOrd="0" destOrd="0" presId="urn:microsoft.com/office/officeart/2005/8/layout/vList3"/>
    <dgm:cxn modelId="{75A29E22-95AC-4B5A-BC56-DB4C350B46CF}" type="presOf" srcId="{ED56499D-7FF9-469B-8A98-BD79CAA3B2A0}" destId="{10609694-3230-4A18-90E5-FAB5F59E319E}" srcOrd="0" destOrd="3" presId="urn:microsoft.com/office/officeart/2005/8/layout/vList3"/>
    <dgm:cxn modelId="{5B0BEE26-7C5D-4408-927D-3A9AE7E3BACB}" srcId="{FCF83A7B-37D2-418E-BA40-C2430E0C0B9D}" destId="{F6ABECD0-B35E-4944-80C3-D27060F211D6}" srcOrd="0" destOrd="0" parTransId="{A6376301-5102-42A1-B26E-BF82C46BC7BA}" sibTransId="{1F52FACA-DD18-41D9-9E6B-CE805C5D24B4}"/>
    <dgm:cxn modelId="{4D375A2A-5389-4A37-A0F2-2A46BA0FEE9F}" srcId="{2E0CA1B6-E10A-444B-B0C4-BF8D682E2771}" destId="{1957B55F-72D7-48AD-8AF0-2FAAC95FA957}" srcOrd="2" destOrd="0" parTransId="{6FB6C477-3EBD-4242-A273-7524C21A0F1F}" sibTransId="{0EDF7B77-03A5-4647-9D82-5C769EDDBF4E}"/>
    <dgm:cxn modelId="{52807D2D-62A8-4750-AA71-3CAD24ECB87F}" type="presOf" srcId="{5627B180-94E0-4A9A-BBC2-BBDC7AE82F73}" destId="{469E21E7-4A59-4F9C-B4CD-B37A65289D81}" srcOrd="0" destOrd="2" presId="urn:microsoft.com/office/officeart/2005/8/layout/vList3"/>
    <dgm:cxn modelId="{200D9B39-7D28-4195-8D65-5AE16395A071}" type="presOf" srcId="{2E0CA1B6-E10A-444B-B0C4-BF8D682E2771}" destId="{469E21E7-4A59-4F9C-B4CD-B37A65289D81}" srcOrd="0" destOrd="0" presId="urn:microsoft.com/office/officeart/2005/8/layout/vList3"/>
    <dgm:cxn modelId="{86FBA160-011C-4FAB-858E-6DAC57B303B3}" type="presOf" srcId="{F6ABECD0-B35E-4944-80C3-D27060F211D6}" destId="{10609694-3230-4A18-90E5-FAB5F59E319E}" srcOrd="0" destOrd="1" presId="urn:microsoft.com/office/officeart/2005/8/layout/vList3"/>
    <dgm:cxn modelId="{96264166-BCDB-48BF-8852-673C0C3DDE77}" srcId="{B2851A12-E763-434F-AA5E-7261E3634D68}" destId="{2E0CA1B6-E10A-444B-B0C4-BF8D682E2771}" srcOrd="2" destOrd="0" parTransId="{2ED0152E-A966-4F74-98F7-3F60D94FBD22}" sibTransId="{51E6BD89-5BBD-452E-B9EC-B6129E2D9D20}"/>
    <dgm:cxn modelId="{DAE20F6A-BE07-4592-9718-274D522102EE}" type="presOf" srcId="{3AB2C28A-4189-4571-8CF0-8877FDFCFAB3}" destId="{F2D74B17-E8A8-481C-8C66-CE611BDA5D30}" srcOrd="0" destOrd="0" presId="urn:microsoft.com/office/officeart/2005/8/layout/vList3"/>
    <dgm:cxn modelId="{E7297D4B-D549-40F7-A176-B426B6336372}" srcId="{2E0CA1B6-E10A-444B-B0C4-BF8D682E2771}" destId="{5627B180-94E0-4A9A-BBC2-BBDC7AE82F73}" srcOrd="1" destOrd="0" parTransId="{722C84CF-2D1F-444C-8D07-9E3EE0E74585}" sibTransId="{D13FD354-6F09-4D15-A530-44D544DB550B}"/>
    <dgm:cxn modelId="{E956C76E-D6E4-4169-9725-39F0B0A5BE00}" type="presOf" srcId="{75ADEE55-7EE3-48A6-9D0F-A69CBC53F88A}" destId="{F2D74B17-E8A8-481C-8C66-CE611BDA5D30}" srcOrd="0" destOrd="4" presId="urn:microsoft.com/office/officeart/2005/8/layout/vList3"/>
    <dgm:cxn modelId="{79E0586F-DF41-4BB7-A7CF-783A606E02C0}" srcId="{FCF83A7B-37D2-418E-BA40-C2430E0C0B9D}" destId="{06D6C420-6D63-4007-A4A7-ABF12CD36CF3}" srcOrd="3" destOrd="0" parTransId="{F0A573DA-E13A-4C74-8FD9-BAABF96C91DD}" sibTransId="{348BC79B-02F2-40BD-B997-6B6DF3E28551}"/>
    <dgm:cxn modelId="{B691BE71-ED28-4953-928C-7BED4FC5EE47}" srcId="{2E0CA1B6-E10A-444B-B0C4-BF8D682E2771}" destId="{C22875A7-DFA2-4B42-A4AD-CCDC73D1A786}" srcOrd="3" destOrd="0" parTransId="{BEDC2E00-1B69-4782-A639-6A62F236EC35}" sibTransId="{996A5E6D-5771-41FD-9B79-81B1AB46B34C}"/>
    <dgm:cxn modelId="{A22F3580-EEB4-45BD-8E27-5D17B5BE53E7}" type="presOf" srcId="{9D0132FB-6CE3-4BD8-9D27-60D34376917A}" destId="{469E21E7-4A59-4F9C-B4CD-B37A65289D81}" srcOrd="0" destOrd="1" presId="urn:microsoft.com/office/officeart/2005/8/layout/vList3"/>
    <dgm:cxn modelId="{DFDC8986-8ADE-49D7-AFCD-6C94C41B87A5}" type="presOf" srcId="{C22875A7-DFA2-4B42-A4AD-CCDC73D1A786}" destId="{469E21E7-4A59-4F9C-B4CD-B37A65289D81}" srcOrd="0" destOrd="4" presId="urn:microsoft.com/office/officeart/2005/8/layout/vList3"/>
    <dgm:cxn modelId="{6C9B9792-835F-4CCB-9DF6-920C9D772D69}" srcId="{3AB2C28A-4189-4571-8CF0-8877FDFCFAB3}" destId="{09D3C40B-BE35-42F0-88FE-1E6748DD2DB1}" srcOrd="0" destOrd="0" parTransId="{97B6839D-ABCC-49A2-81B3-93F2D5AEED20}" sibTransId="{1F23BDA0-8914-48E7-A0AE-2EE37FA7C20D}"/>
    <dgm:cxn modelId="{2134C994-DE7E-41BA-876F-18EF95981E50}" srcId="{3AB2C28A-4189-4571-8CF0-8877FDFCFAB3}" destId="{75ADEE55-7EE3-48A6-9D0F-A69CBC53F88A}" srcOrd="3" destOrd="0" parTransId="{62304DDB-4233-46E9-A6F1-6CA9D62F97C4}" sibTransId="{5361FFC0-FB80-48C9-990D-BD16C16DDDC2}"/>
    <dgm:cxn modelId="{91E8A4A4-4B14-4608-9B3D-CC1021BA966E}" srcId="{B2851A12-E763-434F-AA5E-7261E3634D68}" destId="{3AB2C28A-4189-4571-8CF0-8877FDFCFAB3}" srcOrd="1" destOrd="0" parTransId="{94E160AF-1D2D-4DC0-9392-06121FE263C1}" sibTransId="{4C81F4DB-56B2-4FB9-A978-D1D19B1183E1}"/>
    <dgm:cxn modelId="{0B9E45A6-BC8F-41D5-840C-CDFFE5675BD4}" srcId="{3AB2C28A-4189-4571-8CF0-8877FDFCFAB3}" destId="{9A83E227-2F63-4145-A28C-5A48C06C765E}" srcOrd="1" destOrd="0" parTransId="{C9D3F54A-E39F-452D-851F-708DF2C3465A}" sibTransId="{FCAA0840-3E7E-43BF-8F46-2BB4E2BA28C5}"/>
    <dgm:cxn modelId="{66FDC4AD-BA96-4356-B292-78FB7516C1C0}" type="presOf" srcId="{06D6C420-6D63-4007-A4A7-ABF12CD36CF3}" destId="{10609694-3230-4A18-90E5-FAB5F59E319E}" srcOrd="0" destOrd="4" presId="urn:microsoft.com/office/officeart/2005/8/layout/vList3"/>
    <dgm:cxn modelId="{01ECB3D8-C40D-4E0C-B414-316CBCC06D67}" type="presOf" srcId="{BFD22A28-C7AA-44F5-930C-A4A2EC755C07}" destId="{10609694-3230-4A18-90E5-FAB5F59E319E}" srcOrd="0" destOrd="2" presId="urn:microsoft.com/office/officeart/2005/8/layout/vList3"/>
    <dgm:cxn modelId="{2EFDF8DB-0429-4138-AB5A-5D9851ABF147}" srcId="{FCF83A7B-37D2-418E-BA40-C2430E0C0B9D}" destId="{BFD22A28-C7AA-44F5-930C-A4A2EC755C07}" srcOrd="1" destOrd="0" parTransId="{49EA1BBA-8F42-4759-BC61-00933F480306}" sibTransId="{CFD6D0E4-2ABA-4CE7-A89B-E7DAB80CEA22}"/>
    <dgm:cxn modelId="{CEB5F4DD-298D-4253-8034-5BD2D79A8BBB}" type="presOf" srcId="{9A83E227-2F63-4145-A28C-5A48C06C765E}" destId="{F2D74B17-E8A8-481C-8C66-CE611BDA5D30}" srcOrd="0" destOrd="2" presId="urn:microsoft.com/office/officeart/2005/8/layout/vList3"/>
    <dgm:cxn modelId="{2CF097DF-1F03-4C95-85D4-0091A57FB1C5}" type="presOf" srcId="{26B43C4B-C33E-4258-967A-EDF14A15BE6F}" destId="{F2D74B17-E8A8-481C-8C66-CE611BDA5D30}" srcOrd="0" destOrd="3" presId="urn:microsoft.com/office/officeart/2005/8/layout/vList3"/>
    <dgm:cxn modelId="{B94537EC-5229-4F95-999C-2F3DD0C0246F}" type="presOf" srcId="{FCF83A7B-37D2-418E-BA40-C2430E0C0B9D}" destId="{10609694-3230-4A18-90E5-FAB5F59E319E}" srcOrd="0" destOrd="0" presId="urn:microsoft.com/office/officeart/2005/8/layout/vList3"/>
    <dgm:cxn modelId="{1232D7F8-25CB-4A06-B334-083E0C55150B}" srcId="{3AB2C28A-4189-4571-8CF0-8877FDFCFAB3}" destId="{26B43C4B-C33E-4258-967A-EDF14A15BE6F}" srcOrd="2" destOrd="0" parTransId="{049539DB-8AD1-46BC-B38D-A6D6855DDC45}" sibTransId="{07571031-A4AF-4BD2-8430-DAACC2963BBC}"/>
    <dgm:cxn modelId="{5B2E80FE-878E-47D4-8D96-B44AF845664D}" type="presOf" srcId="{1957B55F-72D7-48AD-8AF0-2FAAC95FA957}" destId="{469E21E7-4A59-4F9C-B4CD-B37A65289D81}" srcOrd="0" destOrd="3" presId="urn:microsoft.com/office/officeart/2005/8/layout/vList3"/>
    <dgm:cxn modelId="{44EA92A3-7BE0-47CD-839B-5E4639700AEE}" type="presParOf" srcId="{A227FE24-2101-4F02-82DD-9E7ECF9402E1}" destId="{DEAD3842-1DF3-4B6C-86C7-A33195BDA654}" srcOrd="0" destOrd="0" presId="urn:microsoft.com/office/officeart/2005/8/layout/vList3"/>
    <dgm:cxn modelId="{B432C54C-4FAA-44BD-91F1-73F6A3ECA325}" type="presParOf" srcId="{DEAD3842-1DF3-4B6C-86C7-A33195BDA654}" destId="{DC9C98A6-693A-4E47-BF90-B5760DAAB6C4}" srcOrd="0" destOrd="0" presId="urn:microsoft.com/office/officeart/2005/8/layout/vList3"/>
    <dgm:cxn modelId="{C078EBBA-9966-49BF-B246-BF7FDFDE57D1}" type="presParOf" srcId="{DEAD3842-1DF3-4B6C-86C7-A33195BDA654}" destId="{10609694-3230-4A18-90E5-FAB5F59E319E}" srcOrd="1" destOrd="0" presId="urn:microsoft.com/office/officeart/2005/8/layout/vList3"/>
    <dgm:cxn modelId="{628BCBCF-2893-40EE-AEAD-EB20D030C602}" type="presParOf" srcId="{A227FE24-2101-4F02-82DD-9E7ECF9402E1}" destId="{84C13E0B-4DA2-4E07-82DC-BAFD2D2AED49}" srcOrd="1" destOrd="0" presId="urn:microsoft.com/office/officeart/2005/8/layout/vList3"/>
    <dgm:cxn modelId="{B6DFCCD1-B9A1-46EF-8409-6EAE6195527D}" type="presParOf" srcId="{A227FE24-2101-4F02-82DD-9E7ECF9402E1}" destId="{A6DA32C5-0A22-4C12-8A8A-BDE0B5796AD1}" srcOrd="2" destOrd="0" presId="urn:microsoft.com/office/officeart/2005/8/layout/vList3"/>
    <dgm:cxn modelId="{BC8B6828-0669-43C1-9F71-7AE521F1A4E3}" type="presParOf" srcId="{A6DA32C5-0A22-4C12-8A8A-BDE0B5796AD1}" destId="{9664EBA1-8BE4-4FF0-A8D2-F938C0A9AC33}" srcOrd="0" destOrd="0" presId="urn:microsoft.com/office/officeart/2005/8/layout/vList3"/>
    <dgm:cxn modelId="{99444064-80EA-41B7-80D2-1BC9C1E2698E}" type="presParOf" srcId="{A6DA32C5-0A22-4C12-8A8A-BDE0B5796AD1}" destId="{F2D74B17-E8A8-481C-8C66-CE611BDA5D30}" srcOrd="1" destOrd="0" presId="urn:microsoft.com/office/officeart/2005/8/layout/vList3"/>
    <dgm:cxn modelId="{C3EFA96B-FC44-414F-A9C9-4FCAA74C78D0}" type="presParOf" srcId="{A227FE24-2101-4F02-82DD-9E7ECF9402E1}" destId="{AD6360B9-671F-442F-8B29-3BD19660193D}" srcOrd="3" destOrd="0" presId="urn:microsoft.com/office/officeart/2005/8/layout/vList3"/>
    <dgm:cxn modelId="{96E1A47D-652A-4D45-B525-1CCF040F80A2}" type="presParOf" srcId="{A227FE24-2101-4F02-82DD-9E7ECF9402E1}" destId="{52221213-F0B9-4CDA-92C7-61EF2C8C7471}" srcOrd="4" destOrd="0" presId="urn:microsoft.com/office/officeart/2005/8/layout/vList3"/>
    <dgm:cxn modelId="{AB240F7A-BE21-49EE-A000-529E81EFEF2B}" type="presParOf" srcId="{52221213-F0B9-4CDA-92C7-61EF2C8C7471}" destId="{639E8636-EB8C-4A0E-BA20-4DA83357CA41}" srcOrd="0" destOrd="0" presId="urn:microsoft.com/office/officeart/2005/8/layout/vList3"/>
    <dgm:cxn modelId="{655D7E00-4EF1-4816-B6D9-D1FFD8EDF5DE}" type="presParOf" srcId="{52221213-F0B9-4CDA-92C7-61EF2C8C7471}" destId="{469E21E7-4A59-4F9C-B4CD-B37A65289D81}" srcOrd="1" destOrd="0" presId="urn:microsoft.com/office/officeart/2005/8/layout/vList3"/>
  </dgm:cxnLst>
  <dgm:bg>
    <a:solidFill>
      <a:schemeClr val="lt1">
        <a:hueOff val="0"/>
        <a:satOff val="0"/>
        <a:lumOff val="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AB3A05-CCCE-473E-ABA4-44D557028F0A}">
      <dsp:nvSpPr>
        <dsp:cNvPr id="0" name=""/>
        <dsp:cNvSpPr/>
      </dsp:nvSpPr>
      <dsp:spPr>
        <a:xfrm>
          <a:off x="3874294" y="2089326"/>
          <a:ext cx="3034370" cy="351084"/>
        </a:xfrm>
        <a:custGeom>
          <a:avLst/>
          <a:gdLst/>
          <a:ahLst/>
          <a:cxnLst/>
          <a:rect l="0" t="0" r="0" b="0"/>
          <a:pathLst>
            <a:path>
              <a:moveTo>
                <a:pt x="0" y="0"/>
              </a:moveTo>
              <a:lnTo>
                <a:pt x="0" y="175542"/>
              </a:lnTo>
              <a:lnTo>
                <a:pt x="3034370" y="175542"/>
              </a:lnTo>
              <a:lnTo>
                <a:pt x="3034370" y="351084"/>
              </a:lnTo>
            </a:path>
          </a:pathLst>
        </a:custGeom>
        <a:noFill/>
        <a:ln w="127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D5C6E9-E561-4267-9527-2EB26B6DF3DB}">
      <dsp:nvSpPr>
        <dsp:cNvPr id="0" name=""/>
        <dsp:cNvSpPr/>
      </dsp:nvSpPr>
      <dsp:spPr>
        <a:xfrm>
          <a:off x="3874294" y="2089326"/>
          <a:ext cx="1011456" cy="351084"/>
        </a:xfrm>
        <a:custGeom>
          <a:avLst/>
          <a:gdLst/>
          <a:ahLst/>
          <a:cxnLst/>
          <a:rect l="0" t="0" r="0" b="0"/>
          <a:pathLst>
            <a:path>
              <a:moveTo>
                <a:pt x="0" y="0"/>
              </a:moveTo>
              <a:lnTo>
                <a:pt x="0" y="175542"/>
              </a:lnTo>
              <a:lnTo>
                <a:pt x="1011456" y="175542"/>
              </a:lnTo>
              <a:lnTo>
                <a:pt x="1011456" y="351084"/>
              </a:lnTo>
            </a:path>
          </a:pathLst>
        </a:custGeom>
        <a:noFill/>
        <a:ln w="127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D5DB1E-9861-4850-AFD4-61DF07C6613E}">
      <dsp:nvSpPr>
        <dsp:cNvPr id="0" name=""/>
        <dsp:cNvSpPr/>
      </dsp:nvSpPr>
      <dsp:spPr>
        <a:xfrm>
          <a:off x="2862837" y="2089326"/>
          <a:ext cx="1011456" cy="351084"/>
        </a:xfrm>
        <a:custGeom>
          <a:avLst/>
          <a:gdLst/>
          <a:ahLst/>
          <a:cxnLst/>
          <a:rect l="0" t="0" r="0" b="0"/>
          <a:pathLst>
            <a:path>
              <a:moveTo>
                <a:pt x="1011456" y="0"/>
              </a:moveTo>
              <a:lnTo>
                <a:pt x="1011456" y="175542"/>
              </a:lnTo>
              <a:lnTo>
                <a:pt x="0" y="175542"/>
              </a:lnTo>
              <a:lnTo>
                <a:pt x="0" y="351084"/>
              </a:lnTo>
            </a:path>
          </a:pathLst>
        </a:custGeom>
        <a:noFill/>
        <a:ln w="127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4FB820-1A73-41F7-AE97-A50522414333}">
      <dsp:nvSpPr>
        <dsp:cNvPr id="0" name=""/>
        <dsp:cNvSpPr/>
      </dsp:nvSpPr>
      <dsp:spPr>
        <a:xfrm>
          <a:off x="839923" y="2089326"/>
          <a:ext cx="3034370" cy="351084"/>
        </a:xfrm>
        <a:custGeom>
          <a:avLst/>
          <a:gdLst/>
          <a:ahLst/>
          <a:cxnLst/>
          <a:rect l="0" t="0" r="0" b="0"/>
          <a:pathLst>
            <a:path>
              <a:moveTo>
                <a:pt x="3034370" y="0"/>
              </a:moveTo>
              <a:lnTo>
                <a:pt x="3034370" y="175542"/>
              </a:lnTo>
              <a:lnTo>
                <a:pt x="0" y="175542"/>
              </a:lnTo>
              <a:lnTo>
                <a:pt x="0" y="351084"/>
              </a:lnTo>
            </a:path>
          </a:pathLst>
        </a:custGeom>
        <a:noFill/>
        <a:ln w="127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614FFB-13E0-4AEB-9F70-D22FFDCC7009}">
      <dsp:nvSpPr>
        <dsp:cNvPr id="0" name=""/>
        <dsp:cNvSpPr/>
      </dsp:nvSpPr>
      <dsp:spPr>
        <a:xfrm>
          <a:off x="2026161" y="851068"/>
          <a:ext cx="3696265" cy="1238257"/>
        </a:xfrm>
        <a:prstGeom prst="rect">
          <a:avLst/>
        </a:prstGeom>
        <a:solidFill>
          <a:schemeClr val="accent1">
            <a:alpha val="8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b="1" kern="1200" dirty="0">
              <a:solidFill>
                <a:schemeClr val="bg1"/>
              </a:solidFill>
              <a:effectLst/>
              <a:latin typeface="Calibri" panose="020F0502020204030204" pitchFamily="34" charset="0"/>
              <a:ea typeface="Verdana" panose="020B0604030504040204" pitchFamily="34" charset="0"/>
              <a:cs typeface="Calibri" panose="020F0502020204030204" pitchFamily="34" charset="0"/>
            </a:rPr>
            <a:t>Det overordnede læringsmål er, at forstå hvad standarder og standardisering er.  </a:t>
          </a:r>
        </a:p>
      </dsp:txBody>
      <dsp:txXfrm>
        <a:off x="2026161" y="851068"/>
        <a:ext cx="3696265" cy="1238257"/>
      </dsp:txXfrm>
    </dsp:sp>
    <dsp:sp modelId="{95D2C9E6-C095-4D51-AFF5-4D73DED67721}">
      <dsp:nvSpPr>
        <dsp:cNvPr id="0" name=""/>
        <dsp:cNvSpPr/>
      </dsp:nvSpPr>
      <dsp:spPr>
        <a:xfrm>
          <a:off x="4008" y="2440410"/>
          <a:ext cx="1671829" cy="835914"/>
        </a:xfrm>
        <a:prstGeom prst="rect">
          <a:avLst/>
        </a:prstGeom>
        <a:solidFill>
          <a:schemeClr val="bg1">
            <a:alpha val="70000"/>
          </a:schemeClr>
        </a:solidFill>
        <a:ln w="12700" cap="flat" cmpd="sng" algn="ctr">
          <a:solidFill>
            <a:srgbClr val="88BFE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b="1" kern="1200" dirty="0">
              <a:solidFill>
                <a:schemeClr val="tx1"/>
              </a:solidFill>
              <a:latin typeface="+mn-lt"/>
              <a:ea typeface="Verdana" panose="020B0604030504040204" pitchFamily="34" charset="0"/>
            </a:rPr>
            <a:t>Hvorfor </a:t>
          </a:r>
          <a:r>
            <a:rPr lang="da-DK" sz="1400" b="1" u="none" kern="1200" dirty="0">
              <a:solidFill>
                <a:schemeClr val="tx1"/>
              </a:solidFill>
              <a:latin typeface="+mn-lt"/>
              <a:ea typeface="Verdana" panose="020B0604030504040204" pitchFamily="34" charset="0"/>
            </a:rPr>
            <a:t>standarder</a:t>
          </a:r>
          <a:r>
            <a:rPr lang="da-DK" sz="1400" b="1" kern="1200" dirty="0">
              <a:solidFill>
                <a:schemeClr val="tx1"/>
              </a:solidFill>
              <a:latin typeface="+mn-lt"/>
              <a:ea typeface="Verdana" panose="020B0604030504040204" pitchFamily="34" charset="0"/>
            </a:rPr>
            <a:t> eksisterer og hvorfor de er vigtige</a:t>
          </a:r>
        </a:p>
      </dsp:txBody>
      <dsp:txXfrm>
        <a:off x="4008" y="2440410"/>
        <a:ext cx="1671829" cy="835914"/>
      </dsp:txXfrm>
    </dsp:sp>
    <dsp:sp modelId="{37335F1E-B157-4F7F-BB7E-821068D6EC11}">
      <dsp:nvSpPr>
        <dsp:cNvPr id="0" name=""/>
        <dsp:cNvSpPr/>
      </dsp:nvSpPr>
      <dsp:spPr>
        <a:xfrm>
          <a:off x="2026922" y="2440410"/>
          <a:ext cx="1671829" cy="835914"/>
        </a:xfrm>
        <a:prstGeom prst="rect">
          <a:avLst/>
        </a:prstGeom>
        <a:solidFill>
          <a:schemeClr val="bg1">
            <a:alpha val="70000"/>
          </a:schemeClr>
        </a:solidFill>
        <a:ln w="12700" cap="flat" cmpd="sng" algn="ctr">
          <a:solidFill>
            <a:srgbClr val="88BFE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b="1" kern="1200" dirty="0">
              <a:solidFill>
                <a:schemeClr val="tx1"/>
              </a:solidFill>
              <a:latin typeface="+mn-lt"/>
              <a:ea typeface="Verdana" panose="020B0604030504040204" pitchFamily="34" charset="0"/>
            </a:rPr>
            <a:t>Forskellige typer standarder</a:t>
          </a:r>
        </a:p>
      </dsp:txBody>
      <dsp:txXfrm>
        <a:off x="2026922" y="2440410"/>
        <a:ext cx="1671829" cy="835914"/>
      </dsp:txXfrm>
    </dsp:sp>
    <dsp:sp modelId="{F652CF91-4DF4-48CB-99B4-B2C9DA536074}">
      <dsp:nvSpPr>
        <dsp:cNvPr id="0" name=""/>
        <dsp:cNvSpPr/>
      </dsp:nvSpPr>
      <dsp:spPr>
        <a:xfrm>
          <a:off x="4049836" y="2440410"/>
          <a:ext cx="1671829" cy="835914"/>
        </a:xfrm>
        <a:prstGeom prst="rect">
          <a:avLst/>
        </a:prstGeom>
        <a:solidFill>
          <a:schemeClr val="bg1">
            <a:alpha val="70000"/>
          </a:schemeClr>
        </a:solidFill>
        <a:ln w="12700" cap="flat" cmpd="sng" algn="ctr">
          <a:solidFill>
            <a:srgbClr val="88BFE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b="1" kern="1200" dirty="0">
              <a:solidFill>
                <a:schemeClr val="tx1"/>
              </a:solidFill>
              <a:latin typeface="+mn-lt"/>
              <a:ea typeface="Verdana" panose="020B0604030504040204" pitchFamily="34" charset="0"/>
            </a:rPr>
            <a:t>Hvordan standarder skaber værdi</a:t>
          </a:r>
        </a:p>
      </dsp:txBody>
      <dsp:txXfrm>
        <a:off x="4049836" y="2440410"/>
        <a:ext cx="1671829" cy="835914"/>
      </dsp:txXfrm>
    </dsp:sp>
    <dsp:sp modelId="{205993EE-C311-47CA-B5C9-F70BCF267140}">
      <dsp:nvSpPr>
        <dsp:cNvPr id="0" name=""/>
        <dsp:cNvSpPr/>
      </dsp:nvSpPr>
      <dsp:spPr>
        <a:xfrm>
          <a:off x="6072750" y="2440410"/>
          <a:ext cx="1671829" cy="835914"/>
        </a:xfrm>
        <a:prstGeom prst="rect">
          <a:avLst/>
        </a:prstGeom>
        <a:solidFill>
          <a:schemeClr val="bg1">
            <a:alpha val="70000"/>
          </a:schemeClr>
        </a:solidFill>
        <a:ln w="12700" cap="flat" cmpd="sng" algn="ctr">
          <a:solidFill>
            <a:srgbClr val="88BFE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b="1" kern="1200" dirty="0">
              <a:solidFill>
                <a:schemeClr val="tx1"/>
              </a:solidFill>
              <a:latin typeface="+mn-lt"/>
              <a:ea typeface="Verdana" panose="020B0604030504040204" pitchFamily="34" charset="0"/>
            </a:rPr>
            <a:t>De jure vs. de facto standarder</a:t>
          </a:r>
        </a:p>
      </dsp:txBody>
      <dsp:txXfrm>
        <a:off x="6072750" y="2440410"/>
        <a:ext cx="1671829" cy="8359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0B971-6A23-43B2-BFF3-06100FADC3F4}">
      <dsp:nvSpPr>
        <dsp:cNvPr id="0" name=""/>
        <dsp:cNvSpPr/>
      </dsp:nvSpPr>
      <dsp:spPr>
        <a:xfrm>
          <a:off x="0" y="0"/>
          <a:ext cx="7301156" cy="2020733"/>
        </a:xfrm>
        <a:prstGeom prst="roundRect">
          <a:avLst>
            <a:gd name="adj" fmla="val 10000"/>
          </a:avLst>
        </a:prstGeom>
        <a:solidFill>
          <a:srgbClr val="88BFE8">
            <a:alpha val="89804"/>
          </a:srgb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51F5E7-3DF3-4573-8024-CD3DD134203D}">
      <dsp:nvSpPr>
        <dsp:cNvPr id="0" name=""/>
        <dsp:cNvSpPr/>
      </dsp:nvSpPr>
      <dsp:spPr>
        <a:xfrm>
          <a:off x="219034" y="269431"/>
          <a:ext cx="2144714" cy="148187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16000" b="-16000"/>
          </a:stretch>
        </a:blip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A8DBD9C4-EA8A-4AD3-AE2A-4B4D858D1750}">
      <dsp:nvSpPr>
        <dsp:cNvPr id="0" name=""/>
        <dsp:cNvSpPr/>
      </dsp:nvSpPr>
      <dsp:spPr>
        <a:xfrm rot="10800000">
          <a:off x="219034" y="2020733"/>
          <a:ext cx="2144714" cy="2469784"/>
        </a:xfrm>
        <a:prstGeom prst="round2SameRect">
          <a:avLst>
            <a:gd name="adj1" fmla="val 10500"/>
            <a:gd name="adj2" fmla="val 0"/>
          </a:avLst>
        </a:prstGeom>
        <a:solidFill>
          <a:schemeClr val="bg1"/>
        </a:solidFill>
        <a:ln w="19050" cap="flat" cmpd="sng" algn="ctr">
          <a:solidFill>
            <a:srgbClr val="88BFE8"/>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da-DK" sz="1400" kern="1200" dirty="0">
              <a:solidFill>
                <a:schemeClr val="tx1"/>
              </a:solidFill>
              <a:latin typeface="+mn-lt"/>
              <a:ea typeface="Verdana" panose="020B0604030504040204" pitchFamily="34" charset="0"/>
            </a:rPr>
            <a:t>Standarder er et fælles sprog, der gør, at vi forstår tingene ens. Det betyder, at vi kan være sikre på, at det vi samarbejder om eller køber af hinanden svarer til forventningerne – uanset om det foregår mellem virksomheder, myndigheder eller forbrugere</a:t>
          </a:r>
        </a:p>
      </dsp:txBody>
      <dsp:txXfrm rot="10800000">
        <a:off x="284991" y="2020733"/>
        <a:ext cx="2012800" cy="2403827"/>
      </dsp:txXfrm>
    </dsp:sp>
    <dsp:sp modelId="{4ABDC4D0-4C89-46BD-8B7C-87A226CF048C}">
      <dsp:nvSpPr>
        <dsp:cNvPr id="0" name=""/>
        <dsp:cNvSpPr/>
      </dsp:nvSpPr>
      <dsp:spPr>
        <a:xfrm>
          <a:off x="2578220" y="269431"/>
          <a:ext cx="2144714" cy="148187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000" r="-1000"/>
          </a:stretch>
        </a:blip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E39C1936-7CE0-45C0-B4E8-16E206A6D8B0}">
      <dsp:nvSpPr>
        <dsp:cNvPr id="0" name=""/>
        <dsp:cNvSpPr/>
      </dsp:nvSpPr>
      <dsp:spPr>
        <a:xfrm rot="10800000">
          <a:off x="2569170" y="2020733"/>
          <a:ext cx="2144714" cy="2469784"/>
        </a:xfrm>
        <a:prstGeom prst="round2SameRect">
          <a:avLst>
            <a:gd name="adj1" fmla="val 10500"/>
            <a:gd name="adj2" fmla="val 0"/>
          </a:avLst>
        </a:prstGeom>
        <a:solidFill>
          <a:schemeClr val="bg1"/>
        </a:solidFill>
        <a:ln w="19050" cap="flat" cmpd="sng" algn="ctr">
          <a:solidFill>
            <a:srgbClr val="88BFE8"/>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da-DK" sz="1400" kern="1200" dirty="0">
              <a:solidFill>
                <a:schemeClr val="tx1"/>
              </a:solidFill>
              <a:latin typeface="+mn-lt"/>
              <a:ea typeface="Verdana" panose="020B0604030504040204" pitchFamily="34" charset="0"/>
            </a:rPr>
            <a:t>Standarder kan fx sætte krav til et produkts ydeevne, eller beskrive fagudtryk på et givent område. Standarder kan også anvise metoder til fx prøvning af et produkts holdbarhed</a:t>
          </a:r>
        </a:p>
      </dsp:txBody>
      <dsp:txXfrm rot="10800000">
        <a:off x="2635127" y="2020733"/>
        <a:ext cx="2012800" cy="2403827"/>
      </dsp:txXfrm>
    </dsp:sp>
    <dsp:sp modelId="{AA002E07-8B3A-41AE-AC6C-71DEA5CA963A}">
      <dsp:nvSpPr>
        <dsp:cNvPr id="0" name=""/>
        <dsp:cNvSpPr/>
      </dsp:nvSpPr>
      <dsp:spPr>
        <a:xfrm>
          <a:off x="4937406" y="269431"/>
          <a:ext cx="2144714" cy="1481870"/>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26000" r="-26000"/>
          </a:stretch>
        </a:blip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87E3A3C3-CBE1-4A8E-9083-9C0A70DDADC2}">
      <dsp:nvSpPr>
        <dsp:cNvPr id="0" name=""/>
        <dsp:cNvSpPr/>
      </dsp:nvSpPr>
      <dsp:spPr>
        <a:xfrm rot="10800000">
          <a:off x="4937406" y="2020733"/>
          <a:ext cx="2144714" cy="2469784"/>
        </a:xfrm>
        <a:prstGeom prst="round2SameRect">
          <a:avLst>
            <a:gd name="adj1" fmla="val 10500"/>
            <a:gd name="adj2" fmla="val 0"/>
          </a:avLst>
        </a:prstGeom>
        <a:solidFill>
          <a:schemeClr val="bg1"/>
        </a:solidFill>
        <a:ln w="19050" cap="flat" cmpd="sng" algn="ctr">
          <a:solidFill>
            <a:srgbClr val="88BFE8"/>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da-DK" sz="1400" kern="1200" dirty="0">
              <a:solidFill>
                <a:schemeClr val="tx1"/>
              </a:solidFill>
              <a:latin typeface="+mn-lt"/>
              <a:ea typeface="Verdana" panose="020B0604030504040204" pitchFamily="34" charset="0"/>
            </a:rPr>
            <a:t>Standarder er lavet af fagfolk der har styr på hvad emnet handler om! Det er både producenter, industriorganisationer, myndigheder</a:t>
          </a:r>
          <a:r>
            <a:rPr lang="da-DK" sz="1400" i="0" kern="1200" dirty="0">
              <a:solidFill>
                <a:schemeClr val="tx1"/>
              </a:solidFill>
              <a:latin typeface="+mn-lt"/>
              <a:ea typeface="Verdana" panose="020B0604030504040204" pitchFamily="34" charset="0"/>
            </a:rPr>
            <a:t>, forskere</a:t>
          </a:r>
          <a:r>
            <a:rPr lang="da-DK" sz="1400" kern="1200" dirty="0">
              <a:solidFill>
                <a:schemeClr val="tx1"/>
              </a:solidFill>
              <a:latin typeface="+mn-lt"/>
              <a:ea typeface="Verdana" panose="020B0604030504040204" pitchFamily="34" charset="0"/>
            </a:rPr>
            <a:t>, forbrugere etc.</a:t>
          </a:r>
        </a:p>
        <a:p>
          <a:pPr marL="0" lvl="0" indent="0" algn="ctr" defTabSz="622300">
            <a:lnSpc>
              <a:spcPct val="90000"/>
            </a:lnSpc>
            <a:spcBef>
              <a:spcPct val="0"/>
            </a:spcBef>
            <a:spcAft>
              <a:spcPct val="35000"/>
            </a:spcAft>
            <a:buNone/>
          </a:pPr>
          <a:endParaRPr lang="da-DK" sz="1500" kern="1200" dirty="0">
            <a:latin typeface="Verdana" panose="020B0604030504040204" pitchFamily="34" charset="0"/>
            <a:ea typeface="Verdana" panose="020B0604030504040204" pitchFamily="34" charset="0"/>
          </a:endParaRPr>
        </a:p>
      </dsp:txBody>
      <dsp:txXfrm rot="10800000">
        <a:off x="5003363" y="2020733"/>
        <a:ext cx="2012800" cy="24038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BFFE8-EAC5-4368-85A1-6226C125A84B}">
      <dsp:nvSpPr>
        <dsp:cNvPr id="0" name=""/>
        <dsp:cNvSpPr/>
      </dsp:nvSpPr>
      <dsp:spPr>
        <a:xfrm>
          <a:off x="2075475" y="2220"/>
          <a:ext cx="2334909" cy="622310"/>
        </a:xfrm>
        <a:prstGeom prst="roundRect">
          <a:avLst/>
        </a:prstGeom>
        <a:solidFill>
          <a:srgbClr val="88BFE8"/>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da-DK" sz="1200" b="1" kern="1200" dirty="0"/>
            <a:t>Produkter</a:t>
          </a:r>
          <a:r>
            <a:rPr lang="da-DK" sz="1200" kern="1200" dirty="0"/>
            <a:t> – fx papirstørrelse, dataformater</a:t>
          </a:r>
        </a:p>
      </dsp:txBody>
      <dsp:txXfrm>
        <a:off x="2105854" y="32599"/>
        <a:ext cx="2274151" cy="561552"/>
      </dsp:txXfrm>
    </dsp:sp>
    <dsp:sp modelId="{F5DDFFF4-4069-4284-A6F0-7664EBEC71EE}">
      <dsp:nvSpPr>
        <dsp:cNvPr id="0" name=""/>
        <dsp:cNvSpPr/>
      </dsp:nvSpPr>
      <dsp:spPr>
        <a:xfrm>
          <a:off x="2075475" y="665073"/>
          <a:ext cx="2334909" cy="592089"/>
        </a:xfrm>
        <a:prstGeom prst="roundRect">
          <a:avLst/>
        </a:prstGeom>
        <a:solidFill>
          <a:srgbClr val="88BFE8"/>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da-DK" sz="1200" b="1" kern="1200" dirty="0"/>
            <a:t>Ydeevne</a:t>
          </a:r>
          <a:r>
            <a:rPr lang="da-DK" sz="1200" kern="1200" dirty="0"/>
            <a:t> – fx brudstyrke, ergonomi, lydtolerance</a:t>
          </a:r>
        </a:p>
      </dsp:txBody>
      <dsp:txXfrm>
        <a:off x="2104378" y="693976"/>
        <a:ext cx="2277103" cy="534283"/>
      </dsp:txXfrm>
    </dsp:sp>
    <dsp:sp modelId="{0D87473A-185A-4BBC-95A3-6B0A62DC8DA9}">
      <dsp:nvSpPr>
        <dsp:cNvPr id="0" name=""/>
        <dsp:cNvSpPr/>
      </dsp:nvSpPr>
      <dsp:spPr>
        <a:xfrm>
          <a:off x="2075475" y="1297705"/>
          <a:ext cx="2334909" cy="564804"/>
        </a:xfrm>
        <a:prstGeom prst="roundRect">
          <a:avLst/>
        </a:prstGeom>
        <a:solidFill>
          <a:srgbClr val="88BFE8"/>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da-DK" sz="1200" b="1" kern="1200" dirty="0"/>
            <a:t>Metoder</a:t>
          </a:r>
          <a:r>
            <a:rPr lang="da-DK" sz="1200" kern="1200" dirty="0"/>
            <a:t> – fx tests, kemiske analyse</a:t>
          </a:r>
        </a:p>
      </dsp:txBody>
      <dsp:txXfrm>
        <a:off x="2103046" y="1325276"/>
        <a:ext cx="2279767" cy="509662"/>
      </dsp:txXfrm>
    </dsp:sp>
    <dsp:sp modelId="{B1AE653F-A789-4BC4-9A19-EA41D9E199EC}">
      <dsp:nvSpPr>
        <dsp:cNvPr id="0" name=""/>
        <dsp:cNvSpPr/>
      </dsp:nvSpPr>
      <dsp:spPr>
        <a:xfrm>
          <a:off x="2075475" y="1903053"/>
          <a:ext cx="2334909" cy="810848"/>
        </a:xfrm>
        <a:prstGeom prst="roundRect">
          <a:avLst/>
        </a:prstGeom>
        <a:solidFill>
          <a:srgbClr val="88BFE8"/>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da-DK" sz="1200" b="1" kern="1200" dirty="0"/>
            <a:t>Symboler</a:t>
          </a:r>
          <a:r>
            <a:rPr lang="da-DK" sz="1200" kern="1200" dirty="0"/>
            <a:t> – fx piktogrammer, maskinsymboler, klassifikationssystemer</a:t>
          </a:r>
        </a:p>
      </dsp:txBody>
      <dsp:txXfrm>
        <a:off x="2115057" y="1942635"/>
        <a:ext cx="2255745" cy="731684"/>
      </dsp:txXfrm>
    </dsp:sp>
    <dsp:sp modelId="{4E70CCCB-85AE-4C0D-B367-F76E1797C07F}">
      <dsp:nvSpPr>
        <dsp:cNvPr id="0" name=""/>
        <dsp:cNvSpPr/>
      </dsp:nvSpPr>
      <dsp:spPr>
        <a:xfrm>
          <a:off x="2075475" y="2754444"/>
          <a:ext cx="2334909" cy="810848"/>
        </a:xfrm>
        <a:prstGeom prst="roundRect">
          <a:avLst/>
        </a:prstGeom>
        <a:solidFill>
          <a:srgbClr val="88BFE8"/>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da-DK" sz="1200" b="1" kern="1200" dirty="0"/>
            <a:t>Terminologi</a:t>
          </a:r>
          <a:r>
            <a:rPr lang="da-DK" sz="1200" kern="1200" dirty="0"/>
            <a:t> – definitioner af grundlæggende termer i forskellige brancher</a:t>
          </a:r>
        </a:p>
      </dsp:txBody>
      <dsp:txXfrm>
        <a:off x="2115057" y="2794026"/>
        <a:ext cx="2255745" cy="731684"/>
      </dsp:txXfrm>
    </dsp:sp>
    <dsp:sp modelId="{7DD94BFA-0AF3-4E99-91FA-6C7EF67D252B}">
      <dsp:nvSpPr>
        <dsp:cNvPr id="0" name=""/>
        <dsp:cNvSpPr/>
      </dsp:nvSpPr>
      <dsp:spPr>
        <a:xfrm>
          <a:off x="2075475" y="3605835"/>
          <a:ext cx="2334909" cy="482868"/>
        </a:xfrm>
        <a:prstGeom prst="roundRect">
          <a:avLst/>
        </a:prstGeom>
        <a:solidFill>
          <a:srgbClr val="88BFE8"/>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da-DK" sz="1200" b="1" kern="1200" dirty="0"/>
            <a:t>Service </a:t>
          </a:r>
          <a:r>
            <a:rPr lang="da-DK" sz="1200" kern="1200" dirty="0"/>
            <a:t>– fx turisme  </a:t>
          </a:r>
        </a:p>
      </dsp:txBody>
      <dsp:txXfrm>
        <a:off x="2099047" y="3629407"/>
        <a:ext cx="2287765" cy="435724"/>
      </dsp:txXfrm>
    </dsp:sp>
    <dsp:sp modelId="{05E6B8F9-3488-4AB4-9BFB-37553A812D99}">
      <dsp:nvSpPr>
        <dsp:cNvPr id="0" name=""/>
        <dsp:cNvSpPr/>
      </dsp:nvSpPr>
      <dsp:spPr>
        <a:xfrm>
          <a:off x="2075475" y="4129246"/>
          <a:ext cx="2334909" cy="810848"/>
        </a:xfrm>
        <a:prstGeom prst="roundRect">
          <a:avLst/>
        </a:prstGeom>
        <a:solidFill>
          <a:srgbClr val="88BFE8"/>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da-DK" sz="1200" b="1" kern="1200" dirty="0"/>
            <a:t>Ledelsessystemer </a:t>
          </a:r>
          <a:r>
            <a:rPr lang="da-DK" sz="1200" kern="1200" dirty="0"/>
            <a:t>– fx fødevaresikkerhed, kvalitet, energi, miljø, informationssikkerhed</a:t>
          </a:r>
        </a:p>
      </dsp:txBody>
      <dsp:txXfrm>
        <a:off x="2115057" y="4168828"/>
        <a:ext cx="2255745" cy="7316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609694-3230-4A18-90E5-FAB5F59E319E}">
      <dsp:nvSpPr>
        <dsp:cNvPr id="0" name=""/>
        <dsp:cNvSpPr/>
      </dsp:nvSpPr>
      <dsp:spPr>
        <a:xfrm rot="10800000">
          <a:off x="1739866" y="187"/>
          <a:ext cx="5508807" cy="1409237"/>
        </a:xfrm>
        <a:prstGeom prst="homePlate">
          <a:avLst/>
        </a:prstGeom>
        <a:solidFill>
          <a:schemeClr val="lt1">
            <a:hueOff val="0"/>
            <a:satOff val="0"/>
            <a:lumOff val="0"/>
            <a:alphaOff val="0"/>
          </a:schemeClr>
        </a:solidFill>
        <a:ln w="12700" cap="flat" cmpd="sng" algn="ctr">
          <a:solidFill>
            <a:srgbClr val="0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1435" tIns="53340" rIns="99568" bIns="53340" numCol="1" spcCol="1270" anchor="t" anchorCtr="0">
          <a:noAutofit/>
        </a:bodyPr>
        <a:lstStyle/>
        <a:p>
          <a:pPr marL="0" lvl="0" indent="0" algn="l" defTabSz="622300">
            <a:lnSpc>
              <a:spcPct val="90000"/>
            </a:lnSpc>
            <a:spcBef>
              <a:spcPct val="0"/>
            </a:spcBef>
            <a:spcAft>
              <a:spcPct val="35000"/>
            </a:spcAft>
            <a:buNone/>
          </a:pPr>
          <a:r>
            <a:rPr lang="da-DK" sz="1400" b="1" kern="1200" dirty="0">
              <a:latin typeface="+mn-lt"/>
              <a:ea typeface="Verdana" panose="020B0604030504040204" pitchFamily="34" charset="0"/>
            </a:rPr>
            <a:t>Samfund</a:t>
          </a:r>
        </a:p>
        <a:p>
          <a:pPr marL="114300" lvl="1" indent="-114300" algn="l" defTabSz="622300">
            <a:lnSpc>
              <a:spcPct val="90000"/>
            </a:lnSpc>
            <a:spcBef>
              <a:spcPct val="0"/>
            </a:spcBef>
            <a:spcAft>
              <a:spcPct val="15000"/>
            </a:spcAft>
            <a:buChar char="•"/>
          </a:pPr>
          <a:r>
            <a:rPr lang="da-DK" sz="1400" kern="1200" dirty="0">
              <a:solidFill>
                <a:schemeClr val="tx1"/>
              </a:solidFill>
              <a:latin typeface="+mn-lt"/>
              <a:ea typeface="Verdana" panose="020B0604030504040204" pitchFamily="34" charset="0"/>
            </a:rPr>
            <a:t>Reducerer handelsbarrierer</a:t>
          </a:r>
        </a:p>
        <a:p>
          <a:pPr marL="114300" lvl="1" indent="-114300" algn="l" defTabSz="622300">
            <a:lnSpc>
              <a:spcPct val="90000"/>
            </a:lnSpc>
            <a:spcBef>
              <a:spcPct val="0"/>
            </a:spcBef>
            <a:spcAft>
              <a:spcPct val="15000"/>
            </a:spcAft>
            <a:buChar char="•"/>
          </a:pPr>
          <a:r>
            <a:rPr lang="da-DK" sz="1400" kern="1200" dirty="0">
              <a:solidFill>
                <a:schemeClr val="tx1"/>
              </a:solidFill>
              <a:latin typeface="+mn-lt"/>
              <a:ea typeface="Verdana" panose="020B0604030504040204" pitchFamily="34" charset="0"/>
            </a:rPr>
            <a:t>Skaber tillid til produkter hos forbrugere</a:t>
          </a:r>
        </a:p>
        <a:p>
          <a:pPr marL="114300" lvl="1" indent="-114300" algn="l" defTabSz="622300">
            <a:lnSpc>
              <a:spcPct val="90000"/>
            </a:lnSpc>
            <a:spcBef>
              <a:spcPct val="0"/>
            </a:spcBef>
            <a:spcAft>
              <a:spcPct val="15000"/>
            </a:spcAft>
            <a:buChar char="•"/>
          </a:pPr>
          <a:r>
            <a:rPr lang="da-DK" sz="1400" kern="1200" dirty="0">
              <a:solidFill>
                <a:schemeClr val="tx1"/>
              </a:solidFill>
              <a:latin typeface="+mn-lt"/>
              <a:ea typeface="Verdana" panose="020B0604030504040204" pitchFamily="34" charset="0"/>
            </a:rPr>
            <a:t>Dokumenterer kvalitet og sikkerhed hos forbrugere og myndigheder</a:t>
          </a:r>
        </a:p>
        <a:p>
          <a:pPr marL="114300" lvl="1" indent="-114300" algn="l" defTabSz="622300">
            <a:lnSpc>
              <a:spcPct val="90000"/>
            </a:lnSpc>
            <a:spcBef>
              <a:spcPct val="0"/>
            </a:spcBef>
            <a:spcAft>
              <a:spcPct val="15000"/>
            </a:spcAft>
            <a:buChar char="•"/>
          </a:pPr>
          <a:r>
            <a:rPr lang="da-DK" sz="1400" kern="1200" dirty="0">
              <a:solidFill>
                <a:schemeClr val="tx1"/>
              </a:solidFill>
              <a:latin typeface="+mn-lt"/>
              <a:ea typeface="Verdana" panose="020B0604030504040204" pitchFamily="34" charset="0"/>
            </a:rPr>
            <a:t>Sikrer </a:t>
          </a:r>
          <a:r>
            <a:rPr lang="da-DK" sz="1400" kern="1200" dirty="0" err="1">
              <a:solidFill>
                <a:schemeClr val="tx1"/>
              </a:solidFill>
              <a:latin typeface="+mn-lt"/>
              <a:ea typeface="Verdana" panose="020B0604030504040204" pitchFamily="34" charset="0"/>
            </a:rPr>
            <a:t>interoperabilitet</a:t>
          </a:r>
          <a:endParaRPr lang="da-DK" sz="1400" kern="1200" dirty="0">
            <a:solidFill>
              <a:schemeClr val="tx1"/>
            </a:solidFill>
            <a:latin typeface="+mn-lt"/>
            <a:ea typeface="Verdana" panose="020B0604030504040204" pitchFamily="34" charset="0"/>
          </a:endParaRPr>
        </a:p>
      </dsp:txBody>
      <dsp:txXfrm rot="10800000">
        <a:off x="2092175" y="187"/>
        <a:ext cx="5156498" cy="1409237"/>
      </dsp:txXfrm>
    </dsp:sp>
    <dsp:sp modelId="{DC9C98A6-693A-4E47-BF90-B5760DAAB6C4}">
      <dsp:nvSpPr>
        <dsp:cNvPr id="0" name=""/>
        <dsp:cNvSpPr/>
      </dsp:nvSpPr>
      <dsp:spPr>
        <a:xfrm>
          <a:off x="1035247" y="187"/>
          <a:ext cx="1409237" cy="1409237"/>
        </a:xfrm>
        <a:prstGeom prst="ellipse">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w="12700" cap="flat" cmpd="sng" algn="ctr">
          <a:solidFill>
            <a:srgbClr val="000000"/>
          </a:solidFill>
          <a:prstDash val="solid"/>
        </a:ln>
        <a:effectLst/>
      </dsp:spPr>
      <dsp:style>
        <a:lnRef idx="2">
          <a:scrgbClr r="0" g="0" b="0"/>
        </a:lnRef>
        <a:fillRef idx="1">
          <a:scrgbClr r="0" g="0" b="0"/>
        </a:fillRef>
        <a:effectRef idx="0">
          <a:scrgbClr r="0" g="0" b="0"/>
        </a:effectRef>
        <a:fontRef idx="minor"/>
      </dsp:style>
    </dsp:sp>
    <dsp:sp modelId="{F2D74B17-E8A8-481C-8C66-CE611BDA5D30}">
      <dsp:nvSpPr>
        <dsp:cNvPr id="0" name=""/>
        <dsp:cNvSpPr/>
      </dsp:nvSpPr>
      <dsp:spPr>
        <a:xfrm rot="10800000">
          <a:off x="1739866" y="1830092"/>
          <a:ext cx="5508807" cy="1409237"/>
        </a:xfrm>
        <a:prstGeom prst="homePlate">
          <a:avLst/>
        </a:prstGeom>
        <a:solidFill>
          <a:schemeClr val="lt1">
            <a:hueOff val="0"/>
            <a:satOff val="0"/>
            <a:lumOff val="0"/>
            <a:alphaOff val="0"/>
          </a:schemeClr>
        </a:solidFill>
        <a:ln w="12700" cap="flat" cmpd="sng" algn="ctr">
          <a:solidFill>
            <a:srgbClr val="0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1435" tIns="53340" rIns="99568" bIns="53340" numCol="1" spcCol="1270" anchor="t" anchorCtr="0">
          <a:noAutofit/>
        </a:bodyPr>
        <a:lstStyle/>
        <a:p>
          <a:pPr marL="0" lvl="0" indent="0" algn="l" defTabSz="622300">
            <a:lnSpc>
              <a:spcPct val="90000"/>
            </a:lnSpc>
            <a:spcBef>
              <a:spcPct val="0"/>
            </a:spcBef>
            <a:spcAft>
              <a:spcPct val="35000"/>
            </a:spcAft>
            <a:buNone/>
          </a:pPr>
          <a:r>
            <a:rPr lang="da-DK" sz="1400" b="1" kern="1200" dirty="0">
              <a:latin typeface="+mn-lt"/>
              <a:ea typeface="Verdana" panose="020B0604030504040204" pitchFamily="34" charset="0"/>
            </a:rPr>
            <a:t>Virksomheder</a:t>
          </a:r>
        </a:p>
        <a:p>
          <a:pPr marL="114300" lvl="1" indent="-114300" algn="l" defTabSz="622300">
            <a:lnSpc>
              <a:spcPct val="90000"/>
            </a:lnSpc>
            <a:spcBef>
              <a:spcPct val="0"/>
            </a:spcBef>
            <a:spcAft>
              <a:spcPct val="15000"/>
            </a:spcAft>
            <a:buChar char="•"/>
          </a:pPr>
          <a:r>
            <a:rPr lang="da-DK" sz="1400" kern="1200" dirty="0">
              <a:solidFill>
                <a:schemeClr val="tx1"/>
              </a:solidFill>
              <a:latin typeface="+mn-lt"/>
              <a:ea typeface="Verdana" panose="020B0604030504040204" pitchFamily="34" charset="0"/>
            </a:rPr>
            <a:t>Får viden, der kan bruges i deres produktion og produktudvikling</a:t>
          </a:r>
        </a:p>
        <a:p>
          <a:pPr marL="114300" lvl="1" indent="-114300" algn="l" defTabSz="622300">
            <a:lnSpc>
              <a:spcPct val="90000"/>
            </a:lnSpc>
            <a:spcBef>
              <a:spcPct val="0"/>
            </a:spcBef>
            <a:spcAft>
              <a:spcPct val="15000"/>
            </a:spcAft>
            <a:buChar char="•"/>
          </a:pPr>
          <a:r>
            <a:rPr lang="da-DK" sz="1400" kern="1200" dirty="0">
              <a:solidFill>
                <a:schemeClr val="tx1"/>
              </a:solidFill>
              <a:latin typeface="+mn-lt"/>
              <a:ea typeface="Verdana" panose="020B0604030504040204" pitchFamily="34" charset="0"/>
            </a:rPr>
            <a:t>Viser produkters kvalitet og sikkerhed</a:t>
          </a:r>
        </a:p>
        <a:p>
          <a:pPr marL="114300" lvl="1" indent="-114300" algn="l" defTabSz="622300">
            <a:lnSpc>
              <a:spcPct val="90000"/>
            </a:lnSpc>
            <a:spcBef>
              <a:spcPct val="0"/>
            </a:spcBef>
            <a:spcAft>
              <a:spcPct val="15000"/>
            </a:spcAft>
            <a:buChar char="•"/>
          </a:pPr>
          <a:r>
            <a:rPr lang="da-DK" sz="1400" kern="1200" dirty="0">
              <a:solidFill>
                <a:schemeClr val="tx1"/>
              </a:solidFill>
              <a:latin typeface="+mn-lt"/>
              <a:ea typeface="Verdana" panose="020B0604030504040204" pitchFamily="34" charset="0"/>
            </a:rPr>
            <a:t>Opnår adgang til (nye) kunder og markeder (eksport)</a:t>
          </a:r>
        </a:p>
        <a:p>
          <a:pPr marL="114300" lvl="1" indent="-114300" algn="l" defTabSz="622300">
            <a:lnSpc>
              <a:spcPct val="90000"/>
            </a:lnSpc>
            <a:spcBef>
              <a:spcPct val="0"/>
            </a:spcBef>
            <a:spcAft>
              <a:spcPct val="15000"/>
            </a:spcAft>
            <a:buChar char="•"/>
          </a:pPr>
          <a:r>
            <a:rPr lang="da-DK" sz="1400" kern="1200" dirty="0">
              <a:solidFill>
                <a:schemeClr val="tx1"/>
              </a:solidFill>
              <a:latin typeface="+mn-lt"/>
              <a:ea typeface="Verdana" panose="020B0604030504040204" pitchFamily="34" charset="0"/>
            </a:rPr>
            <a:t>Kan teste deres produkter</a:t>
          </a:r>
        </a:p>
      </dsp:txBody>
      <dsp:txXfrm rot="10800000">
        <a:off x="2092175" y="1830092"/>
        <a:ext cx="5156498" cy="1409237"/>
      </dsp:txXfrm>
    </dsp:sp>
    <dsp:sp modelId="{9664EBA1-8BE4-4FF0-A8D2-F938C0A9AC33}">
      <dsp:nvSpPr>
        <dsp:cNvPr id="0" name=""/>
        <dsp:cNvSpPr/>
      </dsp:nvSpPr>
      <dsp:spPr>
        <a:xfrm>
          <a:off x="1035247" y="1830092"/>
          <a:ext cx="1409237" cy="1409237"/>
        </a:xfrm>
        <a:prstGeom prst="ellipse">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w="12700" cap="flat" cmpd="sng" algn="ctr">
          <a:solidFill>
            <a:srgbClr val="000000"/>
          </a:solidFill>
          <a:prstDash val="solid"/>
        </a:ln>
        <a:effectLst/>
      </dsp:spPr>
      <dsp:style>
        <a:lnRef idx="2">
          <a:scrgbClr r="0" g="0" b="0"/>
        </a:lnRef>
        <a:fillRef idx="1">
          <a:scrgbClr r="0" g="0" b="0"/>
        </a:fillRef>
        <a:effectRef idx="0">
          <a:scrgbClr r="0" g="0" b="0"/>
        </a:effectRef>
        <a:fontRef idx="minor"/>
      </dsp:style>
    </dsp:sp>
    <dsp:sp modelId="{469E21E7-4A59-4F9C-B4CD-B37A65289D81}">
      <dsp:nvSpPr>
        <dsp:cNvPr id="0" name=""/>
        <dsp:cNvSpPr/>
      </dsp:nvSpPr>
      <dsp:spPr>
        <a:xfrm rot="10800000">
          <a:off x="1739866" y="3659997"/>
          <a:ext cx="5508807" cy="1409237"/>
        </a:xfrm>
        <a:prstGeom prst="homePlate">
          <a:avLst/>
        </a:prstGeom>
        <a:solidFill>
          <a:schemeClr val="lt1">
            <a:hueOff val="0"/>
            <a:satOff val="0"/>
            <a:lumOff val="0"/>
            <a:alphaOff val="0"/>
          </a:schemeClr>
        </a:solidFill>
        <a:ln w="12700" cap="flat" cmpd="sng" algn="ctr">
          <a:solidFill>
            <a:srgbClr val="0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1435" tIns="53340" rIns="99568" bIns="53340" numCol="1" spcCol="1270" anchor="t" anchorCtr="0">
          <a:noAutofit/>
        </a:bodyPr>
        <a:lstStyle/>
        <a:p>
          <a:pPr marL="0" lvl="0" indent="0" algn="l" defTabSz="622300">
            <a:lnSpc>
              <a:spcPct val="90000"/>
            </a:lnSpc>
            <a:spcBef>
              <a:spcPct val="0"/>
            </a:spcBef>
            <a:spcAft>
              <a:spcPct val="35000"/>
            </a:spcAft>
            <a:buNone/>
          </a:pPr>
          <a:r>
            <a:rPr lang="da-DK" sz="1400" b="1" kern="1200" dirty="0">
              <a:latin typeface="+mn-lt"/>
              <a:ea typeface="Verdana" panose="020B0604030504040204" pitchFamily="34" charset="0"/>
            </a:rPr>
            <a:t>Deltagerne</a:t>
          </a:r>
        </a:p>
        <a:p>
          <a:pPr marL="114300" lvl="1" indent="-114300" algn="l" defTabSz="622300">
            <a:lnSpc>
              <a:spcPct val="90000"/>
            </a:lnSpc>
            <a:spcBef>
              <a:spcPct val="0"/>
            </a:spcBef>
            <a:spcAft>
              <a:spcPct val="15000"/>
            </a:spcAft>
            <a:buChar char="•"/>
          </a:pPr>
          <a:r>
            <a:rPr lang="da-DK" sz="1400" kern="1200" dirty="0">
              <a:solidFill>
                <a:schemeClr val="tx1"/>
              </a:solidFill>
              <a:latin typeface="+mn-lt"/>
              <a:ea typeface="Verdana" panose="020B0604030504040204" pitchFamily="34" charset="0"/>
            </a:rPr>
            <a:t>Opnår indflydelse på standarderne</a:t>
          </a:r>
        </a:p>
        <a:p>
          <a:pPr marL="114300" lvl="1" indent="-114300" algn="l" defTabSz="622300">
            <a:lnSpc>
              <a:spcPct val="90000"/>
            </a:lnSpc>
            <a:spcBef>
              <a:spcPct val="0"/>
            </a:spcBef>
            <a:spcAft>
              <a:spcPct val="15000"/>
            </a:spcAft>
            <a:buChar char="•"/>
          </a:pPr>
          <a:r>
            <a:rPr lang="da-DK" sz="1400" kern="1200" dirty="0">
              <a:solidFill>
                <a:schemeClr val="tx1"/>
              </a:solidFill>
              <a:latin typeface="+mn-lt"/>
              <a:ea typeface="Verdana" panose="020B0604030504040204" pitchFamily="34" charset="0"/>
            </a:rPr>
            <a:t>Får som de første viden om nye standarder</a:t>
          </a:r>
        </a:p>
        <a:p>
          <a:pPr marL="114300" lvl="1" indent="-114300" algn="l" defTabSz="622300">
            <a:lnSpc>
              <a:spcPct val="90000"/>
            </a:lnSpc>
            <a:spcBef>
              <a:spcPct val="0"/>
            </a:spcBef>
            <a:spcAft>
              <a:spcPct val="15000"/>
            </a:spcAft>
            <a:buChar char="•"/>
          </a:pPr>
          <a:r>
            <a:rPr lang="da-DK" sz="1400" kern="1200" dirty="0">
              <a:solidFill>
                <a:schemeClr val="tx1"/>
              </a:solidFill>
              <a:latin typeface="+mn-lt"/>
              <a:ea typeface="Verdana" panose="020B0604030504040204" pitchFamily="34" charset="0"/>
            </a:rPr>
            <a:t>Får viden om konkurrenter og andre markeder</a:t>
          </a:r>
        </a:p>
        <a:p>
          <a:pPr marL="114300" lvl="1" indent="-114300" algn="l" defTabSz="622300">
            <a:lnSpc>
              <a:spcPct val="90000"/>
            </a:lnSpc>
            <a:spcBef>
              <a:spcPct val="0"/>
            </a:spcBef>
            <a:spcAft>
              <a:spcPct val="15000"/>
            </a:spcAft>
            <a:buChar char="•"/>
          </a:pPr>
          <a:r>
            <a:rPr lang="da-DK" sz="1400" kern="1200" dirty="0">
              <a:solidFill>
                <a:schemeClr val="tx1"/>
              </a:solidFill>
              <a:latin typeface="+mn-lt"/>
              <a:ea typeface="Verdana" panose="020B0604030504040204" pitchFamily="34" charset="0"/>
            </a:rPr>
            <a:t>Stort netværk</a:t>
          </a:r>
        </a:p>
      </dsp:txBody>
      <dsp:txXfrm rot="10800000">
        <a:off x="2092175" y="3659997"/>
        <a:ext cx="5156498" cy="1409237"/>
      </dsp:txXfrm>
    </dsp:sp>
    <dsp:sp modelId="{639E8636-EB8C-4A0E-BA20-4DA83357CA41}">
      <dsp:nvSpPr>
        <dsp:cNvPr id="0" name=""/>
        <dsp:cNvSpPr/>
      </dsp:nvSpPr>
      <dsp:spPr>
        <a:xfrm>
          <a:off x="1035247" y="3659997"/>
          <a:ext cx="1409237" cy="1409237"/>
        </a:xfrm>
        <a:prstGeom prst="ellipse">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40000" r="-40000"/>
          </a:stretch>
        </a:blipFill>
        <a:ln w="12700" cap="flat" cmpd="sng" algn="ctr">
          <a:solidFill>
            <a:srgbClr val="000000"/>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3-20T08:37:48.637"/>
    </inkml:context>
    <inkml:brush xml:id="br0">
      <inkml:brushProperty name="height" value="0.053" units="cm"/>
    </inkml:brush>
  </inkml:definitions>
  <inkml:traceGroup>
    <inkml:annotationXML>
      <emma:emma xmlns:emma="http://www.w3.org/2003/04/emma" version="1.0">
        <emma:interpretation id="{524FE948-6C1D-4070-B68C-E8659445A227}" emma:medium="tactile" emma:mode="ink">
          <msink:context xmlns:msink="http://schemas.microsoft.com/ink/2010/main" type="inkDrawing" rotatedBoundingBox="10727,7519 10752,7519 10752,7534 10727,7534" shapeName="Other"/>
        </emma:interpretation>
      </emma:emma>
    </inkml:annotationXML>
    <inkml:trace contextRef="#ctx0" brushRef="#br0">36 1 6662,'-25'0'257,"25"0"-257,0 0-289,0 0-672,0 0-2242</inkml:trace>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4" y="0"/>
            <a:ext cx="2945659" cy="498056"/>
          </a:xfrm>
          <a:prstGeom prst="rect">
            <a:avLst/>
          </a:prstGeom>
        </p:spPr>
        <p:txBody>
          <a:bodyPr vert="horz" lIns="91440" tIns="45720" rIns="91440" bIns="45720" rtlCol="0"/>
          <a:lstStyle>
            <a:lvl1pPr algn="r">
              <a:defRPr sz="1200"/>
            </a:lvl1pPr>
          </a:lstStyle>
          <a:p>
            <a:fld id="{4FAD8C19-8B7B-49A3-A947-68439C7F621F}" type="datetimeFigureOut">
              <a:rPr lang="da-DK" smtClean="0"/>
              <a:t>07-05-2019</a:t>
            </a:fld>
            <a:endParaRPr lang="da-DK"/>
          </a:p>
        </p:txBody>
      </p:sp>
      <p:sp>
        <p:nvSpPr>
          <p:cNvPr id="4" name="Pladsholder til slidebillede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5"/>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4" y="9428585"/>
            <a:ext cx="2945659" cy="498055"/>
          </a:xfrm>
          <a:prstGeom prst="rect">
            <a:avLst/>
          </a:prstGeom>
        </p:spPr>
        <p:txBody>
          <a:bodyPr vert="horz" lIns="91440" tIns="45720" rIns="91440" bIns="45720" rtlCol="0" anchor="b"/>
          <a:lstStyle>
            <a:lvl1pPr algn="r">
              <a:defRPr sz="1200"/>
            </a:lvl1pPr>
          </a:lstStyle>
          <a:p>
            <a:fld id="{F5FAF645-D94F-4B44-B8B4-EC31B8197749}" type="slidenum">
              <a:rPr lang="da-DK" smtClean="0"/>
              <a:t>‹nr.›</a:t>
            </a:fld>
            <a:endParaRPr lang="da-DK"/>
          </a:p>
        </p:txBody>
      </p:sp>
    </p:spTree>
    <p:extLst>
      <p:ext uri="{BB962C8B-B14F-4D97-AF65-F5344CB8AC3E}">
        <p14:creationId xmlns:p14="http://schemas.microsoft.com/office/powerpoint/2010/main" val="1005672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Link til kort videopræsentation produceret af Dansk Standard, om hvorfor man laver standarder. https://youtu.be/GQEk7DI-k2w</a:t>
            </a:r>
          </a:p>
          <a:p>
            <a:r>
              <a:rPr lang="da-DK" sz="1200" b="0" i="1" kern="1200" dirty="0">
                <a:solidFill>
                  <a:schemeClr val="tx1"/>
                </a:solidFill>
                <a:effectLst/>
                <a:latin typeface="+mn-lt"/>
                <a:ea typeface="+mn-ea"/>
                <a:cs typeface="+mn-cs"/>
              </a:rPr>
              <a:t>Definition: Dokument til fælles og gentagen anvendelse, der giver regler, retningslinjer eller karakteristiske træk ved aktiviteter eller ved resultaterne af disse. Dokumentet er fastlagt ved konsensus og vedtaget af et anerkendt organ. Hensigten er at opnå optimal orden i en given sammenhæng.</a:t>
            </a:r>
            <a:endParaRPr lang="da-DK" dirty="0"/>
          </a:p>
        </p:txBody>
      </p:sp>
      <p:sp>
        <p:nvSpPr>
          <p:cNvPr id="4" name="Pladsholder til slidenummer 3"/>
          <p:cNvSpPr>
            <a:spLocks noGrp="1"/>
          </p:cNvSpPr>
          <p:nvPr>
            <p:ph type="sldNum" sz="quarter" idx="10"/>
          </p:nvPr>
        </p:nvSpPr>
        <p:spPr/>
        <p:txBody>
          <a:bodyPr/>
          <a:lstStyle/>
          <a:p>
            <a:fld id="{F5FAF645-D94F-4B44-B8B4-EC31B8197749}" type="slidenum">
              <a:rPr lang="da-DK" smtClean="0"/>
              <a:t>4</a:t>
            </a:fld>
            <a:endParaRPr lang="da-DK"/>
          </a:p>
        </p:txBody>
      </p:sp>
    </p:spTree>
    <p:extLst>
      <p:ext uri="{BB962C8B-B14F-4D97-AF65-F5344CB8AC3E}">
        <p14:creationId xmlns:p14="http://schemas.microsoft.com/office/powerpoint/2010/main" val="1352219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a:t>De jure and de facto standards are quite distinct and subject to different requirements in terms of preparation, process, revision etc. De jure standards are formal standards – standards developed by </a:t>
            </a:r>
            <a:r>
              <a:rPr lang="en-US" baseline="0" noProof="0" dirty="0" err="1"/>
              <a:t>standardisation</a:t>
            </a:r>
            <a:r>
              <a:rPr lang="en-US" baseline="0" noProof="0" dirty="0"/>
              <a:t> </a:t>
            </a:r>
            <a:r>
              <a:rPr lang="en-US" baseline="0" noProof="0" dirty="0" err="1"/>
              <a:t>organisations</a:t>
            </a:r>
            <a:r>
              <a:rPr lang="en-US" baseline="0" noProof="0" dirty="0"/>
              <a:t>. This can be done in different ways, after different concepts/rules etc. An often used distinction is de jure standards vs de facto standards. </a:t>
            </a:r>
          </a:p>
          <a:p>
            <a:r>
              <a:rPr lang="en-US" baseline="0" noProof="0" dirty="0"/>
              <a:t>De facto standards can be developed in consortia or come into being as an effect of market dominance. The process being open only for those invited to join characterizes this way of developing standards. Consortia are often formed with the purpose of advancing a particular technology and standards are developed to promote practices set by a single company (</a:t>
            </a:r>
            <a:r>
              <a:rPr lang="en-US" baseline="0" noProof="0" dirty="0" err="1"/>
              <a:t>fex</a:t>
            </a:r>
            <a:r>
              <a:rPr lang="en-US" baseline="0" noProof="0" dirty="0"/>
              <a:t> Apples, Microsoft or Blue Ray)</a:t>
            </a:r>
          </a:p>
          <a:p>
            <a:r>
              <a:rPr lang="en-US" baseline="0" noProof="0" dirty="0"/>
              <a:t>By developing a standard in this way, companies or consortia can acquire a large market share by dominating the market. However, this is also a risky strategy, as it can result in standard wards where more than one company or consortia try to set the standard for the market!</a:t>
            </a:r>
          </a:p>
          <a:p>
            <a:endParaRPr lang="en-US" noProof="0" dirty="0"/>
          </a:p>
          <a:p>
            <a:endParaRPr lang="da-DK" dirty="0"/>
          </a:p>
        </p:txBody>
      </p:sp>
      <p:sp>
        <p:nvSpPr>
          <p:cNvPr id="4" name="Pladsholder til slidenummer 3"/>
          <p:cNvSpPr>
            <a:spLocks noGrp="1"/>
          </p:cNvSpPr>
          <p:nvPr>
            <p:ph type="sldNum" sz="quarter" idx="10"/>
          </p:nvPr>
        </p:nvSpPr>
        <p:spPr/>
        <p:txBody>
          <a:bodyPr/>
          <a:lstStyle/>
          <a:p>
            <a:fld id="{560BED1A-46DE-4E84-BD40-7351A3BAC2EB}" type="slidenum">
              <a:rPr lang="da-DK" smtClean="0"/>
              <a:pPr/>
              <a:t>16</a:t>
            </a:fld>
            <a:endParaRPr lang="da-DK" dirty="0"/>
          </a:p>
        </p:txBody>
      </p:sp>
    </p:spTree>
    <p:extLst>
      <p:ext uri="{BB962C8B-B14F-4D97-AF65-F5344CB8AC3E}">
        <p14:creationId xmlns:p14="http://schemas.microsoft.com/office/powerpoint/2010/main" val="1209619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Hverken fodbold, alfabetet, øl eller noderne har officielle standarder. De er normer opstået af sig selv over tid, fordi vi mennesker har fundet det hensigtsmæssigt, at vi gør visse ting på samme måde. </a:t>
            </a:r>
          </a:p>
        </p:txBody>
      </p:sp>
      <p:sp>
        <p:nvSpPr>
          <p:cNvPr id="4" name="Pladsholder til slidenummer 3"/>
          <p:cNvSpPr>
            <a:spLocks noGrp="1"/>
          </p:cNvSpPr>
          <p:nvPr>
            <p:ph type="sldNum" sz="quarter" idx="10"/>
          </p:nvPr>
        </p:nvSpPr>
        <p:spPr/>
        <p:txBody>
          <a:bodyPr/>
          <a:lstStyle/>
          <a:p>
            <a:fld id="{560BED1A-46DE-4E84-BD40-7351A3BAC2EB}" type="slidenum">
              <a:rPr lang="da-DK" smtClean="0"/>
              <a:pPr/>
              <a:t>17</a:t>
            </a:fld>
            <a:endParaRPr lang="da-DK" dirty="0"/>
          </a:p>
        </p:txBody>
      </p:sp>
    </p:spTree>
    <p:extLst>
      <p:ext uri="{BB962C8B-B14F-4D97-AF65-F5344CB8AC3E}">
        <p14:creationId xmlns:p14="http://schemas.microsoft.com/office/powerpoint/2010/main" val="2745723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F5FAF645-D94F-4B44-B8B4-EC31B8197749}" type="slidenum">
              <a:rPr lang="da-DK" smtClean="0"/>
              <a:t>18</a:t>
            </a:fld>
            <a:endParaRPr lang="da-DK"/>
          </a:p>
        </p:txBody>
      </p:sp>
    </p:spTree>
    <p:extLst>
      <p:ext uri="{BB962C8B-B14F-4D97-AF65-F5344CB8AC3E}">
        <p14:creationId xmlns:p14="http://schemas.microsoft.com/office/powerpoint/2010/main" val="1875280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(præsentation af Dansk</a:t>
            </a:r>
            <a:r>
              <a:rPr lang="da-DK" baseline="0" dirty="0"/>
              <a:t> Standard)</a:t>
            </a:r>
            <a:endParaRPr lang="da-DK" dirty="0"/>
          </a:p>
          <a:p>
            <a:endParaRPr lang="da-DK" dirty="0"/>
          </a:p>
          <a:p>
            <a:endParaRPr lang="da-DK" dirty="0"/>
          </a:p>
          <a:p>
            <a:r>
              <a:rPr lang="da-DK" dirty="0"/>
              <a:t>Som</a:t>
            </a:r>
            <a:r>
              <a:rPr lang="da-DK" baseline="0" dirty="0"/>
              <a:t> Danmarks officielle standardiseringsorganisation er vi dem, der </a:t>
            </a:r>
            <a:r>
              <a:rPr lang="da-DK" baseline="0" dirty="0" err="1"/>
              <a:t>faciliterer</a:t>
            </a:r>
            <a:r>
              <a:rPr lang="da-DK" baseline="0" dirty="0"/>
              <a:t> udviklingen af standarder og sikrer, at Danmark og danske virksomheder får indflydelse på internationale og europæiske  standarder.</a:t>
            </a:r>
          </a:p>
          <a:p>
            <a:endParaRPr lang="da-DK" dirty="0"/>
          </a:p>
          <a:p>
            <a:r>
              <a:rPr lang="da-DK" dirty="0"/>
              <a:t>Det</a:t>
            </a:r>
            <a:r>
              <a:rPr lang="da-DK" baseline="0" dirty="0"/>
              <a:t> er vores rolle at samle forskellige interessenter fra fx erhvervslivet, arbejdstager- og brancheforeninger, myndigheder, forbrugerorganisationer og forskning for at skabe enighed om fremtidige standarder. </a:t>
            </a:r>
          </a:p>
          <a:p>
            <a:endParaRPr lang="da-DK" baseline="0" dirty="0"/>
          </a:p>
          <a:p>
            <a:r>
              <a:rPr lang="da-DK" baseline="0" dirty="0"/>
              <a:t>Det foregår i vores 240 udvalg, hvor deltagerne leverer viden, vi yder faglig sparring, </a:t>
            </a:r>
            <a:r>
              <a:rPr lang="da-DK" baseline="0" dirty="0" err="1"/>
              <a:t>faciliterer</a:t>
            </a:r>
            <a:r>
              <a:rPr lang="da-DK" baseline="0" dirty="0"/>
              <a:t> møder, opdaterer dokumenter og sikrer konsensus omkring det bedste indhold i standarden.</a:t>
            </a:r>
          </a:p>
          <a:p>
            <a:endParaRPr lang="da-DK" baseline="0" dirty="0"/>
          </a:p>
          <a:p>
            <a:r>
              <a:rPr lang="da-DK" sz="1200" i="0" kern="1200" dirty="0">
                <a:solidFill>
                  <a:schemeClr val="tx1"/>
                </a:solidFill>
                <a:effectLst/>
                <a:latin typeface="+mn-lt"/>
                <a:ea typeface="+mn-ea"/>
                <a:cs typeface="+mn-cs"/>
              </a:rPr>
              <a:t>Vi</a:t>
            </a:r>
            <a:r>
              <a:rPr lang="da-DK" sz="1200" i="0" kern="1200" baseline="0" dirty="0">
                <a:solidFill>
                  <a:schemeClr val="tx1"/>
                </a:solidFill>
                <a:effectLst/>
                <a:latin typeface="+mn-lt"/>
                <a:ea typeface="+mn-ea"/>
                <a:cs typeface="+mn-cs"/>
              </a:rPr>
              <a:t> </a:t>
            </a:r>
            <a:r>
              <a:rPr lang="da-DK" sz="1200" i="0" kern="1200" dirty="0">
                <a:solidFill>
                  <a:schemeClr val="tx1"/>
                </a:solidFill>
                <a:effectLst/>
                <a:latin typeface="+mn-lt"/>
                <a:ea typeface="+mn-ea"/>
                <a:cs typeface="+mn-cs"/>
              </a:rPr>
              <a:t>er en erhvervsdrivende fond, og vores overskud investeres i udvikling af nye aktiviteter, primært i standardiseringsarbejdet.</a:t>
            </a:r>
          </a:p>
          <a:p>
            <a:endParaRPr lang="da-DK" sz="1200" i="0" kern="1200" dirty="0">
              <a:solidFill>
                <a:schemeClr val="tx1"/>
              </a:solidFill>
              <a:effectLst/>
              <a:latin typeface="+mn-lt"/>
              <a:ea typeface="+mn-ea"/>
              <a:cs typeface="+mn-cs"/>
            </a:endParaRPr>
          </a:p>
          <a:p>
            <a:r>
              <a:rPr lang="da-DK" sz="1200" i="0" kern="1200" dirty="0">
                <a:solidFill>
                  <a:schemeClr val="tx1"/>
                </a:solidFill>
                <a:effectLst/>
                <a:latin typeface="+mn-lt"/>
                <a:ea typeface="+mn-ea"/>
                <a:cs typeface="+mn-cs"/>
              </a:rPr>
              <a:t>Dansk Standard har indgået et partnerskab med Erhvervs- og vækstministeriet</a:t>
            </a:r>
            <a:r>
              <a:rPr lang="da-DK" sz="1200" i="0" kern="1200" baseline="0" dirty="0">
                <a:solidFill>
                  <a:schemeClr val="tx1"/>
                </a:solidFill>
                <a:effectLst/>
                <a:latin typeface="+mn-lt"/>
                <a:ea typeface="+mn-ea"/>
                <a:cs typeface="+mn-cs"/>
              </a:rPr>
              <a:t> med fokus på at skabe øget vækst og konkurrence for erhvervslivet</a:t>
            </a:r>
            <a:r>
              <a:rPr lang="da-DK" sz="1200" i="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F5FAF645-D94F-4B44-B8B4-EC31B8197749}" type="slidenum">
              <a:rPr lang="da-DK" smtClean="0"/>
              <a:t>19</a:t>
            </a:fld>
            <a:endParaRPr lang="da-DK"/>
          </a:p>
        </p:txBody>
      </p:sp>
    </p:spTree>
    <p:extLst>
      <p:ext uri="{BB962C8B-B14F-4D97-AF65-F5344CB8AC3E}">
        <p14:creationId xmlns:p14="http://schemas.microsoft.com/office/powerpoint/2010/main" val="3545352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(præsentation af Miljømærkning Danmark og</a:t>
            </a:r>
            <a:r>
              <a:rPr lang="da-DK" baseline="0" dirty="0"/>
              <a:t> ETA-Danmark)</a:t>
            </a:r>
            <a:endParaRPr lang="da-DK" dirty="0"/>
          </a:p>
          <a:p>
            <a:endParaRPr lang="da-DK" dirty="0"/>
          </a:p>
          <a:p>
            <a:r>
              <a:rPr lang="da-DK" dirty="0"/>
              <a:t>Under Dansk Standard ligger to selvstændige enheder. </a:t>
            </a:r>
          </a:p>
          <a:p>
            <a:endParaRPr lang="da-DK" dirty="0"/>
          </a:p>
          <a:p>
            <a:r>
              <a:rPr lang="da-DK" dirty="0"/>
              <a:t>Miljømærker sælger licenser</a:t>
            </a:r>
            <a:r>
              <a:rPr lang="da-DK" baseline="0" dirty="0"/>
              <a:t> til miljømærkerne Blomsten og Svanen.</a:t>
            </a:r>
          </a:p>
          <a:p>
            <a:endParaRPr lang="da-DK" baseline="0" dirty="0"/>
          </a:p>
          <a:p>
            <a:r>
              <a:rPr lang="da-DK" baseline="0" dirty="0"/>
              <a:t>ETA-Danmark sælger frivillige godkendelser til byggeprodukter på områder, hvor der endnu ikke findes standarder.</a:t>
            </a:r>
            <a:endParaRPr lang="da-DK" dirty="0"/>
          </a:p>
          <a:p>
            <a:endParaRPr lang="da-DK" dirty="0"/>
          </a:p>
        </p:txBody>
      </p:sp>
      <p:sp>
        <p:nvSpPr>
          <p:cNvPr id="4" name="Pladsholder til slidenummer 3"/>
          <p:cNvSpPr>
            <a:spLocks noGrp="1"/>
          </p:cNvSpPr>
          <p:nvPr>
            <p:ph type="sldNum" sz="quarter" idx="10"/>
          </p:nvPr>
        </p:nvSpPr>
        <p:spPr/>
        <p:txBody>
          <a:bodyPr/>
          <a:lstStyle/>
          <a:p>
            <a:fld id="{F5FAF645-D94F-4B44-B8B4-EC31B8197749}" type="slidenum">
              <a:rPr lang="da-DK" smtClean="0"/>
              <a:t>20</a:t>
            </a:fld>
            <a:endParaRPr lang="da-DK"/>
          </a:p>
        </p:txBody>
      </p:sp>
    </p:spTree>
    <p:extLst>
      <p:ext uri="{BB962C8B-B14F-4D97-AF65-F5344CB8AC3E}">
        <p14:creationId xmlns:p14="http://schemas.microsoft.com/office/powerpoint/2010/main" val="2543749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aseline="0" dirty="0"/>
              <a:t>(introduktion til, hvad standarder er og betyder)</a:t>
            </a:r>
          </a:p>
          <a:p>
            <a:endParaRPr lang="da-DK" sz="1200" baseline="0" dirty="0"/>
          </a:p>
          <a:p>
            <a:r>
              <a:rPr lang="da-DK" sz="1200" baseline="0" dirty="0"/>
              <a:t>Der findes over 27.000 forskellige standarder – </a:t>
            </a:r>
            <a:r>
              <a:rPr lang="da-DK" sz="1200" kern="1200" dirty="0">
                <a:solidFill>
                  <a:schemeClr val="tx1"/>
                </a:solidFill>
                <a:effectLst/>
                <a:latin typeface="+mn-lt"/>
                <a:ea typeface="+mn-ea"/>
                <a:cs typeface="+mn-cs"/>
              </a:rPr>
              <a:t>for alt fra kvalitetskrav og hårde produktspecifikationer, fx størrelsen</a:t>
            </a:r>
            <a:r>
              <a:rPr lang="da-DK" sz="1200" kern="1200" baseline="0" dirty="0">
                <a:solidFill>
                  <a:schemeClr val="tx1"/>
                </a:solidFill>
                <a:effectLst/>
                <a:latin typeface="+mn-lt"/>
                <a:ea typeface="+mn-ea"/>
                <a:cs typeface="+mn-cs"/>
              </a:rPr>
              <a:t> på skruelåg,</a:t>
            </a:r>
            <a:r>
              <a:rPr lang="da-DK" sz="1200" kern="1200" dirty="0">
                <a:solidFill>
                  <a:schemeClr val="tx1"/>
                </a:solidFill>
                <a:effectLst/>
                <a:latin typeface="+mn-lt"/>
                <a:ea typeface="+mn-ea"/>
                <a:cs typeface="+mn-cs"/>
              </a:rPr>
              <a:t> til procesbeskrivelser og principper for ledelse og samarbejde.</a:t>
            </a:r>
            <a:r>
              <a:rPr lang="da-DK" sz="1200" kern="1200" baseline="0" dirty="0">
                <a:solidFill>
                  <a:schemeClr val="tx1"/>
                </a:solidFill>
                <a:effectLst/>
                <a:latin typeface="+mn-lt"/>
                <a:ea typeface="+mn-ea"/>
                <a:cs typeface="+mn-cs"/>
              </a:rPr>
              <a:t> Det er derfor ikke helt enkelt at definere, hvad en standard er. </a:t>
            </a:r>
          </a:p>
          <a:p>
            <a:endParaRPr lang="da-DK"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a-DK" sz="1200"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a-DK" sz="1200" baseline="0" dirty="0"/>
              <a:t>Standarder sikrer, at alle former for unikke produkter, services og processer kan fungere i samspil med hinanden og resten af verden. Hvad nytte gør det, hvis din geniale forretningsidé kun fungerer på skrivebordet, men ikke passer ind i de sammenhænge, den var tiltænkt? </a:t>
            </a:r>
          </a:p>
          <a:p>
            <a:pPr marL="0" marR="0" indent="0" algn="l" defTabSz="457200" rtl="0" eaLnBrk="1" fontAlgn="auto" latinLnBrk="0" hangingPunct="1">
              <a:lnSpc>
                <a:spcPct val="100000"/>
              </a:lnSpc>
              <a:spcBef>
                <a:spcPts val="0"/>
              </a:spcBef>
              <a:spcAft>
                <a:spcPts val="0"/>
              </a:spcAft>
              <a:buClrTx/>
              <a:buSzTx/>
              <a:buFontTx/>
              <a:buNone/>
              <a:tabLst/>
              <a:defRPr/>
            </a:pPr>
            <a:endParaRPr lang="da-DK" sz="1200"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da-DK" sz="12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da-DK" sz="1200" dirty="0"/>
              <a:t>Standarder giver os alle et entydigt globalt</a:t>
            </a:r>
            <a:r>
              <a:rPr lang="da-DK" sz="1200" baseline="0" dirty="0"/>
              <a:t> sprog, som sikrer, at </a:t>
            </a:r>
            <a:r>
              <a:rPr lang="da-DK" sz="1200" kern="1200" dirty="0">
                <a:solidFill>
                  <a:schemeClr val="tx1"/>
                </a:solidFill>
                <a:effectLst/>
                <a:latin typeface="+mn-lt"/>
                <a:ea typeface="+mn-ea"/>
                <a:cs typeface="+mn-cs"/>
              </a:rPr>
              <a:t>virksomheders produkter og services passer ind i de sammenhænge, de skal indgå i. Standarder er fælles frivillige retningslinjer, der gør, at vi</a:t>
            </a:r>
            <a:r>
              <a:rPr lang="da-DK" sz="1200" baseline="0" dirty="0"/>
              <a:t> forstår tingene ens og at vi kan være sikre på, hvad vi samarbejder om eller køber af hinanden – uanset om det foregår mellem virksomheder, myndigheder eller forbrugere. Dét skaber tillid og tryghed.</a:t>
            </a:r>
          </a:p>
          <a:p>
            <a:pPr marL="0" marR="0" indent="0" algn="l" defTabSz="457200" rtl="0" eaLnBrk="1" fontAlgn="auto" latinLnBrk="0" hangingPunct="1">
              <a:lnSpc>
                <a:spcPct val="100000"/>
              </a:lnSpc>
              <a:spcBef>
                <a:spcPts val="0"/>
              </a:spcBef>
              <a:spcAft>
                <a:spcPts val="0"/>
              </a:spcAft>
              <a:buClrTx/>
              <a:buSzTx/>
              <a:buFontTx/>
              <a:buNone/>
              <a:tabLst/>
              <a:defRPr/>
            </a:pPr>
            <a:endParaRPr lang="da-DK" sz="1200"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da-DK" sz="12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da-DK" sz="1200" baseline="0" dirty="0"/>
              <a:t>For virksomheder betyder brugen af standarder en langt mere effektiv markedsadgang – uden at hæmme virksomheders muligheder for innovation og udvikling. Standarderne </a:t>
            </a:r>
            <a:r>
              <a:rPr lang="da-DK" sz="1200" kern="1200" dirty="0">
                <a:solidFill>
                  <a:schemeClr val="tx1"/>
                </a:solidFill>
                <a:effectLst/>
                <a:latin typeface="+mn-lt"/>
                <a:ea typeface="+mn-ea"/>
                <a:cs typeface="+mn-cs"/>
              </a:rPr>
              <a:t>er blot</a:t>
            </a:r>
            <a:r>
              <a:rPr lang="da-DK" sz="1200" kern="1200" baseline="0" dirty="0">
                <a:solidFill>
                  <a:schemeClr val="tx1"/>
                </a:solidFill>
                <a:effectLst/>
                <a:latin typeface="+mn-lt"/>
                <a:ea typeface="+mn-ea"/>
                <a:cs typeface="+mn-cs"/>
              </a:rPr>
              <a:t> </a:t>
            </a:r>
            <a:r>
              <a:rPr lang="da-DK" sz="1200" kern="1200" dirty="0">
                <a:solidFill>
                  <a:schemeClr val="tx1"/>
                </a:solidFill>
                <a:effectLst/>
                <a:latin typeface="+mn-lt"/>
                <a:ea typeface="+mn-ea"/>
                <a:cs typeface="+mn-cs"/>
              </a:rPr>
              <a:t>det solide fundament, der gør, at nye løsninger rent faktisk fungerer dér, hvor man ser et potentielt marked. </a:t>
            </a:r>
            <a:endParaRPr lang="da-DK" sz="1200" dirty="0"/>
          </a:p>
          <a:p>
            <a:endParaRPr lang="da-DK" dirty="0"/>
          </a:p>
          <a:p>
            <a:endParaRPr lang="da-DK" dirty="0"/>
          </a:p>
          <a:p>
            <a:endParaRPr lang="da-DK" dirty="0"/>
          </a:p>
        </p:txBody>
      </p:sp>
      <p:sp>
        <p:nvSpPr>
          <p:cNvPr id="4" name="Pladsholder til slidenummer 3"/>
          <p:cNvSpPr>
            <a:spLocks noGrp="1"/>
          </p:cNvSpPr>
          <p:nvPr>
            <p:ph type="sldNum" sz="quarter" idx="10"/>
          </p:nvPr>
        </p:nvSpPr>
        <p:spPr/>
        <p:txBody>
          <a:bodyPr/>
          <a:lstStyle/>
          <a:p>
            <a:fld id="{F5FAF645-D94F-4B44-B8B4-EC31B8197749}" type="slidenum">
              <a:rPr lang="da-DK" smtClean="0"/>
              <a:t>5</a:t>
            </a:fld>
            <a:endParaRPr lang="da-DK"/>
          </a:p>
        </p:txBody>
      </p:sp>
    </p:spTree>
    <p:extLst>
      <p:ext uri="{BB962C8B-B14F-4D97-AF65-F5344CB8AC3E}">
        <p14:creationId xmlns:p14="http://schemas.microsoft.com/office/powerpoint/2010/main" val="201795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(standarder i hverdagen)</a:t>
            </a:r>
          </a:p>
          <a:p>
            <a:endParaRPr lang="da-DK" dirty="0"/>
          </a:p>
          <a:p>
            <a:r>
              <a:rPr lang="da-DK" dirty="0"/>
              <a:t>Standarder har ikke kun betydning</a:t>
            </a:r>
            <a:r>
              <a:rPr lang="da-DK" baseline="0" dirty="0"/>
              <a:t> for erhvervslivet, men spiller også en væsentlig rolle for os alle i hverdagen.</a:t>
            </a:r>
          </a:p>
          <a:p>
            <a:endParaRPr lang="da-DK" baseline="0" dirty="0"/>
          </a:p>
          <a:p>
            <a:r>
              <a:rPr lang="da-DK" sz="1200" kern="1200" dirty="0">
                <a:solidFill>
                  <a:schemeClr val="tx1"/>
                </a:solidFill>
                <a:effectLst/>
                <a:latin typeface="+mn-lt"/>
                <a:ea typeface="+mn-ea"/>
                <a:cs typeface="+mn-cs"/>
              </a:rPr>
              <a:t>Standarder</a:t>
            </a:r>
            <a:r>
              <a:rPr lang="da-DK" sz="1200" kern="1200" baseline="0" dirty="0">
                <a:solidFill>
                  <a:schemeClr val="tx1"/>
                </a:solidFill>
                <a:effectLst/>
                <a:latin typeface="+mn-lt"/>
                <a:ea typeface="+mn-ea"/>
                <a:cs typeface="+mn-cs"/>
              </a:rPr>
              <a:t> er</a:t>
            </a:r>
            <a:r>
              <a:rPr lang="da-DK" sz="1200" kern="1200" dirty="0">
                <a:solidFill>
                  <a:schemeClr val="tx1"/>
                </a:solidFill>
                <a:effectLst/>
                <a:latin typeface="+mn-lt"/>
                <a:ea typeface="+mn-ea"/>
                <a:cs typeface="+mn-cs"/>
              </a:rPr>
              <a:t> blevet en så naturlig del af vores hverdag, at vi ofte ikke skænker dem en tanke - selvom mange af dem har stor betydning for os.</a:t>
            </a:r>
            <a:r>
              <a:rPr lang="da-DK" baseline="0" dirty="0"/>
              <a:t> </a:t>
            </a:r>
            <a:endParaRPr lang="da-DK" dirty="0"/>
          </a:p>
          <a:p>
            <a:endParaRPr lang="da-DK" dirty="0"/>
          </a:p>
          <a:p>
            <a:r>
              <a:rPr lang="da-DK" dirty="0"/>
              <a:t>Tænk bare, hvis </a:t>
            </a:r>
            <a:r>
              <a:rPr lang="da-DK" dirty="0" err="1"/>
              <a:t>el-pæren</a:t>
            </a:r>
            <a:r>
              <a:rPr lang="da-DK" dirty="0"/>
              <a:t> ikke passede til lampen, hvis skruen ikke passede til møtrikken, hvis usb-stikket kun passede ind i nogle pc’er, - eller hvis ingen var enige om fundamentale ledelses- og kvalitetsprincipper. Det ville ikke være særligt effektivt. </a:t>
            </a:r>
          </a:p>
          <a:p>
            <a:endParaRPr lang="da-DK" dirty="0"/>
          </a:p>
          <a:p>
            <a:r>
              <a:rPr lang="da-DK" dirty="0"/>
              <a:t>Standarder bliver brugt i det store og i det små, i helheden og detaljen, lokalt og globalt. Der er standarder for alt lige fra gyngestativet på legepladsen til vingen på vindmøllen. </a:t>
            </a:r>
          </a:p>
          <a:p>
            <a:endParaRPr lang="da-DK" baseline="0" dirty="0"/>
          </a:p>
          <a:p>
            <a:r>
              <a:rPr lang="da-DK" baseline="0" dirty="0"/>
              <a:t>Standarder får verden til at fungere lidt bedre.</a:t>
            </a:r>
          </a:p>
          <a:p>
            <a:endParaRPr lang="da-DK" dirty="0"/>
          </a:p>
        </p:txBody>
      </p:sp>
      <p:sp>
        <p:nvSpPr>
          <p:cNvPr id="4" name="Pladsholder til slidenummer 3"/>
          <p:cNvSpPr>
            <a:spLocks noGrp="1"/>
          </p:cNvSpPr>
          <p:nvPr>
            <p:ph type="sldNum" sz="quarter" idx="10"/>
          </p:nvPr>
        </p:nvSpPr>
        <p:spPr/>
        <p:txBody>
          <a:bodyPr/>
          <a:lstStyle/>
          <a:p>
            <a:fld id="{F5FAF645-D94F-4B44-B8B4-EC31B8197749}" type="slidenum">
              <a:rPr lang="da-DK" smtClean="0"/>
              <a:t>6</a:t>
            </a:fld>
            <a:endParaRPr lang="da-DK"/>
          </a:p>
        </p:txBody>
      </p:sp>
    </p:spTree>
    <p:extLst>
      <p:ext uri="{BB962C8B-B14F-4D97-AF65-F5344CB8AC3E}">
        <p14:creationId xmlns:p14="http://schemas.microsoft.com/office/powerpoint/2010/main" val="2432198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Charlotte</a:t>
            </a:r>
          </a:p>
        </p:txBody>
      </p:sp>
      <p:sp>
        <p:nvSpPr>
          <p:cNvPr id="4" name="Pladsholder til slidenummer 3"/>
          <p:cNvSpPr>
            <a:spLocks noGrp="1"/>
          </p:cNvSpPr>
          <p:nvPr>
            <p:ph type="sldNum" sz="quarter" idx="10"/>
          </p:nvPr>
        </p:nvSpPr>
        <p:spPr/>
        <p:txBody>
          <a:bodyPr/>
          <a:lstStyle/>
          <a:p>
            <a:fld id="{B2BCAB20-5111-44E9-8273-CFA55E9D2366}" type="slidenum">
              <a:rPr lang="da-DK" smtClean="0"/>
              <a:t>9</a:t>
            </a:fld>
            <a:endParaRPr lang="da-DK"/>
          </a:p>
        </p:txBody>
      </p:sp>
    </p:spTree>
    <p:extLst>
      <p:ext uri="{BB962C8B-B14F-4D97-AF65-F5344CB8AC3E}">
        <p14:creationId xmlns:p14="http://schemas.microsoft.com/office/powerpoint/2010/main" val="21442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Charlotte</a:t>
            </a:r>
          </a:p>
        </p:txBody>
      </p:sp>
      <p:sp>
        <p:nvSpPr>
          <p:cNvPr id="4" name="Pladsholder til slidenummer 3"/>
          <p:cNvSpPr>
            <a:spLocks noGrp="1"/>
          </p:cNvSpPr>
          <p:nvPr>
            <p:ph type="sldNum" sz="quarter" idx="10"/>
          </p:nvPr>
        </p:nvSpPr>
        <p:spPr/>
        <p:txBody>
          <a:bodyPr/>
          <a:lstStyle/>
          <a:p>
            <a:fld id="{B2BCAB20-5111-44E9-8273-CFA55E9D2366}" type="slidenum">
              <a:rPr lang="da-DK" smtClean="0"/>
              <a:t>10</a:t>
            </a:fld>
            <a:endParaRPr lang="da-DK"/>
          </a:p>
        </p:txBody>
      </p:sp>
    </p:spTree>
    <p:extLst>
      <p:ext uri="{BB962C8B-B14F-4D97-AF65-F5344CB8AC3E}">
        <p14:creationId xmlns:p14="http://schemas.microsoft.com/office/powerpoint/2010/main" val="2555589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kern="1200" dirty="0">
                <a:solidFill>
                  <a:schemeClr val="tx1"/>
                </a:solidFill>
                <a:effectLst/>
                <a:latin typeface="+mn-lt"/>
                <a:ea typeface="+mn-ea"/>
                <a:cs typeface="+mn-cs"/>
              </a:rPr>
              <a:t>Det er som udgangspunkt frivilligt at benytte en standard. Der er dog enkelte undtagelser, hvor man skal efterleve en standard. Det er tilfældet:</a:t>
            </a:r>
          </a:p>
          <a:p>
            <a:r>
              <a:rPr lang="da-DK" sz="1200" b="0" i="0" kern="1200" dirty="0">
                <a:solidFill>
                  <a:schemeClr val="tx1"/>
                </a:solidFill>
                <a:effectLst/>
                <a:latin typeface="+mn-lt"/>
                <a:ea typeface="+mn-ea"/>
                <a:cs typeface="+mn-cs"/>
              </a:rPr>
              <a:t>- når en virksomhed reklamerer med, at et produkt eller en ydelse lever op til kravene i en given standard </a:t>
            </a:r>
          </a:p>
          <a:p>
            <a:r>
              <a:rPr lang="da-DK" sz="1200" b="0" i="0" kern="1200" dirty="0">
                <a:solidFill>
                  <a:schemeClr val="tx1"/>
                </a:solidFill>
                <a:effectLst/>
                <a:latin typeface="+mn-lt"/>
                <a:ea typeface="+mn-ea"/>
                <a:cs typeface="+mn-cs"/>
              </a:rPr>
              <a:t>- når det står i en kontrakt eller i en mærkningsordning, at et produkt eller en ydelse lever op til en eller flere standarder</a:t>
            </a:r>
          </a:p>
          <a:p>
            <a:r>
              <a:rPr lang="da-DK" sz="1200" b="0" i="0" kern="1200" dirty="0">
                <a:solidFill>
                  <a:schemeClr val="tx1"/>
                </a:solidFill>
                <a:effectLst/>
                <a:latin typeface="+mn-lt"/>
                <a:ea typeface="+mn-ea"/>
                <a:cs typeface="+mn-cs"/>
              </a:rPr>
              <a:t>- når love/bekendtgørelser eller EU-direktiver påbyder, at bestemte standarder skal følges.</a:t>
            </a:r>
          </a:p>
        </p:txBody>
      </p:sp>
      <p:sp>
        <p:nvSpPr>
          <p:cNvPr id="4" name="Pladsholder til slidenummer 3"/>
          <p:cNvSpPr>
            <a:spLocks noGrp="1"/>
          </p:cNvSpPr>
          <p:nvPr>
            <p:ph type="sldNum" sz="quarter" idx="10"/>
          </p:nvPr>
        </p:nvSpPr>
        <p:spPr/>
        <p:txBody>
          <a:bodyPr/>
          <a:lstStyle/>
          <a:p>
            <a:fld id="{F5FAF645-D94F-4B44-B8B4-EC31B8197749}" type="slidenum">
              <a:rPr lang="da-DK" smtClean="0"/>
              <a:t>12</a:t>
            </a:fld>
            <a:endParaRPr lang="da-DK"/>
          </a:p>
        </p:txBody>
      </p:sp>
    </p:spTree>
    <p:extLst>
      <p:ext uri="{BB962C8B-B14F-4D97-AF65-F5344CB8AC3E}">
        <p14:creationId xmlns:p14="http://schemas.microsoft.com/office/powerpoint/2010/main" val="3780838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b="0" i="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560BED1A-46DE-4E84-BD40-7351A3BAC2EB}" type="slidenum">
              <a:rPr lang="da-DK" smtClean="0"/>
              <a:pPr/>
              <a:t>13</a:t>
            </a:fld>
            <a:endParaRPr lang="da-DK" dirty="0"/>
          </a:p>
        </p:txBody>
      </p:sp>
    </p:spTree>
    <p:extLst>
      <p:ext uri="{BB962C8B-B14F-4D97-AF65-F5344CB8AC3E}">
        <p14:creationId xmlns:p14="http://schemas.microsoft.com/office/powerpoint/2010/main" val="4097528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F5FAF645-D94F-4B44-B8B4-EC31B8197749}" type="slidenum">
              <a:rPr lang="da-DK" smtClean="0"/>
              <a:t>14</a:t>
            </a:fld>
            <a:endParaRPr lang="da-DK"/>
          </a:p>
        </p:txBody>
      </p:sp>
    </p:spTree>
    <p:extLst>
      <p:ext uri="{BB962C8B-B14F-4D97-AF65-F5344CB8AC3E}">
        <p14:creationId xmlns:p14="http://schemas.microsoft.com/office/powerpoint/2010/main" val="1221151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F5FAF645-D94F-4B44-B8B4-EC31B8197749}" type="slidenum">
              <a:rPr lang="da-DK" smtClean="0"/>
              <a:t>15</a:t>
            </a:fld>
            <a:endParaRPr lang="da-DK"/>
          </a:p>
        </p:txBody>
      </p:sp>
    </p:spTree>
    <p:extLst>
      <p:ext uri="{BB962C8B-B14F-4D97-AF65-F5344CB8AC3E}">
        <p14:creationId xmlns:p14="http://schemas.microsoft.com/office/powerpoint/2010/main" val="871417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da-DK"/>
              <a:t>Klik for at redigere titeltypografien i masteren</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A8224893-DBDA-4BFA-9CE1-4BFE7CD0F8CF}" type="datetime1">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3848538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a:p>
        </p:txBody>
      </p:sp>
      <p:sp>
        <p:nvSpPr>
          <p:cNvPr id="3" name="Vertical Text Placeholder 2"/>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F4E5243-F52A-4D37-9694-EB26C6C31910}" type="datetime1">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1879999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da-DK"/>
              <a:t>Klik for at redigere titeltypografien i masteren</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p:txBody>
          <a:bodyPr/>
          <a:lstStyle/>
          <a:p>
            <a:fld id="{3A77B6E1-634A-48DC-9E8B-D894023267EF}" type="datetime1">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3734861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Forside">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68447" cy="6857999"/>
          </a:xfrm>
          <a:prstGeom prst="rect">
            <a:avLst/>
          </a:prstGeom>
          <a:solidFill>
            <a:schemeClr val="tx2"/>
          </a:solidFill>
        </p:spPr>
      </p:pic>
      <p:sp>
        <p:nvSpPr>
          <p:cNvPr id="10" name="Pladsholder til titel 1"/>
          <p:cNvSpPr>
            <a:spLocks noGrp="1"/>
          </p:cNvSpPr>
          <p:nvPr>
            <p:ph type="title"/>
          </p:nvPr>
        </p:nvSpPr>
        <p:spPr>
          <a:xfrm>
            <a:off x="-1" y="2309530"/>
            <a:ext cx="9168449" cy="1143000"/>
          </a:xfrm>
          <a:prstGeom prst="rect">
            <a:avLst/>
          </a:prstGeom>
        </p:spPr>
        <p:txBody>
          <a:bodyPr vert="horz" lIns="0" tIns="0" rIns="91440" bIns="0" rtlCol="0" anchor="b" anchorCtr="0">
            <a:noAutofit/>
          </a:bodyPr>
          <a:lstStyle>
            <a:lvl1pPr algn="ctr">
              <a:defRPr sz="3200" b="1">
                <a:solidFill>
                  <a:schemeClr val="bg1"/>
                </a:solidFill>
                <a:latin typeface="Verdana"/>
                <a:cs typeface="Verdana"/>
              </a:defRPr>
            </a:lvl1pPr>
          </a:lstStyle>
          <a:p>
            <a:r>
              <a:rPr lang="da-DK"/>
              <a:t>Klik for at redigere i master</a:t>
            </a:r>
            <a:endParaRPr lang="da-DK" dirty="0"/>
          </a:p>
        </p:txBody>
      </p:sp>
      <p:sp>
        <p:nvSpPr>
          <p:cNvPr id="11" name="Pladsholder til titel 1"/>
          <p:cNvSpPr txBox="1">
            <a:spLocks/>
          </p:cNvSpPr>
          <p:nvPr userDrawn="1"/>
        </p:nvSpPr>
        <p:spPr>
          <a:xfrm>
            <a:off x="0" y="3466962"/>
            <a:ext cx="9144000" cy="1143000"/>
          </a:xfrm>
          <a:prstGeom prst="rect">
            <a:avLst/>
          </a:prstGeom>
        </p:spPr>
        <p:txBody>
          <a:bodyPr vert="horz" lIns="91440" tIns="0" rIns="91440" bIns="45720" rtlCol="0" anchor="t" anchorCtr="0">
            <a:normAutofit/>
          </a:bodyPr>
          <a:lstStyle>
            <a:lvl1pPr algn="ctr" defTabSz="457200" rtl="0" eaLnBrk="1" latinLnBrk="0" hangingPunct="1">
              <a:spcBef>
                <a:spcPct val="0"/>
              </a:spcBef>
              <a:buNone/>
              <a:defRPr sz="3200" b="1" kern="1200">
                <a:solidFill>
                  <a:schemeClr val="tx1"/>
                </a:solidFill>
                <a:latin typeface="Verdanen"/>
                <a:ea typeface="+mj-ea"/>
                <a:cs typeface="Verdanen"/>
              </a:defRPr>
            </a:lvl1pPr>
          </a:lstStyle>
          <a:p>
            <a:endParaRPr lang="da-DK" sz="2400" b="0" dirty="0">
              <a:solidFill>
                <a:schemeClr val="bg1"/>
              </a:solidFill>
              <a:latin typeface="Verdana"/>
              <a:cs typeface="Verdana"/>
            </a:endParaRPr>
          </a:p>
        </p:txBody>
      </p:sp>
      <p:sp>
        <p:nvSpPr>
          <p:cNvPr id="13" name="Pladsholder til titel 1"/>
          <p:cNvSpPr txBox="1">
            <a:spLocks/>
          </p:cNvSpPr>
          <p:nvPr userDrawn="1"/>
        </p:nvSpPr>
        <p:spPr>
          <a:xfrm>
            <a:off x="0" y="3474178"/>
            <a:ext cx="9144000" cy="1143000"/>
          </a:xfrm>
          <a:prstGeom prst="rect">
            <a:avLst/>
          </a:prstGeom>
        </p:spPr>
        <p:txBody>
          <a:bodyPr vert="horz" lIns="91440" tIns="0" rIns="91440" bIns="45720" rtlCol="0" anchor="t" anchorCtr="0">
            <a:normAutofit/>
          </a:bodyPr>
          <a:lstStyle>
            <a:lvl1pPr algn="ctr" defTabSz="457200" rtl="0" eaLnBrk="1" latinLnBrk="0" hangingPunct="1">
              <a:spcBef>
                <a:spcPct val="0"/>
              </a:spcBef>
              <a:buNone/>
              <a:defRPr sz="3200" b="1" kern="1200">
                <a:solidFill>
                  <a:schemeClr val="tx1"/>
                </a:solidFill>
                <a:latin typeface="Verdanen"/>
                <a:ea typeface="+mj-ea"/>
                <a:cs typeface="Verdanen"/>
              </a:defRPr>
            </a:lvl1pPr>
          </a:lstStyle>
          <a:p>
            <a:endParaRPr lang="da-DK" sz="2500" b="0" dirty="0">
              <a:solidFill>
                <a:schemeClr val="bg1"/>
              </a:solidFill>
              <a:latin typeface="Verdana"/>
              <a:cs typeface="Verdana"/>
            </a:endParaRPr>
          </a:p>
        </p:txBody>
      </p:sp>
      <p:sp>
        <p:nvSpPr>
          <p:cNvPr id="16" name="Pladsholder til tekst 15"/>
          <p:cNvSpPr>
            <a:spLocks noGrp="1"/>
          </p:cNvSpPr>
          <p:nvPr>
            <p:ph type="body" sz="quarter" idx="10"/>
          </p:nvPr>
        </p:nvSpPr>
        <p:spPr>
          <a:xfrm>
            <a:off x="-1" y="3474178"/>
            <a:ext cx="9168449" cy="723900"/>
          </a:xfrm>
        </p:spPr>
        <p:txBody>
          <a:bodyPr>
            <a:noAutofit/>
          </a:bodyPr>
          <a:lstStyle>
            <a:lvl1pPr marL="0" indent="0" algn="ctr">
              <a:buNone/>
              <a:defRPr sz="2500">
                <a:solidFill>
                  <a:schemeClr val="bg1"/>
                </a:solidFill>
                <a:latin typeface="Verdana"/>
                <a:cs typeface="Verdana"/>
              </a:defRPr>
            </a:lvl1pPr>
          </a:lstStyle>
          <a:p>
            <a:pPr lvl="0"/>
            <a:r>
              <a:rPr lang="da-DK"/>
              <a:t>Klik for at redigere i master</a:t>
            </a:r>
          </a:p>
        </p:txBody>
      </p:sp>
    </p:spTree>
    <p:extLst>
      <p:ext uri="{BB962C8B-B14F-4D97-AF65-F5344CB8AC3E}">
        <p14:creationId xmlns:p14="http://schemas.microsoft.com/office/powerpoint/2010/main" val="686059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reaker med tekst">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8449" cy="6857999"/>
          </a:xfrm>
          <a:prstGeom prst="rect">
            <a:avLst/>
          </a:prstGeom>
        </p:spPr>
      </p:pic>
      <p:sp>
        <p:nvSpPr>
          <p:cNvPr id="8" name="Pladsholder til titel 1"/>
          <p:cNvSpPr>
            <a:spLocks noGrp="1"/>
          </p:cNvSpPr>
          <p:nvPr>
            <p:ph type="title"/>
          </p:nvPr>
        </p:nvSpPr>
        <p:spPr>
          <a:xfrm>
            <a:off x="0" y="2249010"/>
            <a:ext cx="9168450" cy="1143000"/>
          </a:xfrm>
          <a:prstGeom prst="rect">
            <a:avLst/>
          </a:prstGeom>
        </p:spPr>
        <p:txBody>
          <a:bodyPr vert="horz" lIns="0" tIns="0" rIns="0" bIns="0" rtlCol="0" anchor="b" anchorCtr="0">
            <a:noAutofit/>
          </a:bodyPr>
          <a:lstStyle>
            <a:lvl1pPr algn="ctr">
              <a:defRPr sz="2400" b="1">
                <a:solidFill>
                  <a:schemeClr val="bg1"/>
                </a:solidFill>
                <a:latin typeface="Verdana"/>
                <a:cs typeface="Verdana"/>
              </a:defRPr>
            </a:lvl1pPr>
          </a:lstStyle>
          <a:p>
            <a:r>
              <a:rPr lang="da-DK"/>
              <a:t>Klik for at redigere i master</a:t>
            </a:r>
            <a:endParaRPr lang="da-DK" dirty="0"/>
          </a:p>
        </p:txBody>
      </p:sp>
      <p:sp>
        <p:nvSpPr>
          <p:cNvPr id="10" name="Pladsholder til tekst 15"/>
          <p:cNvSpPr>
            <a:spLocks noGrp="1"/>
          </p:cNvSpPr>
          <p:nvPr>
            <p:ph type="body" sz="quarter" idx="10"/>
          </p:nvPr>
        </p:nvSpPr>
        <p:spPr>
          <a:xfrm>
            <a:off x="1998133" y="3531492"/>
            <a:ext cx="5172184" cy="2615309"/>
          </a:xfrm>
        </p:spPr>
        <p:txBody>
          <a:bodyPr>
            <a:noAutofit/>
          </a:bodyPr>
          <a:lstStyle>
            <a:lvl1pPr marL="0" indent="0" algn="ctr">
              <a:buNone/>
              <a:defRPr sz="1400">
                <a:solidFill>
                  <a:schemeClr val="bg1"/>
                </a:solidFill>
                <a:latin typeface="Verdana"/>
                <a:cs typeface="Verdana"/>
              </a:defRPr>
            </a:lvl1pPr>
          </a:lstStyle>
          <a:p>
            <a:pPr lvl="0"/>
            <a:r>
              <a:rPr lang="da-DK"/>
              <a:t>Klik for at redigere i master</a:t>
            </a:r>
          </a:p>
        </p:txBody>
      </p:sp>
    </p:spTree>
    <p:extLst>
      <p:ext uri="{BB962C8B-B14F-4D97-AF65-F5344CB8AC3E}">
        <p14:creationId xmlns:p14="http://schemas.microsoft.com/office/powerpoint/2010/main" val="1276999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rugerdefineret layout">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7205132" y="0"/>
            <a:ext cx="1938867" cy="2514600"/>
          </a:xfrm>
          <a:prstGeom prst="rect">
            <a:avLst/>
          </a:prstGeom>
        </p:spPr>
      </p:pic>
      <p:pic>
        <p:nvPicPr>
          <p:cNvPr id="4" name="Billede 3"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7782278" y="5842000"/>
            <a:ext cx="1361722" cy="1011824"/>
          </a:xfrm>
          <a:prstGeom prst="rect">
            <a:avLst/>
          </a:prstGeom>
        </p:spPr>
      </p:pic>
      <p:sp>
        <p:nvSpPr>
          <p:cNvPr id="5" name="Pladsholder til titel 1"/>
          <p:cNvSpPr>
            <a:spLocks noGrp="1"/>
          </p:cNvSpPr>
          <p:nvPr>
            <p:ph type="title"/>
          </p:nvPr>
        </p:nvSpPr>
        <p:spPr>
          <a:xfrm>
            <a:off x="684000" y="1008000"/>
            <a:ext cx="7748588"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da-DK"/>
              <a:t>Klik for at redigere i master</a:t>
            </a:r>
            <a:endParaRPr lang="da-DK" dirty="0"/>
          </a:p>
        </p:txBody>
      </p:sp>
      <p:sp>
        <p:nvSpPr>
          <p:cNvPr id="6" name="Pladsholder til tekst 12"/>
          <p:cNvSpPr>
            <a:spLocks noGrp="1"/>
          </p:cNvSpPr>
          <p:nvPr>
            <p:ph type="body" sz="quarter" idx="10"/>
          </p:nvPr>
        </p:nvSpPr>
        <p:spPr>
          <a:xfrm>
            <a:off x="684213" y="2371724"/>
            <a:ext cx="7351712" cy="3295652"/>
          </a:xfrm>
          <a:no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4550593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 tekstboks klar">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7205132" y="0"/>
            <a:ext cx="1938867" cy="2514600"/>
          </a:xfrm>
          <a:prstGeom prst="rect">
            <a:avLst/>
          </a:prstGeom>
        </p:spPr>
      </p:pic>
      <p:pic>
        <p:nvPicPr>
          <p:cNvPr id="4" name="Billede 3"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7782278" y="5842000"/>
            <a:ext cx="1361722" cy="1011824"/>
          </a:xfrm>
          <a:prstGeom prst="rect">
            <a:avLst/>
          </a:prstGeom>
        </p:spPr>
      </p:pic>
      <p:sp>
        <p:nvSpPr>
          <p:cNvPr id="5" name="Pladsholder til titel 1"/>
          <p:cNvSpPr>
            <a:spLocks noGrp="1"/>
          </p:cNvSpPr>
          <p:nvPr>
            <p:ph type="title"/>
          </p:nvPr>
        </p:nvSpPr>
        <p:spPr>
          <a:xfrm>
            <a:off x="684000" y="1008000"/>
            <a:ext cx="7748588"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da-DK"/>
              <a:t>Klik for at redigere i master</a:t>
            </a:r>
            <a:endParaRPr lang="da-DK" dirty="0"/>
          </a:p>
        </p:txBody>
      </p:sp>
      <p:sp>
        <p:nvSpPr>
          <p:cNvPr id="6" name="Pladsholder til tekst 12"/>
          <p:cNvSpPr>
            <a:spLocks noGrp="1"/>
          </p:cNvSpPr>
          <p:nvPr>
            <p:ph type="body" sz="quarter" idx="10"/>
          </p:nvPr>
        </p:nvSpPr>
        <p:spPr>
          <a:xfrm>
            <a:off x="684213" y="2371724"/>
            <a:ext cx="7351712" cy="3295652"/>
          </a:xfrm>
          <a:no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860707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illede og tekst">
    <p:spTree>
      <p:nvGrpSpPr>
        <p:cNvPr id="1" name=""/>
        <p:cNvGrpSpPr/>
        <p:nvPr/>
      </p:nvGrpSpPr>
      <p:grpSpPr>
        <a:xfrm>
          <a:off x="0" y="0"/>
          <a:ext cx="0" cy="0"/>
          <a:chOff x="0" y="0"/>
          <a:chExt cx="0" cy="0"/>
        </a:xfrm>
      </p:grpSpPr>
      <p:pic>
        <p:nvPicPr>
          <p:cNvPr id="7" name="Billede 6"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7205132" y="0"/>
            <a:ext cx="1938867" cy="2514600"/>
          </a:xfrm>
          <a:prstGeom prst="rect">
            <a:avLst/>
          </a:prstGeom>
        </p:spPr>
      </p:pic>
      <p:pic>
        <p:nvPicPr>
          <p:cNvPr id="8" name="Billede 7"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7782278" y="5842000"/>
            <a:ext cx="1361722" cy="1011824"/>
          </a:xfrm>
          <a:prstGeom prst="rect">
            <a:avLst/>
          </a:prstGeom>
        </p:spPr>
      </p:pic>
      <p:sp>
        <p:nvSpPr>
          <p:cNvPr id="10" name="Pladsholder til titel 1"/>
          <p:cNvSpPr>
            <a:spLocks noGrp="1"/>
          </p:cNvSpPr>
          <p:nvPr>
            <p:ph type="title"/>
          </p:nvPr>
        </p:nvSpPr>
        <p:spPr>
          <a:xfrm>
            <a:off x="684000" y="1008000"/>
            <a:ext cx="3716799" cy="740305"/>
          </a:xfrm>
          <a:prstGeom prst="rect">
            <a:avLst/>
          </a:prstGeom>
        </p:spPr>
        <p:txBody>
          <a:bodyPr vert="horz" lIns="0" tIns="0" rIns="0" bIns="0" rtlCol="0" anchor="t" anchorCtr="0">
            <a:noAutofit/>
          </a:bodyPr>
          <a:lstStyle>
            <a:lvl1pPr>
              <a:defRPr sz="2200"/>
            </a:lvl1pPr>
          </a:lstStyle>
          <a:p>
            <a:r>
              <a:rPr lang="da-DK"/>
              <a:t>Klik for at redigere i master</a:t>
            </a:r>
            <a:endParaRPr lang="da-DK" dirty="0"/>
          </a:p>
        </p:txBody>
      </p:sp>
      <p:sp>
        <p:nvSpPr>
          <p:cNvPr id="11" name="Pladsholder til billede 14"/>
          <p:cNvSpPr>
            <a:spLocks noGrp="1"/>
          </p:cNvSpPr>
          <p:nvPr>
            <p:ph type="pic" sz="quarter" idx="10"/>
          </p:nvPr>
        </p:nvSpPr>
        <p:spPr>
          <a:xfrm>
            <a:off x="684000" y="2375999"/>
            <a:ext cx="3707871" cy="3291375"/>
          </a:xfrm>
        </p:spPr>
        <p:txBody>
          <a:bodyPr/>
          <a:lstStyle/>
          <a:p>
            <a:r>
              <a:rPr lang="da-DK"/>
              <a:t>Klik på ikonet for at tilføje et billede</a:t>
            </a:r>
            <a:endParaRPr lang="da-DK" dirty="0"/>
          </a:p>
        </p:txBody>
      </p:sp>
      <p:sp>
        <p:nvSpPr>
          <p:cNvPr id="13" name="Pladsholder til tekst 12"/>
          <p:cNvSpPr>
            <a:spLocks noGrp="1"/>
          </p:cNvSpPr>
          <p:nvPr>
            <p:ph type="body" sz="quarter" idx="11"/>
          </p:nvPr>
        </p:nvSpPr>
        <p:spPr>
          <a:xfrm>
            <a:off x="4718051" y="2371725"/>
            <a:ext cx="3716337" cy="3295650"/>
          </a:xfrm>
        </p:spPr>
        <p:txBody>
          <a:bodyPr>
            <a:normAutofit/>
          </a:bodyPr>
          <a:lstStyle>
            <a:lvl1pPr>
              <a:defRPr sz="1400">
                <a:solidFill>
                  <a:srgbClr val="00203D"/>
                </a:solidFill>
              </a:defRPr>
            </a:lvl1pPr>
            <a:lvl2pPr>
              <a:defRPr sz="1400">
                <a:solidFill>
                  <a:srgbClr val="00203D"/>
                </a:solidFill>
              </a:defRPr>
            </a:lvl2pPr>
            <a:lvl3pPr>
              <a:defRPr sz="1400">
                <a:solidFill>
                  <a:srgbClr val="00203D"/>
                </a:solidFill>
              </a:defRPr>
            </a:lvl3pPr>
            <a:lvl4pPr>
              <a:defRPr sz="1400">
                <a:solidFill>
                  <a:srgbClr val="00203D"/>
                </a:solidFill>
              </a:defRPr>
            </a:lvl4pPr>
            <a:lvl5pPr>
              <a:defRPr sz="1400">
                <a:solidFill>
                  <a:srgbClr val="00203D"/>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37265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alvside billede og tekst">
    <p:spTree>
      <p:nvGrpSpPr>
        <p:cNvPr id="1" name=""/>
        <p:cNvGrpSpPr/>
        <p:nvPr/>
      </p:nvGrpSpPr>
      <p:grpSpPr>
        <a:xfrm>
          <a:off x="0" y="0"/>
          <a:ext cx="0" cy="0"/>
          <a:chOff x="0" y="0"/>
          <a:chExt cx="0" cy="0"/>
        </a:xfrm>
      </p:grpSpPr>
      <p:pic>
        <p:nvPicPr>
          <p:cNvPr id="7" name="Billede 6"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7205132" y="0"/>
            <a:ext cx="1938867" cy="2514600"/>
          </a:xfrm>
          <a:prstGeom prst="rect">
            <a:avLst/>
          </a:prstGeom>
        </p:spPr>
      </p:pic>
      <p:pic>
        <p:nvPicPr>
          <p:cNvPr id="11" name="Billede 10"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7782278" y="5842000"/>
            <a:ext cx="1361722" cy="1011824"/>
          </a:xfrm>
          <a:prstGeom prst="rect">
            <a:avLst/>
          </a:prstGeom>
        </p:spPr>
      </p:pic>
      <p:sp>
        <p:nvSpPr>
          <p:cNvPr id="13" name="Pladsholder til titel 1"/>
          <p:cNvSpPr>
            <a:spLocks noGrp="1"/>
          </p:cNvSpPr>
          <p:nvPr>
            <p:ph type="title"/>
          </p:nvPr>
        </p:nvSpPr>
        <p:spPr>
          <a:xfrm>
            <a:off x="4716000" y="1008000"/>
            <a:ext cx="3716799" cy="740305"/>
          </a:xfrm>
          <a:prstGeom prst="rect">
            <a:avLst/>
          </a:prstGeom>
        </p:spPr>
        <p:txBody>
          <a:bodyPr vert="horz" lIns="0" tIns="0" rIns="0" bIns="0" rtlCol="0" anchor="t" anchorCtr="0">
            <a:noAutofit/>
          </a:bodyPr>
          <a:lstStyle>
            <a:lvl1pPr>
              <a:defRPr sz="2200">
                <a:solidFill>
                  <a:schemeClr val="tx1"/>
                </a:solidFill>
              </a:defRPr>
            </a:lvl1pPr>
          </a:lstStyle>
          <a:p>
            <a:r>
              <a:rPr lang="da-DK"/>
              <a:t>Klik for at redigere i master</a:t>
            </a:r>
            <a:endParaRPr lang="da-DK" dirty="0"/>
          </a:p>
        </p:txBody>
      </p:sp>
      <p:sp>
        <p:nvSpPr>
          <p:cNvPr id="15" name="Pladsholder til billede 14"/>
          <p:cNvSpPr>
            <a:spLocks noGrp="1"/>
          </p:cNvSpPr>
          <p:nvPr>
            <p:ph type="pic" sz="quarter" idx="10"/>
          </p:nvPr>
        </p:nvSpPr>
        <p:spPr>
          <a:xfrm>
            <a:off x="0" y="0"/>
            <a:ext cx="4411663" cy="6858000"/>
          </a:xfrm>
        </p:spPr>
        <p:txBody>
          <a:bodyPr/>
          <a:lstStyle/>
          <a:p>
            <a:r>
              <a:rPr lang="da-DK"/>
              <a:t>Klik på ikonet for at tilføje et billede</a:t>
            </a:r>
          </a:p>
        </p:txBody>
      </p:sp>
      <p:sp>
        <p:nvSpPr>
          <p:cNvPr id="17" name="Pladsholder til tekst 16"/>
          <p:cNvSpPr>
            <a:spLocks noGrp="1"/>
          </p:cNvSpPr>
          <p:nvPr>
            <p:ph type="body" sz="quarter" idx="11"/>
          </p:nvPr>
        </p:nvSpPr>
        <p:spPr>
          <a:xfrm>
            <a:off x="4716462" y="2371725"/>
            <a:ext cx="3716337" cy="3295650"/>
          </a:xfrm>
        </p:spPr>
        <p:txBody>
          <a:bodyPr>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557776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reaker med logo">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8447" cy="6857999"/>
          </a:xfrm>
          <a:prstGeom prst="rect">
            <a:avLst/>
          </a:prstGeom>
        </p:spPr>
      </p:pic>
    </p:spTree>
    <p:extLst>
      <p:ext uri="{BB962C8B-B14F-4D97-AF65-F5344CB8AC3E}">
        <p14:creationId xmlns:p14="http://schemas.microsoft.com/office/powerpoint/2010/main" val="618524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tekstboks farve">
    <p:spTree>
      <p:nvGrpSpPr>
        <p:cNvPr id="1" name=""/>
        <p:cNvGrpSpPr/>
        <p:nvPr/>
      </p:nvGrpSpPr>
      <p:grpSpPr>
        <a:xfrm>
          <a:off x="0" y="0"/>
          <a:ext cx="0" cy="0"/>
          <a:chOff x="0" y="0"/>
          <a:chExt cx="0" cy="0"/>
        </a:xfrm>
      </p:grpSpPr>
      <p:pic>
        <p:nvPicPr>
          <p:cNvPr id="2" name="Billede 1"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7205132" y="0"/>
            <a:ext cx="1938867" cy="2514600"/>
          </a:xfrm>
          <a:prstGeom prst="rect">
            <a:avLst/>
          </a:prstGeom>
        </p:spPr>
      </p:pic>
      <p:pic>
        <p:nvPicPr>
          <p:cNvPr id="7" name="Billede 6"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7782278" y="5842000"/>
            <a:ext cx="1361722" cy="1011824"/>
          </a:xfrm>
          <a:prstGeom prst="rect">
            <a:avLst/>
          </a:prstGeom>
        </p:spPr>
      </p:pic>
      <p:sp>
        <p:nvSpPr>
          <p:cNvPr id="9" name="Pladsholder til titel 1"/>
          <p:cNvSpPr>
            <a:spLocks noGrp="1"/>
          </p:cNvSpPr>
          <p:nvPr>
            <p:ph type="title"/>
          </p:nvPr>
        </p:nvSpPr>
        <p:spPr>
          <a:xfrm>
            <a:off x="684000" y="1008000"/>
            <a:ext cx="7748588"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da-DK"/>
              <a:t>Klik for at redigere i master</a:t>
            </a:r>
            <a:endParaRPr lang="da-DK" dirty="0"/>
          </a:p>
        </p:txBody>
      </p:sp>
      <p:sp>
        <p:nvSpPr>
          <p:cNvPr id="13" name="Pladsholder til tekst 12"/>
          <p:cNvSpPr>
            <a:spLocks noGrp="1"/>
          </p:cNvSpPr>
          <p:nvPr>
            <p:ph type="body" sz="quarter" idx="10"/>
          </p:nvPr>
        </p:nvSpPr>
        <p:spPr>
          <a:xfrm>
            <a:off x="684213" y="2371724"/>
            <a:ext cx="7351712" cy="3295652"/>
          </a:xfrm>
          <a:solidFill>
            <a:srgbClr val="88BFE8"/>
          </a:solid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986883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7B2D3E9E-A95C-48F2-B4BF-A71542E0BE9A}" type="datetime1">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4056597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tekstbokse farve">
    <p:spTree>
      <p:nvGrpSpPr>
        <p:cNvPr id="1" name=""/>
        <p:cNvGrpSpPr/>
        <p:nvPr/>
      </p:nvGrpSpPr>
      <p:grpSpPr>
        <a:xfrm>
          <a:off x="0" y="0"/>
          <a:ext cx="0" cy="0"/>
          <a:chOff x="0" y="0"/>
          <a:chExt cx="0" cy="0"/>
        </a:xfrm>
      </p:grpSpPr>
      <p:pic>
        <p:nvPicPr>
          <p:cNvPr id="9" name="Billede 8"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7205132" y="0"/>
            <a:ext cx="1938867" cy="2514600"/>
          </a:xfrm>
          <a:prstGeom prst="rect">
            <a:avLst/>
          </a:prstGeom>
        </p:spPr>
      </p:pic>
      <p:pic>
        <p:nvPicPr>
          <p:cNvPr id="6" name="Billede 5"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7782278" y="5842000"/>
            <a:ext cx="1361722" cy="1011824"/>
          </a:xfrm>
          <a:prstGeom prst="rect">
            <a:avLst/>
          </a:prstGeom>
        </p:spPr>
      </p:pic>
      <p:sp>
        <p:nvSpPr>
          <p:cNvPr id="8" name="Pladsholder til titel 1"/>
          <p:cNvSpPr>
            <a:spLocks noGrp="1"/>
          </p:cNvSpPr>
          <p:nvPr>
            <p:ph type="title"/>
          </p:nvPr>
        </p:nvSpPr>
        <p:spPr>
          <a:xfrm>
            <a:off x="684000" y="1008000"/>
            <a:ext cx="7748588"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da-DK"/>
              <a:t>Klik for at redigere i master</a:t>
            </a:r>
            <a:endParaRPr lang="da-DK" dirty="0"/>
          </a:p>
        </p:txBody>
      </p:sp>
      <p:sp>
        <p:nvSpPr>
          <p:cNvPr id="11" name="Pladsholder til tekst 12"/>
          <p:cNvSpPr>
            <a:spLocks noGrp="1"/>
          </p:cNvSpPr>
          <p:nvPr>
            <p:ph type="body" sz="quarter" idx="10"/>
          </p:nvPr>
        </p:nvSpPr>
        <p:spPr>
          <a:xfrm>
            <a:off x="684214" y="2371723"/>
            <a:ext cx="3591453" cy="3295651"/>
          </a:xfrm>
          <a:solidFill>
            <a:schemeClr val="tx2"/>
          </a:solid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2" name="Pladsholder til tekst 12"/>
          <p:cNvSpPr>
            <a:spLocks noGrp="1"/>
          </p:cNvSpPr>
          <p:nvPr>
            <p:ph type="body" sz="quarter" idx="11"/>
          </p:nvPr>
        </p:nvSpPr>
        <p:spPr>
          <a:xfrm>
            <a:off x="4461933" y="2371723"/>
            <a:ext cx="3573991" cy="3295651"/>
          </a:xfrm>
          <a:solidFill>
            <a:schemeClr val="tx2"/>
          </a:solid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232136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tekstsbokse klar">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7205132" y="0"/>
            <a:ext cx="1938867" cy="2514600"/>
          </a:xfrm>
          <a:prstGeom prst="rect">
            <a:avLst/>
          </a:prstGeom>
        </p:spPr>
      </p:pic>
      <p:pic>
        <p:nvPicPr>
          <p:cNvPr id="4" name="Billede 3"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7782278" y="5842000"/>
            <a:ext cx="1361722" cy="1011824"/>
          </a:xfrm>
          <a:prstGeom prst="rect">
            <a:avLst/>
          </a:prstGeom>
        </p:spPr>
      </p:pic>
      <p:sp>
        <p:nvSpPr>
          <p:cNvPr id="5" name="Pladsholder til titel 1"/>
          <p:cNvSpPr>
            <a:spLocks noGrp="1"/>
          </p:cNvSpPr>
          <p:nvPr>
            <p:ph type="title"/>
          </p:nvPr>
        </p:nvSpPr>
        <p:spPr>
          <a:xfrm>
            <a:off x="684000" y="1008000"/>
            <a:ext cx="7748588"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da-DK"/>
              <a:t>Klik for at redigere i master</a:t>
            </a:r>
            <a:endParaRPr lang="da-DK" dirty="0"/>
          </a:p>
        </p:txBody>
      </p:sp>
      <p:sp>
        <p:nvSpPr>
          <p:cNvPr id="6" name="Pladsholder til tekst 12"/>
          <p:cNvSpPr>
            <a:spLocks noGrp="1"/>
          </p:cNvSpPr>
          <p:nvPr>
            <p:ph type="body" sz="quarter" idx="10"/>
          </p:nvPr>
        </p:nvSpPr>
        <p:spPr>
          <a:xfrm>
            <a:off x="684214" y="2371723"/>
            <a:ext cx="3591453" cy="3295651"/>
          </a:xfrm>
          <a:no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12"/>
          <p:cNvSpPr>
            <a:spLocks noGrp="1"/>
          </p:cNvSpPr>
          <p:nvPr>
            <p:ph type="body" sz="quarter" idx="11"/>
          </p:nvPr>
        </p:nvSpPr>
        <p:spPr>
          <a:xfrm>
            <a:off x="4461933" y="2371723"/>
            <a:ext cx="3573991" cy="3295651"/>
          </a:xfrm>
          <a:noFill/>
        </p:spPr>
        <p:txBody>
          <a:bodyPr lIns="108000" tIns="108000" rIns="108000" bIns="108000">
            <a:normAutofit/>
          </a:bodyPr>
          <a:lstStyle>
            <a:lvl1pPr>
              <a:defRPr sz="1400">
                <a:solidFill>
                  <a:srgbClr val="00203D"/>
                </a:solidFill>
              </a:defRPr>
            </a:lvl1pPr>
            <a:lvl2pPr>
              <a:defRPr sz="1400">
                <a:solidFill>
                  <a:srgbClr val="00203D"/>
                </a:solidFill>
              </a:defRPr>
            </a:lvl2pPr>
            <a:lvl3pPr>
              <a:defRPr sz="1400">
                <a:solidFill>
                  <a:srgbClr val="00203D"/>
                </a:solidFill>
              </a:defRPr>
            </a:lvl3pPr>
            <a:lvl4pPr>
              <a:defRPr sz="1400">
                <a:solidFill>
                  <a:srgbClr val="00203D"/>
                </a:solidFill>
              </a:defRPr>
            </a:lvl4pPr>
            <a:lvl5pPr>
              <a:defRPr sz="1400">
                <a:solidFill>
                  <a:srgbClr val="00203D"/>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887987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tekstbokse_farve">
    <p:spTree>
      <p:nvGrpSpPr>
        <p:cNvPr id="1" name=""/>
        <p:cNvGrpSpPr/>
        <p:nvPr/>
      </p:nvGrpSpPr>
      <p:grpSpPr>
        <a:xfrm>
          <a:off x="0" y="0"/>
          <a:ext cx="0" cy="0"/>
          <a:chOff x="0" y="0"/>
          <a:chExt cx="0" cy="0"/>
        </a:xfrm>
      </p:grpSpPr>
      <p:pic>
        <p:nvPicPr>
          <p:cNvPr id="12" name="Billede 11"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7205132" y="0"/>
            <a:ext cx="1938867" cy="2514600"/>
          </a:xfrm>
          <a:prstGeom prst="rect">
            <a:avLst/>
          </a:prstGeom>
        </p:spPr>
      </p:pic>
      <p:pic>
        <p:nvPicPr>
          <p:cNvPr id="9" name="Billede 8"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7782278" y="5842000"/>
            <a:ext cx="1361722" cy="1011824"/>
          </a:xfrm>
          <a:prstGeom prst="rect">
            <a:avLst/>
          </a:prstGeom>
        </p:spPr>
      </p:pic>
      <p:sp>
        <p:nvSpPr>
          <p:cNvPr id="11" name="Pladsholder til titel 1"/>
          <p:cNvSpPr>
            <a:spLocks noGrp="1"/>
          </p:cNvSpPr>
          <p:nvPr>
            <p:ph type="title"/>
          </p:nvPr>
        </p:nvSpPr>
        <p:spPr>
          <a:xfrm>
            <a:off x="684000" y="1008000"/>
            <a:ext cx="7748588" cy="740305"/>
          </a:xfrm>
          <a:prstGeom prst="rect">
            <a:avLst/>
          </a:prstGeom>
        </p:spPr>
        <p:txBody>
          <a:bodyPr vert="horz" lIns="0" tIns="0" rIns="0" bIns="0" rtlCol="0" anchor="t" anchorCtr="0">
            <a:noAutofit/>
          </a:bodyPr>
          <a:lstStyle>
            <a:lvl1pPr>
              <a:defRPr sz="2200" b="1" i="0">
                <a:latin typeface="Verdana"/>
                <a:cs typeface="Verdana"/>
              </a:defRPr>
            </a:lvl1pPr>
          </a:lstStyle>
          <a:p>
            <a:r>
              <a:rPr lang="da-DK"/>
              <a:t>Klik for at redigere i master</a:t>
            </a:r>
            <a:endParaRPr lang="da-DK" dirty="0"/>
          </a:p>
        </p:txBody>
      </p:sp>
      <p:sp>
        <p:nvSpPr>
          <p:cNvPr id="13" name="Pladsholder til tekst 12"/>
          <p:cNvSpPr>
            <a:spLocks noGrp="1"/>
          </p:cNvSpPr>
          <p:nvPr>
            <p:ph type="body" sz="quarter" idx="10"/>
          </p:nvPr>
        </p:nvSpPr>
        <p:spPr>
          <a:xfrm>
            <a:off x="684214" y="2371725"/>
            <a:ext cx="3591453" cy="1573742"/>
          </a:xfrm>
          <a:solidFill>
            <a:srgbClr val="88BFE8"/>
          </a:solidFill>
        </p:spPr>
        <p:txBody>
          <a:bodyPr lIns="108000" tIns="108000" rIns="108000" bIns="108000">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4" name="Pladsholder til tekst 12"/>
          <p:cNvSpPr>
            <a:spLocks noGrp="1"/>
          </p:cNvSpPr>
          <p:nvPr>
            <p:ph type="body" sz="quarter" idx="11"/>
          </p:nvPr>
        </p:nvSpPr>
        <p:spPr>
          <a:xfrm>
            <a:off x="4461933" y="2371725"/>
            <a:ext cx="3573991" cy="1573742"/>
          </a:xfrm>
          <a:solidFill>
            <a:srgbClr val="88BFE8"/>
          </a:solidFill>
        </p:spPr>
        <p:txBody>
          <a:bodyPr lIns="108000" tIns="108000" rIns="108000" bIns="108000">
            <a:noAutofit/>
          </a:bodyPr>
          <a:lstStyle>
            <a:lvl1pPr>
              <a:defRPr sz="1400">
                <a:solidFill>
                  <a:srgbClr val="00203D"/>
                </a:solidFill>
              </a:defRPr>
            </a:lvl1pPr>
            <a:lvl2pPr>
              <a:defRPr sz="1400">
                <a:solidFill>
                  <a:srgbClr val="00203D"/>
                </a:solidFill>
              </a:defRPr>
            </a:lvl2pPr>
            <a:lvl3pPr>
              <a:defRPr sz="1400">
                <a:solidFill>
                  <a:srgbClr val="00203D"/>
                </a:solidFill>
              </a:defRPr>
            </a:lvl3pPr>
            <a:lvl4pPr>
              <a:defRPr sz="1400">
                <a:solidFill>
                  <a:srgbClr val="00203D"/>
                </a:solidFill>
              </a:defRPr>
            </a:lvl4pPr>
            <a:lvl5pPr>
              <a:defRPr sz="1400">
                <a:solidFill>
                  <a:srgbClr val="00203D"/>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5" name="Pladsholder til tekst 12"/>
          <p:cNvSpPr>
            <a:spLocks noGrp="1"/>
          </p:cNvSpPr>
          <p:nvPr>
            <p:ph type="body" sz="quarter" idx="12"/>
          </p:nvPr>
        </p:nvSpPr>
        <p:spPr>
          <a:xfrm>
            <a:off x="684214" y="4115608"/>
            <a:ext cx="3591453" cy="1551766"/>
          </a:xfrm>
          <a:solidFill>
            <a:srgbClr val="88BFE8"/>
          </a:solidFill>
        </p:spPr>
        <p:txBody>
          <a:bodyPr lIns="108000" tIns="108000" rIns="108000" bIns="108000">
            <a:noAutofit/>
          </a:bodyPr>
          <a:lstStyle>
            <a:lvl1pPr>
              <a:defRPr sz="1400">
                <a:solidFill>
                  <a:srgbClr val="00203D"/>
                </a:solidFill>
              </a:defRPr>
            </a:lvl1pPr>
            <a:lvl2pPr>
              <a:defRPr sz="1400">
                <a:solidFill>
                  <a:srgbClr val="00203D"/>
                </a:solidFill>
              </a:defRPr>
            </a:lvl2pPr>
            <a:lvl3pPr>
              <a:defRPr sz="1400">
                <a:solidFill>
                  <a:srgbClr val="00203D"/>
                </a:solidFill>
              </a:defRPr>
            </a:lvl3pPr>
            <a:lvl4pPr>
              <a:defRPr sz="1400">
                <a:solidFill>
                  <a:srgbClr val="00203D"/>
                </a:solidFill>
              </a:defRPr>
            </a:lvl4pPr>
            <a:lvl5pPr>
              <a:defRPr sz="1400">
                <a:solidFill>
                  <a:srgbClr val="00203D"/>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6" name="Pladsholder til tekst 12"/>
          <p:cNvSpPr>
            <a:spLocks noGrp="1"/>
          </p:cNvSpPr>
          <p:nvPr>
            <p:ph type="body" sz="quarter" idx="13"/>
          </p:nvPr>
        </p:nvSpPr>
        <p:spPr>
          <a:xfrm>
            <a:off x="4461933" y="4115608"/>
            <a:ext cx="3573991" cy="1551766"/>
          </a:xfrm>
          <a:solidFill>
            <a:srgbClr val="88BFE8"/>
          </a:solidFill>
        </p:spPr>
        <p:txBody>
          <a:bodyPr lIns="108000" tIns="108000" rIns="108000" bIns="108000">
            <a:noAutofit/>
          </a:bodyPr>
          <a:lstStyle>
            <a:lvl1pPr>
              <a:defRPr sz="1400">
                <a:solidFill>
                  <a:srgbClr val="00203D"/>
                </a:solidFill>
              </a:defRPr>
            </a:lvl1pPr>
            <a:lvl2pPr>
              <a:defRPr sz="1400">
                <a:solidFill>
                  <a:srgbClr val="00203D"/>
                </a:solidFill>
              </a:defRPr>
            </a:lvl2pPr>
            <a:lvl3pPr>
              <a:defRPr sz="1400">
                <a:solidFill>
                  <a:srgbClr val="00203D"/>
                </a:solidFill>
              </a:defRPr>
            </a:lvl3pPr>
            <a:lvl4pPr>
              <a:defRPr sz="1400">
                <a:solidFill>
                  <a:srgbClr val="00203D"/>
                </a:solidFill>
              </a:defRPr>
            </a:lvl4pPr>
            <a:lvl5pPr>
              <a:defRPr sz="1400">
                <a:solidFill>
                  <a:srgbClr val="00203D"/>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719144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tekstbokse_klar">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7205132" y="0"/>
            <a:ext cx="1938867" cy="2514600"/>
          </a:xfrm>
          <a:prstGeom prst="rect">
            <a:avLst/>
          </a:prstGeom>
        </p:spPr>
      </p:pic>
      <p:pic>
        <p:nvPicPr>
          <p:cNvPr id="4" name="Billede 3"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7782278" y="5842000"/>
            <a:ext cx="1361722" cy="1011824"/>
          </a:xfrm>
          <a:prstGeom prst="rect">
            <a:avLst/>
          </a:prstGeom>
        </p:spPr>
      </p:pic>
      <p:sp>
        <p:nvSpPr>
          <p:cNvPr id="5" name="Pladsholder til titel 1"/>
          <p:cNvSpPr>
            <a:spLocks noGrp="1"/>
          </p:cNvSpPr>
          <p:nvPr>
            <p:ph type="title"/>
          </p:nvPr>
        </p:nvSpPr>
        <p:spPr>
          <a:xfrm>
            <a:off x="684000" y="1008000"/>
            <a:ext cx="7748588" cy="740305"/>
          </a:xfrm>
          <a:prstGeom prst="rect">
            <a:avLst/>
          </a:prstGeom>
        </p:spPr>
        <p:txBody>
          <a:bodyPr vert="horz" lIns="0" tIns="0" rIns="0" bIns="0" rtlCol="0" anchor="t" anchorCtr="0">
            <a:noAutofit/>
          </a:bodyPr>
          <a:lstStyle>
            <a:lvl1pPr>
              <a:defRPr sz="2200" b="1" i="0">
                <a:latin typeface="Verdana"/>
                <a:cs typeface="Verdana"/>
              </a:defRPr>
            </a:lvl1pPr>
          </a:lstStyle>
          <a:p>
            <a:r>
              <a:rPr lang="da-DK"/>
              <a:t>Klik for at redigere i master</a:t>
            </a:r>
            <a:endParaRPr lang="da-DK" dirty="0"/>
          </a:p>
        </p:txBody>
      </p:sp>
      <p:sp>
        <p:nvSpPr>
          <p:cNvPr id="6" name="Pladsholder til tekst 12"/>
          <p:cNvSpPr>
            <a:spLocks noGrp="1"/>
          </p:cNvSpPr>
          <p:nvPr>
            <p:ph type="body" sz="quarter" idx="10"/>
          </p:nvPr>
        </p:nvSpPr>
        <p:spPr>
          <a:xfrm>
            <a:off x="684214" y="2371725"/>
            <a:ext cx="3591453" cy="1573742"/>
          </a:xfrm>
          <a:noFill/>
        </p:spPr>
        <p:txBody>
          <a:bodyPr lIns="108000" tIns="108000" rIns="108000" bIns="108000">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12"/>
          <p:cNvSpPr>
            <a:spLocks noGrp="1"/>
          </p:cNvSpPr>
          <p:nvPr>
            <p:ph type="body" sz="quarter" idx="11"/>
          </p:nvPr>
        </p:nvSpPr>
        <p:spPr>
          <a:xfrm>
            <a:off x="4461933" y="2371725"/>
            <a:ext cx="3573991" cy="1573742"/>
          </a:xfrm>
          <a:noFill/>
        </p:spPr>
        <p:txBody>
          <a:bodyPr lIns="108000" tIns="108000" rIns="108000" bIns="108000">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tekst 12"/>
          <p:cNvSpPr>
            <a:spLocks noGrp="1"/>
          </p:cNvSpPr>
          <p:nvPr>
            <p:ph type="body" sz="quarter" idx="12"/>
          </p:nvPr>
        </p:nvSpPr>
        <p:spPr>
          <a:xfrm>
            <a:off x="684214" y="4115608"/>
            <a:ext cx="3591453" cy="1551766"/>
          </a:xfrm>
          <a:noFill/>
        </p:spPr>
        <p:txBody>
          <a:bodyPr lIns="108000" tIns="108000" rIns="108000" bIns="108000">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tekst 12"/>
          <p:cNvSpPr>
            <a:spLocks noGrp="1"/>
          </p:cNvSpPr>
          <p:nvPr>
            <p:ph type="body" sz="quarter" idx="13"/>
          </p:nvPr>
        </p:nvSpPr>
        <p:spPr>
          <a:xfrm>
            <a:off x="4461933" y="4115608"/>
            <a:ext cx="3573991" cy="1551766"/>
          </a:xfrm>
          <a:noFill/>
        </p:spPr>
        <p:txBody>
          <a:bodyPr lIns="108000" tIns="108000" rIns="108000" bIns="108000">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686629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da-DK"/>
              <a:t>Klik for at redigere titeltypografien i masteren</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A50F84E2-2D7A-43CF-AC90-352A289A783A}" type="datetime1">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114143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F12952B5-7A2F-4CC8-B7CE-9234E21C2837}" type="datetime1">
              <a:rPr lang="en-US" smtClean="0"/>
              <a:t>5/7/2019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137581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Rediger teksttypografien i masteren</a:t>
            </a:r>
          </a:p>
        </p:txBody>
      </p:sp>
      <p:sp>
        <p:nvSpPr>
          <p:cNvPr id="4" name="Content Placeholder 3"/>
          <p:cNvSpPr>
            <a:spLocks noGrp="1"/>
          </p:cNvSpPr>
          <p:nvPr>
            <p:ph sz="half" idx="2"/>
          </p:nvPr>
        </p:nvSpPr>
        <p:spPr>
          <a:xfrm>
            <a:off x="633845" y="2507551"/>
            <a:ext cx="3867150" cy="3680525"/>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Rediger teksttypografien i masteren</a:t>
            </a:r>
          </a:p>
        </p:txBody>
      </p:sp>
      <p:sp>
        <p:nvSpPr>
          <p:cNvPr id="6" name="Content Placeholder 5"/>
          <p:cNvSpPr>
            <a:spLocks noGrp="1"/>
          </p:cNvSpPr>
          <p:nvPr>
            <p:ph sz="quarter" idx="4"/>
          </p:nvPr>
        </p:nvSpPr>
        <p:spPr>
          <a:xfrm>
            <a:off x="4629150" y="2507551"/>
            <a:ext cx="3886201" cy="3680525"/>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Date Placeholder 6"/>
          <p:cNvSpPr>
            <a:spLocks noGrp="1"/>
          </p:cNvSpPr>
          <p:nvPr>
            <p:ph type="dt" sz="half" idx="10"/>
          </p:nvPr>
        </p:nvSpPr>
        <p:spPr/>
        <p:txBody>
          <a:bodyPr/>
          <a:lstStyle/>
          <a:p>
            <a:fld id="{CE1DA07A-9201-4B4B-BAF2-015AFA30F520}" type="datetime1">
              <a:rPr lang="en-US" smtClean="0"/>
              <a:t>5/7/2019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‹nr.›</a:t>
            </a:fld>
            <a:endParaRPr lang="en-US"/>
          </a:p>
        </p:txBody>
      </p:sp>
      <p:sp>
        <p:nvSpPr>
          <p:cNvPr id="10" name="Title 9"/>
          <p:cNvSpPr>
            <a:spLocks noGrp="1"/>
          </p:cNvSpPr>
          <p:nvPr>
            <p:ph type="title"/>
          </p:nvPr>
        </p:nvSpPr>
        <p:spPr/>
        <p:txBody>
          <a:bodyPr/>
          <a:lstStyle/>
          <a:p>
            <a:r>
              <a:rPr lang="da-DK"/>
              <a:t>Klik for at redigere titeltypografien i masteren</a:t>
            </a:r>
            <a:endParaRPr lang="en-US" dirty="0"/>
          </a:p>
        </p:txBody>
      </p:sp>
    </p:spTree>
    <p:extLst>
      <p:ext uri="{BB962C8B-B14F-4D97-AF65-F5344CB8AC3E}">
        <p14:creationId xmlns:p14="http://schemas.microsoft.com/office/powerpoint/2010/main" val="230247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3D7E00A-486F-4252-8B1D-E32645521F49}" type="datetime1">
              <a:rPr lang="en-US" smtClean="0"/>
              <a:t>5/7/2019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‹nr.›</a:t>
            </a:fld>
            <a:endParaRPr lang="en-US"/>
          </a:p>
        </p:txBody>
      </p:sp>
      <p:sp>
        <p:nvSpPr>
          <p:cNvPr id="6" name="Title 5"/>
          <p:cNvSpPr>
            <a:spLocks noGrp="1"/>
          </p:cNvSpPr>
          <p:nvPr>
            <p:ph type="title"/>
          </p:nvPr>
        </p:nvSpPr>
        <p:spPr/>
        <p:txBody>
          <a:bodyPr/>
          <a:lstStyle/>
          <a:p>
            <a:r>
              <a:rPr lang="da-DK"/>
              <a:t>Klik for at redigere titeltypografien i masteren</a:t>
            </a:r>
            <a:endParaRPr lang="en-US"/>
          </a:p>
        </p:txBody>
      </p:sp>
    </p:spTree>
    <p:extLst>
      <p:ext uri="{BB962C8B-B14F-4D97-AF65-F5344CB8AC3E}">
        <p14:creationId xmlns:p14="http://schemas.microsoft.com/office/powerpoint/2010/main" val="882692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1">
              <a:rPr lang="en-US" smtClean="0"/>
              <a:t>5/7/2019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4140487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da-DK"/>
              <a:t>Klik for at redigere titeltypografien i masteren</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a-DK"/>
              <a:t>Rediger teksttypografien i masteren</a:t>
            </a:r>
          </a:p>
        </p:txBody>
      </p:sp>
      <p:sp>
        <p:nvSpPr>
          <p:cNvPr id="5" name="Date Placeholder 4"/>
          <p:cNvSpPr>
            <a:spLocks noGrp="1"/>
          </p:cNvSpPr>
          <p:nvPr>
            <p:ph type="dt" sz="half" idx="10"/>
          </p:nvPr>
        </p:nvSpPr>
        <p:spPr/>
        <p:txBody>
          <a:bodyPr/>
          <a:lstStyle/>
          <a:p>
            <a:fld id="{AF6E2C9B-5FA2-460D-9BE7-B0812FC2A6FF}" type="datetime1">
              <a:rPr lang="en-US" smtClean="0"/>
              <a:t>5/7/2019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3420164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da-DK"/>
              <a:t>Klik for at redigere titeltypografien i masteren</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a-DK"/>
              <a:t>Klik på ikonet for at tilføje et billede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a-DK"/>
              <a:t>Rediger teksttypografien i masteren</a:t>
            </a:r>
          </a:p>
        </p:txBody>
      </p:sp>
      <p:sp>
        <p:nvSpPr>
          <p:cNvPr id="5" name="Date Placeholder 4"/>
          <p:cNvSpPr>
            <a:spLocks noGrp="1"/>
          </p:cNvSpPr>
          <p:nvPr>
            <p:ph type="dt" sz="half" idx="10"/>
          </p:nvPr>
        </p:nvSpPr>
        <p:spPr/>
        <p:txBody>
          <a:bodyPr/>
          <a:lstStyle/>
          <a:p>
            <a:fld id="{1D374940-A916-4C8B-9648-02A2D3898F9E}" type="datetime1">
              <a:rPr lang="en-US" smtClean="0"/>
              <a:t>5/7/2019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1398808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5586B75A-687E-405C-8A0B-8D00578BA2C3}" type="datetime1">
              <a:rPr lang="en-US" smtClean="0"/>
              <a:t>5/7/2019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4FAB73BC-B049-4115-A692-8D63A059BFB8}" type="slidenum">
              <a:rPr lang="en-US" smtClean="0"/>
              <a:t>‹nr.›</a:t>
            </a:fld>
            <a:endParaRPr lang="en-US"/>
          </a:p>
        </p:txBody>
      </p:sp>
    </p:spTree>
    <p:extLst>
      <p:ext uri="{BB962C8B-B14F-4D97-AF65-F5344CB8AC3E}">
        <p14:creationId xmlns:p14="http://schemas.microsoft.com/office/powerpoint/2010/main" val="402465145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51" r:id="rId19"/>
    <p:sldLayoutId id="2147483655" r:id="rId20"/>
    <p:sldLayoutId id="2147483662" r:id="rId21"/>
    <p:sldLayoutId id="2147483656" r:id="rId22"/>
    <p:sldLayoutId id="2147483663" r:id="rId2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customXml" Target="../ink/ink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1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Vækst for dansk erhvervsliv</a:t>
            </a:r>
          </a:p>
        </p:txBody>
      </p:sp>
      <p:sp>
        <p:nvSpPr>
          <p:cNvPr id="3" name="Pladsholder til tekst 2"/>
          <p:cNvSpPr>
            <a:spLocks noGrp="1"/>
          </p:cNvSpPr>
          <p:nvPr>
            <p:ph type="body" sz="quarter" idx="10"/>
          </p:nvPr>
        </p:nvSpPr>
        <p:spPr/>
        <p:txBody>
          <a:bodyPr/>
          <a:lstStyle/>
          <a:p>
            <a:r>
              <a:rPr lang="da-DK" dirty="0"/>
              <a:t>- Kvalitet for det danske samfund</a:t>
            </a:r>
          </a:p>
        </p:txBody>
      </p:sp>
    </p:spTree>
    <p:extLst>
      <p:ext uri="{BB962C8B-B14F-4D97-AF65-F5344CB8AC3E}">
        <p14:creationId xmlns:p14="http://schemas.microsoft.com/office/powerpoint/2010/main" val="1896962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3"/>
          <p:cNvSpPr txBox="1">
            <a:spLocks/>
          </p:cNvSpPr>
          <p:nvPr/>
        </p:nvSpPr>
        <p:spPr bwMode="auto">
          <a:xfrm>
            <a:off x="595311" y="446313"/>
            <a:ext cx="8211231" cy="11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Black" pitchFamily="34" charset="0"/>
              </a:defRPr>
            </a:lvl2pPr>
            <a:lvl3pPr algn="ctr" rtl="0" eaLnBrk="0" fontAlgn="base" hangingPunct="0">
              <a:spcBef>
                <a:spcPct val="0"/>
              </a:spcBef>
              <a:spcAft>
                <a:spcPct val="0"/>
              </a:spcAft>
              <a:defRPr sz="3200">
                <a:solidFill>
                  <a:schemeClr val="tx2"/>
                </a:solidFill>
                <a:latin typeface="Arial Black" pitchFamily="34" charset="0"/>
              </a:defRPr>
            </a:lvl3pPr>
            <a:lvl4pPr algn="ctr" rtl="0" eaLnBrk="0" fontAlgn="base" hangingPunct="0">
              <a:spcBef>
                <a:spcPct val="0"/>
              </a:spcBef>
              <a:spcAft>
                <a:spcPct val="0"/>
              </a:spcAft>
              <a:defRPr sz="3200">
                <a:solidFill>
                  <a:schemeClr val="tx2"/>
                </a:solidFill>
                <a:latin typeface="Arial Black" pitchFamily="34" charset="0"/>
              </a:defRPr>
            </a:lvl4pPr>
            <a:lvl5pPr algn="ctr" rtl="0" eaLnBrk="0" fontAlgn="base" hangingPunct="0">
              <a:spcBef>
                <a:spcPct val="0"/>
              </a:spcBef>
              <a:spcAft>
                <a:spcPct val="0"/>
              </a:spcAft>
              <a:defRPr sz="3200">
                <a:solidFill>
                  <a:schemeClr val="tx2"/>
                </a:solidFill>
                <a:latin typeface="Arial Black" pitchFamily="34" charset="0"/>
              </a:defRPr>
            </a:lvl5pPr>
            <a:lvl6pPr marL="457200" algn="ctr" rtl="0" fontAlgn="base">
              <a:spcBef>
                <a:spcPct val="0"/>
              </a:spcBef>
              <a:spcAft>
                <a:spcPct val="0"/>
              </a:spcAft>
              <a:defRPr sz="3200">
                <a:solidFill>
                  <a:schemeClr val="tx2"/>
                </a:solidFill>
                <a:latin typeface="Arial Black" pitchFamily="34" charset="0"/>
              </a:defRPr>
            </a:lvl6pPr>
            <a:lvl7pPr marL="914400" algn="ctr" rtl="0" fontAlgn="base">
              <a:spcBef>
                <a:spcPct val="0"/>
              </a:spcBef>
              <a:spcAft>
                <a:spcPct val="0"/>
              </a:spcAft>
              <a:defRPr sz="3200">
                <a:solidFill>
                  <a:schemeClr val="tx2"/>
                </a:solidFill>
                <a:latin typeface="Arial Black" pitchFamily="34" charset="0"/>
              </a:defRPr>
            </a:lvl7pPr>
            <a:lvl8pPr marL="1371600" algn="ctr" rtl="0" fontAlgn="base">
              <a:spcBef>
                <a:spcPct val="0"/>
              </a:spcBef>
              <a:spcAft>
                <a:spcPct val="0"/>
              </a:spcAft>
              <a:defRPr sz="3200">
                <a:solidFill>
                  <a:schemeClr val="tx2"/>
                </a:solidFill>
                <a:latin typeface="Arial Black" pitchFamily="34" charset="0"/>
              </a:defRPr>
            </a:lvl8pPr>
            <a:lvl9pPr marL="1828800" algn="ctr" rtl="0" fontAlgn="base">
              <a:spcBef>
                <a:spcPct val="0"/>
              </a:spcBef>
              <a:spcAft>
                <a:spcPct val="0"/>
              </a:spcAft>
              <a:defRPr sz="3200">
                <a:solidFill>
                  <a:schemeClr val="tx2"/>
                </a:solidFill>
                <a:latin typeface="Arial Black" pitchFamily="34" charset="0"/>
              </a:defRPr>
            </a:lvl9pPr>
          </a:lstStyle>
          <a:p>
            <a:pPr algn="l" defTabSz="914400"/>
            <a:endParaRPr lang="da-DK" sz="2200" b="1" kern="0" dirty="0">
              <a:latin typeface="Verdana" panose="020B0604030504040204" pitchFamily="34" charset="0"/>
              <a:ea typeface="Verdana" panose="020B0604030504040204" pitchFamily="34" charset="0"/>
              <a:cs typeface="Verdana" panose="020B0604030504040204" pitchFamily="34" charset="0"/>
            </a:endParaRPr>
          </a:p>
        </p:txBody>
      </p:sp>
      <p:pic>
        <p:nvPicPr>
          <p:cNvPr id="4" name="Billede 3">
            <a:extLst>
              <a:ext uri="{FF2B5EF4-FFF2-40B4-BE49-F238E27FC236}">
                <a16:creationId xmlns:a16="http://schemas.microsoft.com/office/drawing/2014/main" id="{DA693091-84D3-499B-9FCD-EC5F9D653940}"/>
              </a:ext>
            </a:extLst>
          </p:cNvPr>
          <p:cNvPicPr>
            <a:picLocks noChangeAspect="1"/>
          </p:cNvPicPr>
          <p:nvPr/>
        </p:nvPicPr>
        <p:blipFill>
          <a:blip r:embed="rId3"/>
          <a:stretch>
            <a:fillRect/>
          </a:stretch>
        </p:blipFill>
        <p:spPr>
          <a:xfrm>
            <a:off x="706684" y="1304491"/>
            <a:ext cx="6894511" cy="4601102"/>
          </a:xfrm>
          <a:prstGeom prst="rect">
            <a:avLst/>
          </a:prstGeom>
        </p:spPr>
      </p:pic>
      <p:sp>
        <p:nvSpPr>
          <p:cNvPr id="2" name="Rektangel 1">
            <a:extLst>
              <a:ext uri="{FF2B5EF4-FFF2-40B4-BE49-F238E27FC236}">
                <a16:creationId xmlns:a16="http://schemas.microsoft.com/office/drawing/2014/main" id="{A9B271C0-0C8B-47A5-BFAB-BCD73D09DD60}"/>
              </a:ext>
            </a:extLst>
          </p:cNvPr>
          <p:cNvSpPr/>
          <p:nvPr/>
        </p:nvSpPr>
        <p:spPr>
          <a:xfrm>
            <a:off x="1116419" y="458074"/>
            <a:ext cx="4572000" cy="369332"/>
          </a:xfrm>
          <a:prstGeom prst="rect">
            <a:avLst/>
          </a:prstGeom>
        </p:spPr>
        <p:txBody>
          <a:bodyPr>
            <a:spAutoFit/>
          </a:bodyPr>
          <a:lstStyle/>
          <a:p>
            <a:r>
              <a:rPr lang="da-DK" b="1" kern="0" dirty="0">
                <a:latin typeface="Verdana" panose="020B0604030504040204" pitchFamily="34" charset="0"/>
                <a:ea typeface="Verdana" panose="020B0604030504040204" pitchFamily="34" charset="0"/>
                <a:cs typeface="Verdana" panose="020B0604030504040204" pitchFamily="34" charset="0"/>
              </a:rPr>
              <a:t>Med mange forhindringer…</a:t>
            </a:r>
          </a:p>
        </p:txBody>
      </p:sp>
    </p:spTree>
    <p:extLst>
      <p:ext uri="{BB962C8B-B14F-4D97-AF65-F5344CB8AC3E}">
        <p14:creationId xmlns:p14="http://schemas.microsoft.com/office/powerpoint/2010/main" val="350444609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C5A4E1-006B-42D6-841C-62F19F0A0335}"/>
              </a:ext>
            </a:extLst>
          </p:cNvPr>
          <p:cNvSpPr>
            <a:spLocks noGrp="1"/>
          </p:cNvSpPr>
          <p:nvPr>
            <p:ph type="title"/>
          </p:nvPr>
        </p:nvSpPr>
        <p:spPr>
          <a:xfrm>
            <a:off x="5785163" y="1158844"/>
            <a:ext cx="2860896" cy="878186"/>
          </a:xfrm>
        </p:spPr>
        <p:txBody>
          <a:bodyPr/>
          <a:lstStyle/>
          <a:p>
            <a:r>
              <a:rPr lang="da-DK" sz="1800" dirty="0">
                <a:latin typeface="Verdana" panose="020B0604030504040204" pitchFamily="34" charset="0"/>
                <a:ea typeface="Verdana" panose="020B0604030504040204" pitchFamily="34" charset="0"/>
              </a:rPr>
              <a:t>Når der ikke er fælles standarder bliver alt mere besværligt!</a:t>
            </a:r>
          </a:p>
        </p:txBody>
      </p:sp>
      <p:pic>
        <p:nvPicPr>
          <p:cNvPr id="9" name="Pladsholder til billede 8">
            <a:extLst>
              <a:ext uri="{FF2B5EF4-FFF2-40B4-BE49-F238E27FC236}">
                <a16:creationId xmlns:a16="http://schemas.microsoft.com/office/drawing/2014/main" id="{9F6ABFAA-0AC9-45B1-9832-5F12CE794F73}"/>
              </a:ext>
            </a:extLst>
          </p:cNvPr>
          <p:cNvPicPr>
            <a:picLocks noGrp="1" noChangeAspect="1"/>
          </p:cNvPicPr>
          <p:nvPr>
            <p:ph type="pic" sz="quarter" idx="10"/>
          </p:nvPr>
        </p:nvPicPr>
        <p:blipFill rotWithShape="1">
          <a:blip r:embed="rId2"/>
          <a:srcRect l="6600" t="-198" r="6332" b="7062"/>
          <a:stretch/>
        </p:blipFill>
        <p:spPr>
          <a:xfrm>
            <a:off x="72429" y="552841"/>
            <a:ext cx="5287222" cy="6047135"/>
          </a:xfrm>
        </p:spPr>
      </p:pic>
    </p:spTree>
    <p:extLst>
      <p:ext uri="{BB962C8B-B14F-4D97-AF65-F5344CB8AC3E}">
        <p14:creationId xmlns:p14="http://schemas.microsoft.com/office/powerpoint/2010/main" val="401551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7302F5-EAA1-43B3-B498-C0DBF9C0D946}"/>
              </a:ext>
            </a:extLst>
          </p:cNvPr>
          <p:cNvSpPr>
            <a:spLocks noGrp="1"/>
          </p:cNvSpPr>
          <p:nvPr>
            <p:ph type="title"/>
          </p:nvPr>
        </p:nvSpPr>
        <p:spPr/>
        <p:txBody>
          <a:bodyPr/>
          <a:lstStyle/>
          <a:p>
            <a:r>
              <a:rPr lang="da-DK" dirty="0"/>
              <a:t>Standarder er som udgangspunkt frivillige!</a:t>
            </a:r>
          </a:p>
        </p:txBody>
      </p:sp>
      <p:graphicFrame>
        <p:nvGraphicFramePr>
          <p:cNvPr id="10" name="Diagram 9">
            <a:extLst>
              <a:ext uri="{FF2B5EF4-FFF2-40B4-BE49-F238E27FC236}">
                <a16:creationId xmlns:a16="http://schemas.microsoft.com/office/drawing/2014/main" id="{C89D8E47-44A8-407A-B260-DC389E81A0D5}"/>
              </a:ext>
            </a:extLst>
          </p:cNvPr>
          <p:cNvGraphicFramePr/>
          <p:nvPr>
            <p:extLst>
              <p:ext uri="{D42A27DB-BD31-4B8C-83A1-F6EECF244321}">
                <p14:modId xmlns:p14="http://schemas.microsoft.com/office/powerpoint/2010/main" val="2178655536"/>
              </p:ext>
            </p:extLst>
          </p:nvPr>
        </p:nvGraphicFramePr>
        <p:xfrm>
          <a:off x="684000" y="1674892"/>
          <a:ext cx="7301156" cy="44905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2086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4000" y="842679"/>
            <a:ext cx="7748588" cy="740305"/>
          </a:xfrm>
        </p:spPr>
        <p:txBody>
          <a:bodyPr/>
          <a:lstStyle/>
          <a:p>
            <a:r>
              <a:rPr lang="da-DK" dirty="0">
                <a:solidFill>
                  <a:srgbClr val="07243D"/>
                </a:solidFill>
              </a:rPr>
              <a:t>Forskellige typer standarder </a:t>
            </a:r>
          </a:p>
        </p:txBody>
      </p:sp>
      <p:sp>
        <p:nvSpPr>
          <p:cNvPr id="13" name="Pladsholder til tekst 12">
            <a:extLst>
              <a:ext uri="{FF2B5EF4-FFF2-40B4-BE49-F238E27FC236}">
                <a16:creationId xmlns:a16="http://schemas.microsoft.com/office/drawing/2014/main" id="{0BBE5A05-EE22-41CF-800F-CEAFB7B07937}"/>
              </a:ext>
            </a:extLst>
          </p:cNvPr>
          <p:cNvSpPr>
            <a:spLocks noGrp="1"/>
          </p:cNvSpPr>
          <p:nvPr>
            <p:ph type="body" sz="quarter" idx="11"/>
          </p:nvPr>
        </p:nvSpPr>
        <p:spPr>
          <a:xfrm>
            <a:off x="4858597" y="1967686"/>
            <a:ext cx="3573991" cy="3295651"/>
          </a:xfrm>
        </p:spPr>
        <p:txBody>
          <a:bodyPr/>
          <a:lstStyle/>
          <a:p>
            <a:pPr marL="0" indent="0">
              <a:buNone/>
            </a:pPr>
            <a:r>
              <a:rPr lang="da-DK" dirty="0">
                <a:solidFill>
                  <a:schemeClr val="tx1"/>
                </a:solidFill>
                <a:latin typeface="Verdana" panose="020B0604030504040204" pitchFamily="34" charset="0"/>
                <a:ea typeface="Verdana" panose="020B0604030504040204" pitchFamily="34" charset="0"/>
              </a:rPr>
              <a:t>Standarder kan stille krav til forskellige ting.</a:t>
            </a:r>
          </a:p>
          <a:p>
            <a:pPr marL="0" indent="0">
              <a:buNone/>
            </a:pPr>
            <a:endParaRPr lang="da-DK" dirty="0">
              <a:solidFill>
                <a:schemeClr val="tx1"/>
              </a:solidFill>
              <a:latin typeface="Verdana" panose="020B0604030504040204" pitchFamily="34" charset="0"/>
              <a:ea typeface="Verdana" panose="020B0604030504040204" pitchFamily="34" charset="0"/>
            </a:endParaRPr>
          </a:p>
          <a:p>
            <a:pPr marL="0" indent="0">
              <a:buNone/>
            </a:pPr>
            <a:r>
              <a:rPr lang="da-DK" dirty="0">
                <a:solidFill>
                  <a:schemeClr val="tx1"/>
                </a:solidFill>
                <a:latin typeface="Verdana" panose="020B0604030504040204" pitchFamily="34" charset="0"/>
                <a:ea typeface="Verdana" panose="020B0604030504040204" pitchFamily="34" charset="0"/>
              </a:rPr>
              <a:t>De kan beskrive fremgangsmåder, prøvningsmetoder, angive specifikationer eller fastlægge fagudtryk.</a:t>
            </a:r>
          </a:p>
        </p:txBody>
      </p:sp>
      <p:graphicFrame>
        <p:nvGraphicFramePr>
          <p:cNvPr id="11" name="Diagram 10">
            <a:extLst>
              <a:ext uri="{FF2B5EF4-FFF2-40B4-BE49-F238E27FC236}">
                <a16:creationId xmlns:a16="http://schemas.microsoft.com/office/drawing/2014/main" id="{4C383B76-A169-4983-89FD-14C259287D4E}"/>
              </a:ext>
            </a:extLst>
          </p:cNvPr>
          <p:cNvGraphicFramePr/>
          <p:nvPr>
            <p:extLst>
              <p:ext uri="{D42A27DB-BD31-4B8C-83A1-F6EECF244321}">
                <p14:modId xmlns:p14="http://schemas.microsoft.com/office/powerpoint/2010/main" val="3058120335"/>
              </p:ext>
            </p:extLst>
          </p:nvPr>
        </p:nvGraphicFramePr>
        <p:xfrm>
          <a:off x="0" y="1446028"/>
          <a:ext cx="6485860" cy="4942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34404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4000" y="805981"/>
            <a:ext cx="7748588" cy="740305"/>
          </a:xfrm>
        </p:spPr>
        <p:txBody>
          <a:bodyPr/>
          <a:lstStyle/>
          <a:p>
            <a:r>
              <a:rPr lang="da-DK" dirty="0"/>
              <a:t>Hvordan skaber standarder værdi?</a:t>
            </a:r>
            <a:br>
              <a:rPr lang="da-DK" dirty="0"/>
            </a:br>
            <a:br>
              <a:rPr lang="da-DK" dirty="0"/>
            </a:br>
            <a:br>
              <a:rPr lang="da-DK" dirty="0"/>
            </a:br>
            <a:r>
              <a:rPr lang="da-DK" dirty="0"/>
              <a:t> </a:t>
            </a:r>
          </a:p>
        </p:txBody>
      </p:sp>
      <p:graphicFrame>
        <p:nvGraphicFramePr>
          <p:cNvPr id="4" name="Pladsholder til indhold 3"/>
          <p:cNvGraphicFramePr>
            <a:graphicFrameLocks noGrp="1"/>
          </p:cNvGraphicFramePr>
          <p:nvPr>
            <p:ph idx="4294967295"/>
            <p:extLst>
              <p:ext uri="{D42A27DB-BD31-4B8C-83A1-F6EECF244321}">
                <p14:modId xmlns:p14="http://schemas.microsoft.com/office/powerpoint/2010/main" val="2013388082"/>
              </p:ext>
            </p:extLst>
          </p:nvPr>
        </p:nvGraphicFramePr>
        <p:xfrm>
          <a:off x="-1" y="1412341"/>
          <a:ext cx="8283921" cy="5069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4291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603B04-1342-4DD5-A008-1DC5CEDCE6DB}"/>
              </a:ext>
            </a:extLst>
          </p:cNvPr>
          <p:cNvSpPr>
            <a:spLocks noGrp="1"/>
          </p:cNvSpPr>
          <p:nvPr>
            <p:ph type="title"/>
          </p:nvPr>
        </p:nvSpPr>
        <p:spPr/>
        <p:txBody>
          <a:bodyPr/>
          <a:lstStyle/>
          <a:p>
            <a:r>
              <a:rPr lang="da-DK" dirty="0"/>
              <a:t>Standarder skaber værdi for virksomheder - også for nyopstartede virksomheder og SMV’er</a:t>
            </a:r>
          </a:p>
        </p:txBody>
      </p:sp>
      <p:pic>
        <p:nvPicPr>
          <p:cNvPr id="4" name="Image 5">
            <a:extLst>
              <a:ext uri="{FF2B5EF4-FFF2-40B4-BE49-F238E27FC236}">
                <a16:creationId xmlns:a16="http://schemas.microsoft.com/office/drawing/2014/main" id="{DC6098A7-86DD-43C9-BB2A-544C35F20BB5}"/>
              </a:ext>
            </a:extLst>
          </p:cNvPr>
          <p:cNvPicPr>
            <a:picLocks noChangeAspect="1"/>
          </p:cNvPicPr>
          <p:nvPr/>
        </p:nvPicPr>
        <p:blipFill>
          <a:blip r:embed="rId3"/>
          <a:stretch>
            <a:fillRect/>
          </a:stretch>
        </p:blipFill>
        <p:spPr>
          <a:xfrm>
            <a:off x="570368" y="1958118"/>
            <a:ext cx="7215611" cy="4513926"/>
          </a:xfrm>
          <a:prstGeom prst="rect">
            <a:avLst/>
          </a:prstGeom>
        </p:spPr>
      </p:pic>
      <p:sp>
        <p:nvSpPr>
          <p:cNvPr id="5" name="Tekstfelt 4">
            <a:extLst>
              <a:ext uri="{FF2B5EF4-FFF2-40B4-BE49-F238E27FC236}">
                <a16:creationId xmlns:a16="http://schemas.microsoft.com/office/drawing/2014/main" id="{7D1DC3A8-3A94-422C-88AA-367E1F957D37}"/>
              </a:ext>
            </a:extLst>
          </p:cNvPr>
          <p:cNvSpPr txBox="1"/>
          <p:nvPr/>
        </p:nvSpPr>
        <p:spPr>
          <a:xfrm>
            <a:off x="0" y="6438121"/>
            <a:ext cx="6361613" cy="215444"/>
          </a:xfrm>
          <a:prstGeom prst="rect">
            <a:avLst/>
          </a:prstGeom>
          <a:noFill/>
        </p:spPr>
        <p:txBody>
          <a:bodyPr wrap="square" rtlCol="0">
            <a:spAutoFit/>
          </a:bodyPr>
          <a:lstStyle/>
          <a:p>
            <a:r>
              <a:rPr lang="da-DK" sz="800" dirty="0">
                <a:latin typeface="Verdana" panose="020B0604030504040204" pitchFamily="34" charset="0"/>
                <a:ea typeface="Verdana" panose="020B0604030504040204" pitchFamily="34" charset="0"/>
              </a:rPr>
              <a:t>The present </a:t>
            </a:r>
            <a:r>
              <a:rPr lang="da-DK" sz="800" dirty="0" err="1">
                <a:latin typeface="Verdana" panose="020B0604030504040204" pitchFamily="34" charset="0"/>
                <a:ea typeface="Verdana" panose="020B0604030504040204" pitchFamily="34" charset="0"/>
              </a:rPr>
              <a:t>graphic</a:t>
            </a:r>
            <a:r>
              <a:rPr lang="da-DK" sz="800" dirty="0">
                <a:latin typeface="Verdana" panose="020B0604030504040204" pitchFamily="34" charset="0"/>
                <a:ea typeface="Verdana" panose="020B0604030504040204" pitchFamily="34" charset="0"/>
              </a:rPr>
              <a:t> is </a:t>
            </a:r>
            <a:r>
              <a:rPr lang="da-DK" sz="800" dirty="0" err="1">
                <a:latin typeface="Verdana" panose="020B0604030504040204" pitchFamily="34" charset="0"/>
                <a:ea typeface="Verdana" panose="020B0604030504040204" pitchFamily="34" charset="0"/>
              </a:rPr>
              <a:t>based</a:t>
            </a:r>
            <a:r>
              <a:rPr lang="da-DK" sz="800" dirty="0">
                <a:latin typeface="Verdana" panose="020B0604030504040204" pitchFamily="34" charset="0"/>
                <a:ea typeface="Verdana" panose="020B0604030504040204" pitchFamily="34" charset="0"/>
              </a:rPr>
              <a:t> on ETSI </a:t>
            </a:r>
            <a:r>
              <a:rPr lang="da-DK" sz="800" dirty="0" err="1">
                <a:latin typeface="Verdana" panose="020B0604030504040204" pitchFamily="34" charset="0"/>
                <a:ea typeface="Verdana" panose="020B0604030504040204" pitchFamily="34" charset="0"/>
              </a:rPr>
              <a:t>material</a:t>
            </a:r>
            <a:r>
              <a:rPr lang="da-DK" sz="800" dirty="0">
                <a:latin typeface="Verdana" panose="020B0604030504040204" pitchFamily="34" charset="0"/>
                <a:ea typeface="Verdana" panose="020B0604030504040204" pitchFamily="34" charset="0"/>
              </a:rPr>
              <a:t> © ETSI 2018</a:t>
            </a:r>
          </a:p>
        </p:txBody>
      </p:sp>
    </p:spTree>
    <p:extLst>
      <p:ext uri="{BB962C8B-B14F-4D97-AF65-F5344CB8AC3E}">
        <p14:creationId xmlns:p14="http://schemas.microsoft.com/office/powerpoint/2010/main" val="3103224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rgbClr val="07243D"/>
                </a:solidFill>
              </a:rPr>
              <a:t>De jure vs. de facto standarder</a:t>
            </a:r>
          </a:p>
        </p:txBody>
      </p:sp>
      <p:sp>
        <p:nvSpPr>
          <p:cNvPr id="4" name="Pladsholder til tekst 3">
            <a:extLst>
              <a:ext uri="{FF2B5EF4-FFF2-40B4-BE49-F238E27FC236}">
                <a16:creationId xmlns:a16="http://schemas.microsoft.com/office/drawing/2014/main" id="{C4D74204-F58F-41A2-8024-38C6393537AF}"/>
              </a:ext>
            </a:extLst>
          </p:cNvPr>
          <p:cNvSpPr>
            <a:spLocks noGrp="1"/>
          </p:cNvSpPr>
          <p:nvPr>
            <p:ph type="body" sz="quarter" idx="10"/>
          </p:nvPr>
        </p:nvSpPr>
        <p:spPr/>
        <p:txBody>
          <a:bodyPr>
            <a:normAutofit/>
          </a:bodyPr>
          <a:lstStyle/>
          <a:p>
            <a:pPr marL="0" indent="0">
              <a:buNone/>
            </a:pPr>
            <a:r>
              <a:rPr lang="da-DK" b="1" dirty="0">
                <a:latin typeface="Verdana" panose="020B0604030504040204" pitchFamily="34" charset="0"/>
                <a:ea typeface="Verdana" panose="020B0604030504040204" pitchFamily="34" charset="0"/>
              </a:rPr>
              <a:t>De jure </a:t>
            </a:r>
          </a:p>
          <a:p>
            <a:r>
              <a:rPr lang="da-DK" dirty="0">
                <a:latin typeface="Verdana" panose="020B0604030504040204" pitchFamily="34" charset="0"/>
                <a:ea typeface="Verdana" panose="020B0604030504040204" pitchFamily="34" charset="0"/>
              </a:rPr>
              <a:t>Formel</a:t>
            </a:r>
          </a:p>
          <a:p>
            <a:r>
              <a:rPr lang="da-DK" dirty="0">
                <a:latin typeface="Verdana" panose="020B0604030504040204" pitchFamily="34" charset="0"/>
                <a:ea typeface="Verdana" panose="020B0604030504040204" pitchFamily="34" charset="0"/>
              </a:rPr>
              <a:t>Frivillig </a:t>
            </a:r>
          </a:p>
          <a:p>
            <a:r>
              <a:rPr lang="da-DK" dirty="0">
                <a:latin typeface="Verdana" panose="020B0604030504040204" pitchFamily="34" charset="0"/>
                <a:ea typeface="Verdana" panose="020B0604030504040204" pitchFamily="34" charset="0"/>
              </a:rPr>
              <a:t>Konsensusbaseret</a:t>
            </a:r>
          </a:p>
          <a:p>
            <a:r>
              <a:rPr lang="da-DK" dirty="0">
                <a:latin typeface="Verdana" panose="020B0604030504040204" pitchFamily="34" charset="0"/>
                <a:ea typeface="Verdana" panose="020B0604030504040204" pitchFamily="34" charset="0"/>
              </a:rPr>
              <a:t>Åben proces</a:t>
            </a:r>
          </a:p>
          <a:p>
            <a:r>
              <a:rPr lang="da-DK" dirty="0">
                <a:latin typeface="Verdana" panose="020B0604030504040204" pitchFamily="34" charset="0"/>
                <a:ea typeface="Verdana" panose="020B0604030504040204" pitchFamily="34" charset="0"/>
              </a:rPr>
              <a:t>Godkendt af en formel standardiseringsorganisation </a:t>
            </a:r>
          </a:p>
          <a:p>
            <a:pPr marL="0" indent="0">
              <a:buNone/>
            </a:pPr>
            <a:r>
              <a:rPr lang="da-DK" dirty="0">
                <a:latin typeface="Verdana" panose="020B0604030504040204" pitchFamily="34" charset="0"/>
                <a:ea typeface="Verdana" panose="020B0604030504040204" pitchFamily="34" charset="0"/>
              </a:rPr>
              <a:t>(I Danmark: Dansk Standard)</a:t>
            </a:r>
          </a:p>
          <a:p>
            <a:pPr marL="0" indent="0">
              <a:buNone/>
            </a:pPr>
            <a:endParaRPr lang="en-US" sz="1200" b="1" dirty="0">
              <a:latin typeface="Verdana" panose="020B0604030504040204" pitchFamily="34" charset="0"/>
              <a:ea typeface="Verdana" panose="020B0604030504040204" pitchFamily="34" charset="0"/>
            </a:endParaRPr>
          </a:p>
          <a:p>
            <a:endParaRPr lang="da-DK" dirty="0"/>
          </a:p>
        </p:txBody>
      </p:sp>
      <p:sp>
        <p:nvSpPr>
          <p:cNvPr id="6" name="Pladsholder til tekst 5">
            <a:extLst>
              <a:ext uri="{FF2B5EF4-FFF2-40B4-BE49-F238E27FC236}">
                <a16:creationId xmlns:a16="http://schemas.microsoft.com/office/drawing/2014/main" id="{36A48870-3BF4-441E-8767-DF7C1DC2151A}"/>
              </a:ext>
            </a:extLst>
          </p:cNvPr>
          <p:cNvSpPr>
            <a:spLocks noGrp="1"/>
          </p:cNvSpPr>
          <p:nvPr>
            <p:ph type="body" sz="quarter" idx="11"/>
          </p:nvPr>
        </p:nvSpPr>
        <p:spPr/>
        <p:txBody>
          <a:bodyPr/>
          <a:lstStyle/>
          <a:p>
            <a:pPr marL="0" indent="0">
              <a:buNone/>
            </a:pPr>
            <a:r>
              <a:rPr lang="en-US" b="1" dirty="0">
                <a:latin typeface="Verdana" panose="020B0604030504040204" pitchFamily="34" charset="0"/>
                <a:ea typeface="Verdana" panose="020B0604030504040204" pitchFamily="34" charset="0"/>
              </a:rPr>
              <a:t>De facto</a:t>
            </a:r>
          </a:p>
          <a:p>
            <a:pPr>
              <a:defRPr/>
            </a:pPr>
            <a:r>
              <a:rPr lang="da-DK" dirty="0">
                <a:latin typeface="Verdana" panose="020B0604030504040204" pitchFamily="34" charset="0"/>
                <a:ea typeface="Verdana" panose="020B0604030504040204" pitchFamily="34" charset="0"/>
              </a:rPr>
              <a:t>Konsortier </a:t>
            </a:r>
          </a:p>
          <a:p>
            <a:pPr>
              <a:defRPr/>
            </a:pPr>
            <a:r>
              <a:rPr lang="da-DK" dirty="0">
                <a:latin typeface="Verdana" panose="020B0604030504040204" pitchFamily="34" charset="0"/>
                <a:ea typeface="Verdana" panose="020B0604030504040204" pitchFamily="34" charset="0"/>
              </a:rPr>
              <a:t>Industri-standarder</a:t>
            </a:r>
          </a:p>
          <a:p>
            <a:pPr>
              <a:defRPr/>
            </a:pPr>
            <a:r>
              <a:rPr lang="da-DK" dirty="0">
                <a:latin typeface="Verdana" panose="020B0604030504040204" pitchFamily="34" charset="0"/>
                <a:ea typeface="Verdana" panose="020B0604030504040204" pitchFamily="34" charset="0"/>
              </a:rPr>
              <a:t>Ikke konsensus-baseret</a:t>
            </a:r>
          </a:p>
          <a:p>
            <a:pPr>
              <a:defRPr/>
            </a:pPr>
            <a:r>
              <a:rPr lang="da-DK" dirty="0">
                <a:latin typeface="Verdana" panose="020B0604030504040204" pitchFamily="34" charset="0"/>
                <a:ea typeface="Verdana" panose="020B0604030504040204" pitchFamily="34" charset="0"/>
              </a:rPr>
              <a:t>Lukket proces</a:t>
            </a:r>
          </a:p>
          <a:p>
            <a:endParaRPr lang="da-DK" dirty="0"/>
          </a:p>
        </p:txBody>
      </p:sp>
    </p:spTree>
    <p:extLst>
      <p:ext uri="{BB962C8B-B14F-4D97-AF65-F5344CB8AC3E}">
        <p14:creationId xmlns:p14="http://schemas.microsoft.com/office/powerpoint/2010/main" val="15192097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4000" y="917795"/>
            <a:ext cx="7748588" cy="740305"/>
          </a:xfrm>
        </p:spPr>
        <p:txBody>
          <a:bodyPr/>
          <a:lstStyle/>
          <a:p>
            <a:r>
              <a:rPr lang="en-US" dirty="0" err="1">
                <a:solidFill>
                  <a:srgbClr val="172944"/>
                </a:solidFill>
              </a:rPr>
              <a:t>Eksempler</a:t>
            </a:r>
            <a:r>
              <a:rPr lang="en-US" dirty="0">
                <a:solidFill>
                  <a:srgbClr val="172944"/>
                </a:solidFill>
              </a:rPr>
              <a:t> </a:t>
            </a:r>
            <a:r>
              <a:rPr lang="en-US" dirty="0" err="1">
                <a:solidFill>
                  <a:srgbClr val="172944"/>
                </a:solidFill>
              </a:rPr>
              <a:t>på</a:t>
            </a:r>
            <a:r>
              <a:rPr lang="en-US" dirty="0">
                <a:solidFill>
                  <a:srgbClr val="172944"/>
                </a:solidFill>
              </a:rPr>
              <a:t> de facto </a:t>
            </a:r>
            <a:r>
              <a:rPr lang="en-US" dirty="0" err="1">
                <a:solidFill>
                  <a:srgbClr val="172944"/>
                </a:solidFill>
              </a:rPr>
              <a:t>standarder</a:t>
            </a:r>
            <a:r>
              <a:rPr lang="en-US" dirty="0">
                <a:solidFill>
                  <a:srgbClr val="172944"/>
                </a:solidFill>
              </a:rPr>
              <a:t> </a:t>
            </a:r>
          </a:p>
        </p:txBody>
      </p:sp>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776" y="2023061"/>
            <a:ext cx="3562280" cy="2403466"/>
          </a:xfrm>
          <a:prstGeom prst="rect">
            <a:avLst/>
          </a:prstGeom>
        </p:spPr>
      </p:pic>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07" y="2127176"/>
            <a:ext cx="4072401" cy="1779805"/>
          </a:xfrm>
          <a:prstGeom prst="rect">
            <a:avLst/>
          </a:prstGeom>
        </p:spPr>
      </p:pic>
      <p:sp>
        <p:nvSpPr>
          <p:cNvPr id="7" name="Pladsholder til indhold 2"/>
          <p:cNvSpPr txBox="1">
            <a:spLocks/>
          </p:cNvSpPr>
          <p:nvPr/>
        </p:nvSpPr>
        <p:spPr bwMode="auto">
          <a:xfrm>
            <a:off x="557252" y="1658100"/>
            <a:ext cx="2575247"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000" indent="-180000" algn="l" rtl="0" eaLnBrk="1" fontAlgn="base" hangingPunct="1">
              <a:spcBef>
                <a:spcPct val="20000"/>
              </a:spcBef>
              <a:spcAft>
                <a:spcPct val="0"/>
              </a:spcAft>
              <a:buClr>
                <a:schemeClr val="tx1"/>
              </a:buClr>
              <a:buFont typeface="Wingdings" pitchFamily="2" charset="2"/>
              <a:buChar char="§"/>
              <a:defRPr>
                <a:solidFill>
                  <a:srgbClr val="4E5052"/>
                </a:solidFill>
                <a:latin typeface="+mn-lt"/>
                <a:ea typeface="+mn-ea"/>
                <a:cs typeface="+mn-cs"/>
              </a:defRPr>
            </a:lvl1pPr>
            <a:lvl2pPr marL="360000" indent="-180000" algn="l" rtl="0" eaLnBrk="1" fontAlgn="base" hangingPunct="1">
              <a:spcBef>
                <a:spcPct val="20000"/>
              </a:spcBef>
              <a:spcAft>
                <a:spcPct val="0"/>
              </a:spcAft>
              <a:buClr>
                <a:schemeClr val="tx1"/>
              </a:buClr>
              <a:buSzPct val="100000"/>
              <a:buFont typeface="Wingdings" pitchFamily="2" charset="2"/>
              <a:buChar char="§"/>
              <a:defRPr sz="1600">
                <a:solidFill>
                  <a:srgbClr val="4E5052"/>
                </a:solidFill>
                <a:latin typeface="+mn-lt"/>
              </a:defRPr>
            </a:lvl2pPr>
            <a:lvl3pPr marL="540000" indent="-180000" algn="l" rtl="0" eaLnBrk="1" fontAlgn="base" hangingPunct="1">
              <a:spcBef>
                <a:spcPct val="20000"/>
              </a:spcBef>
              <a:spcAft>
                <a:spcPct val="0"/>
              </a:spcAft>
              <a:buClr>
                <a:schemeClr val="tx1"/>
              </a:buClr>
              <a:buSzPct val="100000"/>
              <a:buFont typeface="Wingdings" pitchFamily="2" charset="2"/>
              <a:buChar char="§"/>
              <a:defRPr sz="1400">
                <a:solidFill>
                  <a:srgbClr val="4E5052"/>
                </a:solidFill>
                <a:latin typeface="+mn-lt"/>
              </a:defRPr>
            </a:lvl3pPr>
            <a:lvl4pPr marL="720000" indent="-180000" algn="l" rtl="0" eaLnBrk="1" fontAlgn="base" hangingPunct="1">
              <a:spcBef>
                <a:spcPct val="20000"/>
              </a:spcBef>
              <a:spcAft>
                <a:spcPct val="0"/>
              </a:spcAft>
              <a:buClr>
                <a:schemeClr val="tx1"/>
              </a:buClr>
              <a:buSzPct val="100000"/>
              <a:buFont typeface="Wingdings" pitchFamily="2" charset="2"/>
              <a:buChar char="§"/>
              <a:defRPr sz="1400">
                <a:solidFill>
                  <a:srgbClr val="4E5052"/>
                </a:solidFill>
                <a:latin typeface="+mn-lt"/>
              </a:defRPr>
            </a:lvl4pPr>
            <a:lvl5pPr marL="900000" indent="-180000" algn="l" rtl="0" eaLnBrk="1" fontAlgn="base" hangingPunct="1">
              <a:spcBef>
                <a:spcPct val="20000"/>
              </a:spcBef>
              <a:spcAft>
                <a:spcPct val="0"/>
              </a:spcAft>
              <a:buClr>
                <a:schemeClr val="tx1"/>
              </a:buClr>
              <a:buSzPct val="100000"/>
              <a:buFont typeface="Wingdings" pitchFamily="2" charset="2"/>
              <a:buChar char="§"/>
              <a:defRPr sz="1400">
                <a:solidFill>
                  <a:srgbClr val="4E5052"/>
                </a:solidFill>
                <a:latin typeface="+mn-lt"/>
              </a:defRPr>
            </a:lvl5pPr>
            <a:lvl6pPr marL="1670050" indent="-182563" algn="l" rtl="0" eaLnBrk="1" fontAlgn="base" hangingPunct="1">
              <a:spcBef>
                <a:spcPct val="20000"/>
              </a:spcBef>
              <a:spcAft>
                <a:spcPct val="0"/>
              </a:spcAft>
              <a:buSzPct val="95000"/>
              <a:buChar char="•"/>
              <a:defRPr sz="1400">
                <a:solidFill>
                  <a:schemeClr val="tx1"/>
                </a:solidFill>
                <a:latin typeface="+mn-lt"/>
              </a:defRPr>
            </a:lvl6pPr>
            <a:lvl7pPr marL="2127250" indent="-182563" algn="l" rtl="0" eaLnBrk="1" fontAlgn="base" hangingPunct="1">
              <a:spcBef>
                <a:spcPct val="20000"/>
              </a:spcBef>
              <a:spcAft>
                <a:spcPct val="0"/>
              </a:spcAft>
              <a:buSzPct val="95000"/>
              <a:buChar char="•"/>
              <a:defRPr sz="1400">
                <a:solidFill>
                  <a:schemeClr val="tx1"/>
                </a:solidFill>
                <a:latin typeface="+mn-lt"/>
              </a:defRPr>
            </a:lvl7pPr>
            <a:lvl8pPr marL="2584450" indent="-182563" algn="l" rtl="0" eaLnBrk="1" fontAlgn="base" hangingPunct="1">
              <a:spcBef>
                <a:spcPct val="20000"/>
              </a:spcBef>
              <a:spcAft>
                <a:spcPct val="0"/>
              </a:spcAft>
              <a:buSzPct val="95000"/>
              <a:buChar char="•"/>
              <a:defRPr sz="1400">
                <a:solidFill>
                  <a:schemeClr val="tx1"/>
                </a:solidFill>
                <a:latin typeface="+mn-lt"/>
              </a:defRPr>
            </a:lvl8pPr>
            <a:lvl9pPr marL="3041650" indent="-182563" algn="l" rtl="0" eaLnBrk="1" fontAlgn="base" hangingPunct="1">
              <a:spcBef>
                <a:spcPct val="20000"/>
              </a:spcBef>
              <a:spcAft>
                <a:spcPct val="0"/>
              </a:spcAft>
              <a:buSzPct val="95000"/>
              <a:buChar char="•"/>
              <a:defRPr sz="1400">
                <a:solidFill>
                  <a:schemeClr val="tx1"/>
                </a:solidFill>
                <a:latin typeface="+mn-lt"/>
              </a:defRPr>
            </a:lvl9pPr>
          </a:lstStyle>
          <a:p>
            <a:pPr marL="0" indent="0">
              <a:buFont typeface="Wingdings" pitchFamily="2" charset="2"/>
              <a:buNone/>
            </a:pPr>
            <a:r>
              <a:rPr lang="da-DK" kern="0" dirty="0">
                <a:solidFill>
                  <a:schemeClr val="tx1"/>
                </a:solidFill>
                <a:latin typeface="Verdana" panose="020B0604030504040204" pitchFamily="34" charset="0"/>
                <a:ea typeface="Verdana" panose="020B0604030504040204" pitchFamily="34" charset="0"/>
              </a:rPr>
              <a:t> </a:t>
            </a:r>
            <a:r>
              <a:rPr lang="da-DK" b="1" kern="0" dirty="0">
                <a:solidFill>
                  <a:schemeClr val="tx1"/>
                </a:solidFill>
                <a:latin typeface="Verdana" panose="020B0604030504040204" pitchFamily="34" charset="0"/>
                <a:ea typeface="Verdana" panose="020B0604030504040204" pitchFamily="34" charset="0"/>
              </a:rPr>
              <a:t>Noder</a:t>
            </a:r>
          </a:p>
        </p:txBody>
      </p:sp>
      <p:sp>
        <p:nvSpPr>
          <p:cNvPr id="8" name="Pladsholder til indhold 2"/>
          <p:cNvSpPr txBox="1">
            <a:spLocks/>
          </p:cNvSpPr>
          <p:nvPr/>
        </p:nvSpPr>
        <p:spPr bwMode="auto">
          <a:xfrm>
            <a:off x="4972776" y="1623305"/>
            <a:ext cx="3602038"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000" indent="-180000" algn="l" rtl="0" eaLnBrk="1" fontAlgn="base" hangingPunct="1">
              <a:spcBef>
                <a:spcPct val="20000"/>
              </a:spcBef>
              <a:spcAft>
                <a:spcPct val="0"/>
              </a:spcAft>
              <a:buClr>
                <a:schemeClr val="tx1"/>
              </a:buClr>
              <a:buFont typeface="Wingdings" pitchFamily="2" charset="2"/>
              <a:buChar char="§"/>
              <a:defRPr>
                <a:solidFill>
                  <a:srgbClr val="4E5052"/>
                </a:solidFill>
                <a:latin typeface="+mn-lt"/>
                <a:ea typeface="+mn-ea"/>
                <a:cs typeface="+mn-cs"/>
              </a:defRPr>
            </a:lvl1pPr>
            <a:lvl2pPr marL="360000" indent="-180000" algn="l" rtl="0" eaLnBrk="1" fontAlgn="base" hangingPunct="1">
              <a:spcBef>
                <a:spcPct val="20000"/>
              </a:spcBef>
              <a:spcAft>
                <a:spcPct val="0"/>
              </a:spcAft>
              <a:buClr>
                <a:schemeClr val="tx1"/>
              </a:buClr>
              <a:buSzPct val="100000"/>
              <a:buFont typeface="Wingdings" pitchFamily="2" charset="2"/>
              <a:buChar char="§"/>
              <a:defRPr sz="1600">
                <a:solidFill>
                  <a:srgbClr val="4E5052"/>
                </a:solidFill>
                <a:latin typeface="+mn-lt"/>
              </a:defRPr>
            </a:lvl2pPr>
            <a:lvl3pPr marL="540000" indent="-180000" algn="l" rtl="0" eaLnBrk="1" fontAlgn="base" hangingPunct="1">
              <a:spcBef>
                <a:spcPct val="20000"/>
              </a:spcBef>
              <a:spcAft>
                <a:spcPct val="0"/>
              </a:spcAft>
              <a:buClr>
                <a:schemeClr val="tx1"/>
              </a:buClr>
              <a:buSzPct val="100000"/>
              <a:buFont typeface="Wingdings" pitchFamily="2" charset="2"/>
              <a:buChar char="§"/>
              <a:defRPr sz="1400">
                <a:solidFill>
                  <a:srgbClr val="4E5052"/>
                </a:solidFill>
                <a:latin typeface="+mn-lt"/>
              </a:defRPr>
            </a:lvl3pPr>
            <a:lvl4pPr marL="720000" indent="-180000" algn="l" rtl="0" eaLnBrk="1" fontAlgn="base" hangingPunct="1">
              <a:spcBef>
                <a:spcPct val="20000"/>
              </a:spcBef>
              <a:spcAft>
                <a:spcPct val="0"/>
              </a:spcAft>
              <a:buClr>
                <a:schemeClr val="tx1"/>
              </a:buClr>
              <a:buSzPct val="100000"/>
              <a:buFont typeface="Wingdings" pitchFamily="2" charset="2"/>
              <a:buChar char="§"/>
              <a:defRPr sz="1400">
                <a:solidFill>
                  <a:srgbClr val="4E5052"/>
                </a:solidFill>
                <a:latin typeface="+mn-lt"/>
              </a:defRPr>
            </a:lvl4pPr>
            <a:lvl5pPr marL="900000" indent="-180000" algn="l" rtl="0" eaLnBrk="1" fontAlgn="base" hangingPunct="1">
              <a:spcBef>
                <a:spcPct val="20000"/>
              </a:spcBef>
              <a:spcAft>
                <a:spcPct val="0"/>
              </a:spcAft>
              <a:buClr>
                <a:schemeClr val="tx1"/>
              </a:buClr>
              <a:buSzPct val="100000"/>
              <a:buFont typeface="Wingdings" pitchFamily="2" charset="2"/>
              <a:buChar char="§"/>
              <a:defRPr sz="1400">
                <a:solidFill>
                  <a:srgbClr val="4E5052"/>
                </a:solidFill>
                <a:latin typeface="+mn-lt"/>
              </a:defRPr>
            </a:lvl5pPr>
            <a:lvl6pPr marL="1670050" indent="-182563" algn="l" rtl="0" eaLnBrk="1" fontAlgn="base" hangingPunct="1">
              <a:spcBef>
                <a:spcPct val="20000"/>
              </a:spcBef>
              <a:spcAft>
                <a:spcPct val="0"/>
              </a:spcAft>
              <a:buSzPct val="95000"/>
              <a:buChar char="•"/>
              <a:defRPr sz="1400">
                <a:solidFill>
                  <a:schemeClr val="tx1"/>
                </a:solidFill>
                <a:latin typeface="+mn-lt"/>
              </a:defRPr>
            </a:lvl6pPr>
            <a:lvl7pPr marL="2127250" indent="-182563" algn="l" rtl="0" eaLnBrk="1" fontAlgn="base" hangingPunct="1">
              <a:spcBef>
                <a:spcPct val="20000"/>
              </a:spcBef>
              <a:spcAft>
                <a:spcPct val="0"/>
              </a:spcAft>
              <a:buSzPct val="95000"/>
              <a:buChar char="•"/>
              <a:defRPr sz="1400">
                <a:solidFill>
                  <a:schemeClr val="tx1"/>
                </a:solidFill>
                <a:latin typeface="+mn-lt"/>
              </a:defRPr>
            </a:lvl7pPr>
            <a:lvl8pPr marL="2584450" indent="-182563" algn="l" rtl="0" eaLnBrk="1" fontAlgn="base" hangingPunct="1">
              <a:spcBef>
                <a:spcPct val="20000"/>
              </a:spcBef>
              <a:spcAft>
                <a:spcPct val="0"/>
              </a:spcAft>
              <a:buSzPct val="95000"/>
              <a:buChar char="•"/>
              <a:defRPr sz="1400">
                <a:solidFill>
                  <a:schemeClr val="tx1"/>
                </a:solidFill>
                <a:latin typeface="+mn-lt"/>
              </a:defRPr>
            </a:lvl8pPr>
            <a:lvl9pPr marL="3041650" indent="-182563" algn="l" rtl="0" eaLnBrk="1" fontAlgn="base" hangingPunct="1">
              <a:spcBef>
                <a:spcPct val="20000"/>
              </a:spcBef>
              <a:spcAft>
                <a:spcPct val="0"/>
              </a:spcAft>
              <a:buSzPct val="95000"/>
              <a:buChar char="•"/>
              <a:defRPr sz="1400">
                <a:solidFill>
                  <a:schemeClr val="tx1"/>
                </a:solidFill>
                <a:latin typeface="+mn-lt"/>
              </a:defRPr>
            </a:lvl9pPr>
          </a:lstStyle>
          <a:p>
            <a:pPr marL="0" indent="0">
              <a:buFont typeface="Wingdings" pitchFamily="2" charset="2"/>
              <a:buNone/>
            </a:pPr>
            <a:r>
              <a:rPr lang="da-DK" b="1" kern="0" dirty="0">
                <a:solidFill>
                  <a:schemeClr val="tx1"/>
                </a:solidFill>
                <a:latin typeface="Verdana" panose="020B0604030504040204" pitchFamily="34" charset="0"/>
                <a:ea typeface="Verdana" panose="020B0604030504040204" pitchFamily="34" charset="0"/>
              </a:rPr>
              <a:t>Fodbold</a:t>
            </a:r>
            <a:endParaRPr lang="en-US" b="1" kern="0" dirty="0">
              <a:solidFill>
                <a:schemeClr val="tx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301199374"/>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En de facto standard kan godt blive en de jure standard – eksempel</a:t>
            </a:r>
          </a:p>
        </p:txBody>
      </p:sp>
      <p:sp>
        <p:nvSpPr>
          <p:cNvPr id="3" name="Pladsholder til indhold 2"/>
          <p:cNvSpPr>
            <a:spLocks noGrp="1"/>
          </p:cNvSpPr>
          <p:nvPr>
            <p:ph type="body" sz="quarter" idx="10"/>
          </p:nvPr>
        </p:nvSpPr>
        <p:spPr>
          <a:xfrm>
            <a:off x="684213" y="1988191"/>
            <a:ext cx="7351712" cy="3679185"/>
          </a:xfrm>
        </p:spPr>
        <p:txBody>
          <a:bodyPr/>
          <a:lstStyle/>
          <a:p>
            <a:pPr marL="0" indent="0">
              <a:buNone/>
            </a:pPr>
            <a:r>
              <a:rPr lang="da-DK" dirty="0">
                <a:latin typeface="Verdana" panose="020B0604030504040204" pitchFamily="34" charset="0"/>
                <a:ea typeface="Verdana" panose="020B0604030504040204" pitchFamily="34" charset="0"/>
              </a:rPr>
              <a:t>Portable Document Format (PDF)</a:t>
            </a:r>
          </a:p>
          <a:p>
            <a:pPr marL="0" indent="0">
              <a:buNone/>
            </a:pPr>
            <a:endParaRPr lang="da-DK" dirty="0"/>
          </a:p>
          <a:p>
            <a:pPr marL="0" indent="0">
              <a:buNone/>
            </a:pPr>
            <a:endParaRPr lang="da-DK" dirty="0"/>
          </a:p>
          <a:p>
            <a:endParaRPr lang="da-DK" dirty="0"/>
          </a:p>
        </p:txBody>
      </p:sp>
      <p:grpSp>
        <p:nvGrpSpPr>
          <p:cNvPr id="11" name="Gruppe 10"/>
          <p:cNvGrpSpPr/>
          <p:nvPr/>
        </p:nvGrpSpPr>
        <p:grpSpPr>
          <a:xfrm>
            <a:off x="1048599" y="2572881"/>
            <a:ext cx="2076450" cy="2509804"/>
            <a:chOff x="1133475" y="2186021"/>
            <a:chExt cx="2076450" cy="2509804"/>
          </a:xfrm>
        </p:grpSpPr>
        <p:pic>
          <p:nvPicPr>
            <p:cNvPr id="1026" name="Picture 2" descr="C:\Users\sab\Desktop\r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2486025"/>
              <a:ext cx="2076450" cy="2209800"/>
            </a:xfrm>
            <a:prstGeom prst="rect">
              <a:avLst/>
            </a:prstGeom>
            <a:noFill/>
            <a:extLst>
              <a:ext uri="{909E8E84-426E-40DD-AFC4-6F175D3DCCD1}">
                <a14:hiddenFill xmlns:a14="http://schemas.microsoft.com/office/drawing/2010/main">
                  <a:solidFill>
                    <a:srgbClr val="FFFFFF"/>
                  </a:solidFill>
                </a14:hiddenFill>
              </a:ext>
            </a:extLst>
          </p:spPr>
        </p:pic>
        <p:sp>
          <p:nvSpPr>
            <p:cNvPr id="6" name="Tekstboks 5"/>
            <p:cNvSpPr txBox="1"/>
            <p:nvPr/>
          </p:nvSpPr>
          <p:spPr>
            <a:xfrm>
              <a:off x="1581149" y="2186021"/>
              <a:ext cx="860813" cy="246221"/>
            </a:xfrm>
            <a:prstGeom prst="rect">
              <a:avLst/>
            </a:prstGeom>
            <a:noFill/>
          </p:spPr>
          <p:txBody>
            <a:bodyPr wrap="none" lIns="0" tIns="0" rIns="0" bIns="0" rtlCol="0">
              <a:spAutoFit/>
            </a:bodyPr>
            <a:lstStyle/>
            <a:p>
              <a:r>
                <a:rPr lang="da-DK" sz="1600" noProof="0" dirty="0">
                  <a:latin typeface="Verdana" panose="020B0604030504040204" pitchFamily="34" charset="0"/>
                  <a:ea typeface="Verdana" panose="020B0604030504040204" pitchFamily="34" charset="0"/>
                </a:rPr>
                <a:t>De facto</a:t>
              </a:r>
            </a:p>
          </p:txBody>
        </p:sp>
      </p:grpSp>
      <p:grpSp>
        <p:nvGrpSpPr>
          <p:cNvPr id="12" name="Gruppe 11"/>
          <p:cNvGrpSpPr/>
          <p:nvPr/>
        </p:nvGrpSpPr>
        <p:grpSpPr>
          <a:xfrm>
            <a:off x="5885457" y="2462292"/>
            <a:ext cx="1851119" cy="3373722"/>
            <a:chOff x="5884781" y="2181292"/>
            <a:chExt cx="1851119" cy="3373722"/>
          </a:xfrm>
        </p:grpSpPr>
        <p:pic>
          <p:nvPicPr>
            <p:cNvPr id="7" name="Billede 6" descr="DS-EN ISO 9001 2008.pdf - Adobe Acrobat Standard"/>
            <p:cNvPicPr>
              <a:picLocks noChangeAspect="1"/>
            </p:cNvPicPr>
            <p:nvPr/>
          </p:nvPicPr>
          <p:blipFill rotWithShape="1">
            <a:blip r:embed="rId4" cstate="print">
              <a:extLst>
                <a:ext uri="{28A0092B-C50C-407E-A947-70E740481C1C}">
                  <a14:useLocalDpi xmlns:a14="http://schemas.microsoft.com/office/drawing/2010/main" val="0"/>
                </a:ext>
              </a:extLst>
            </a:blip>
            <a:srcRect l="33837" t="13203" r="32326"/>
            <a:stretch/>
          </p:blipFill>
          <p:spPr>
            <a:xfrm>
              <a:off x="5884781" y="2486025"/>
              <a:ext cx="1722978" cy="2423152"/>
            </a:xfrm>
            <a:prstGeom prst="rect">
              <a:avLst/>
            </a:prstGeom>
          </p:spPr>
        </p:pic>
        <p:sp>
          <p:nvSpPr>
            <p:cNvPr id="9" name="Tekstboks 8"/>
            <p:cNvSpPr txBox="1"/>
            <p:nvPr/>
          </p:nvSpPr>
          <p:spPr>
            <a:xfrm>
              <a:off x="5885457" y="2181292"/>
              <a:ext cx="763029" cy="246221"/>
            </a:xfrm>
            <a:prstGeom prst="rect">
              <a:avLst/>
            </a:prstGeom>
            <a:noFill/>
          </p:spPr>
          <p:txBody>
            <a:bodyPr wrap="none" lIns="0" tIns="0" rIns="0" bIns="0" rtlCol="0">
              <a:spAutoFit/>
            </a:bodyPr>
            <a:lstStyle/>
            <a:p>
              <a:r>
                <a:rPr lang="da-DK" sz="1600" noProof="0" dirty="0">
                  <a:latin typeface="Verdana" panose="020B0604030504040204" pitchFamily="34" charset="0"/>
                  <a:ea typeface="Verdana" panose="020B0604030504040204" pitchFamily="34" charset="0"/>
                </a:rPr>
                <a:t>De jure</a:t>
              </a:r>
            </a:p>
          </p:txBody>
        </p:sp>
        <p:sp>
          <p:nvSpPr>
            <p:cNvPr id="10" name="Tekstboks 9"/>
            <p:cNvSpPr txBox="1"/>
            <p:nvPr/>
          </p:nvSpPr>
          <p:spPr>
            <a:xfrm>
              <a:off x="5885457" y="5062571"/>
              <a:ext cx="1850443" cy="492443"/>
            </a:xfrm>
            <a:prstGeom prst="rect">
              <a:avLst/>
            </a:prstGeom>
            <a:noFill/>
          </p:spPr>
          <p:txBody>
            <a:bodyPr wrap="none" lIns="0" tIns="0" rIns="0" bIns="0" rtlCol="0">
              <a:spAutoFit/>
            </a:bodyPr>
            <a:lstStyle/>
            <a:p>
              <a:r>
                <a:rPr lang="da-DK" sz="1600" noProof="0" dirty="0">
                  <a:latin typeface="Verdana" panose="020B0604030504040204" pitchFamily="34" charset="0"/>
                  <a:ea typeface="Verdana" panose="020B0604030504040204" pitchFamily="34" charset="0"/>
                </a:rPr>
                <a:t>DS/ISO 32000</a:t>
              </a:r>
            </a:p>
            <a:p>
              <a:r>
                <a:rPr lang="da-DK" sz="1600" dirty="0">
                  <a:latin typeface="Verdana" panose="020B0604030504040204" pitchFamily="34" charset="0"/>
                  <a:ea typeface="Verdana" panose="020B0604030504040204" pitchFamily="34" charset="0"/>
                </a:rPr>
                <a:t>Dokumentstyring </a:t>
              </a:r>
              <a:endParaRPr lang="da-DK" sz="1600" noProof="0" dirty="0">
                <a:latin typeface="Verdana" panose="020B0604030504040204" pitchFamily="34" charset="0"/>
                <a:ea typeface="Verdana" panose="020B0604030504040204" pitchFamily="34" charset="0"/>
              </a:endParaRPr>
            </a:p>
          </p:txBody>
        </p:sp>
      </p:grpSp>
      <p:sp>
        <p:nvSpPr>
          <p:cNvPr id="8" name="Højrepil 7"/>
          <p:cNvSpPr/>
          <p:nvPr/>
        </p:nvSpPr>
        <p:spPr bwMode="auto">
          <a:xfrm>
            <a:off x="3771900" y="3333750"/>
            <a:ext cx="1485900" cy="685800"/>
          </a:xfrm>
          <a:prstGeom prst="rightArrow">
            <a:avLst/>
          </a:prstGeom>
          <a:solidFill>
            <a:srgbClr val="88BFE8"/>
          </a:solidFill>
          <a:ln w="6350" cap="flat" cmpd="sng" algn="ctr">
            <a:noFill/>
            <a:prstDash val="solid"/>
            <a:round/>
            <a:headEnd type="none" w="med" len="med"/>
            <a:tailEnd type="none" w="med" len="med"/>
          </a:ln>
          <a:effectLst/>
        </p:spPr>
        <p:txBody>
          <a:bodyPr vert="horz" wrap="square" lIns="90000" tIns="54000" rIns="90000" bIns="54000" numCol="1" rtlCol="0" anchor="t" anchorCtr="0" compatLnSpc="1">
            <a:prstTxWarp prst="textNoShape">
              <a:avLst/>
            </a:prstTxWarp>
            <a:noAutofit/>
          </a:bodyPr>
          <a:lstStyle/>
          <a:p>
            <a:pPr marL="0" marR="0" indent="0" algn="l" defTabSz="914400" rtl="0" eaLnBrk="1" fontAlgn="base" latinLnBrk="0" hangingPunct="1">
              <a:lnSpc>
                <a:spcPct val="100000"/>
              </a:lnSpc>
              <a:spcBef>
                <a:spcPts val="0"/>
              </a:spcBef>
              <a:spcAft>
                <a:spcPct val="0"/>
              </a:spcAft>
              <a:buClrTx/>
              <a:buSzTx/>
              <a:buFontTx/>
              <a:buNone/>
              <a:tabLst/>
            </a:pPr>
            <a:endParaRPr kumimoji="0" lang="da-DK" sz="1600" b="0" i="0" u="none" strike="noStrike" cap="none" normalizeH="0" baseline="0" noProof="0" dirty="0">
              <a:ln>
                <a:noFill/>
              </a:ln>
              <a:solidFill>
                <a:schemeClr val="bg1"/>
              </a:solidFill>
              <a:effectLst/>
              <a:latin typeface="Verdana" pitchFamily="34" charset="0"/>
            </a:endParaRPr>
          </a:p>
        </p:txBody>
      </p:sp>
    </p:spTree>
    <p:extLst>
      <p:ext uri="{BB962C8B-B14F-4D97-AF65-F5344CB8AC3E}">
        <p14:creationId xmlns:p14="http://schemas.microsoft.com/office/powerpoint/2010/main" val="276040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 calcmode="lin" valueType="num">
                                      <p:cBhvr>
                                        <p:cTn id="19" dur="1000" fill="hold"/>
                                        <p:tgtEl>
                                          <p:spTgt spid="12"/>
                                        </p:tgtEl>
                                        <p:attrNameLst>
                                          <p:attrName>style.rotation</p:attrName>
                                        </p:attrNameLst>
                                      </p:cBhvr>
                                      <p:tavLst>
                                        <p:tav tm="0">
                                          <p:val>
                                            <p:fltVal val="90"/>
                                          </p:val>
                                        </p:tav>
                                        <p:tav tm="100000">
                                          <p:val>
                                            <p:fltVal val="0"/>
                                          </p:val>
                                        </p:tav>
                                      </p:tavLst>
                                    </p:anim>
                                    <p:animEffect transition="in" filter="fade">
                                      <p:cBhvr>
                                        <p:cTn id="2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4" y="-45265"/>
            <a:ext cx="13435343" cy="9445988"/>
          </a:xfrm>
          <a:prstGeom prst="rect">
            <a:avLst/>
          </a:prstGeom>
        </p:spPr>
      </p:pic>
      <p:sp>
        <p:nvSpPr>
          <p:cNvPr id="2" name="Titel 1"/>
          <p:cNvSpPr>
            <a:spLocks noGrp="1"/>
          </p:cNvSpPr>
          <p:nvPr>
            <p:ph type="title"/>
          </p:nvPr>
        </p:nvSpPr>
        <p:spPr/>
        <p:txBody>
          <a:bodyPr/>
          <a:lstStyle/>
          <a:p>
            <a:r>
              <a:rPr lang="da-DK" dirty="0"/>
              <a:t>Dansk Standard – en vigtig del</a:t>
            </a:r>
            <a:br>
              <a:rPr lang="da-DK" dirty="0"/>
            </a:br>
            <a:r>
              <a:rPr lang="da-DK" dirty="0"/>
              <a:t>af dansk erhvervsliv</a:t>
            </a:r>
          </a:p>
        </p:txBody>
      </p:sp>
      <p:sp>
        <p:nvSpPr>
          <p:cNvPr id="3" name="Pladsholder til tekst 2"/>
          <p:cNvSpPr>
            <a:spLocks noGrp="1"/>
          </p:cNvSpPr>
          <p:nvPr>
            <p:ph type="body" sz="quarter" idx="10"/>
          </p:nvPr>
        </p:nvSpPr>
        <p:spPr>
          <a:xfrm>
            <a:off x="684213" y="2371724"/>
            <a:ext cx="7351712" cy="1971676"/>
          </a:xfrm>
        </p:spPr>
        <p:txBody>
          <a:bodyPr/>
          <a:lstStyle/>
          <a:p>
            <a:r>
              <a:rPr lang="da-DK" dirty="0"/>
              <a:t>Danmarks officielle standardiseringsorganisation</a:t>
            </a:r>
          </a:p>
          <a:p>
            <a:r>
              <a:rPr lang="da-DK" dirty="0"/>
              <a:t>Grundlagt i 1926</a:t>
            </a:r>
          </a:p>
          <a:p>
            <a:r>
              <a:rPr lang="da-DK" dirty="0"/>
              <a:t>Erhvervsdrivende fond</a:t>
            </a:r>
          </a:p>
          <a:p>
            <a:r>
              <a:rPr lang="da-DK" dirty="0"/>
              <a:t>150 medarbejdere i København</a:t>
            </a:r>
          </a:p>
          <a:p>
            <a:r>
              <a:rPr lang="da-DK" dirty="0"/>
              <a:t>Erhvervspolitisk partnerskab med </a:t>
            </a:r>
            <a:br>
              <a:rPr lang="da-DK" dirty="0"/>
            </a:br>
            <a:r>
              <a:rPr lang="da-DK" dirty="0"/>
              <a:t>Erhvervsministeriet</a:t>
            </a:r>
          </a:p>
        </p:txBody>
      </p:sp>
    </p:spTree>
    <p:extLst>
      <p:ext uri="{BB962C8B-B14F-4D97-AF65-F5344CB8AC3E}">
        <p14:creationId xmlns:p14="http://schemas.microsoft.com/office/powerpoint/2010/main" val="3113984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FD095676-A089-4BC9-90F2-C071154CA3BC}"/>
              </a:ext>
            </a:extLst>
          </p:cNvPr>
          <p:cNvSpPr>
            <a:spLocks noGrp="1"/>
          </p:cNvSpPr>
          <p:nvPr>
            <p:ph type="title"/>
          </p:nvPr>
        </p:nvSpPr>
        <p:spPr/>
        <p:txBody>
          <a:bodyPr/>
          <a:lstStyle/>
          <a:p>
            <a:r>
              <a:rPr lang="da-DK" dirty="0"/>
              <a:t>Introduktion til standardiseringslandskabet</a:t>
            </a:r>
          </a:p>
        </p:txBody>
      </p:sp>
      <p:sp>
        <p:nvSpPr>
          <p:cNvPr id="7" name="Pladsholder til tekst 6">
            <a:extLst>
              <a:ext uri="{FF2B5EF4-FFF2-40B4-BE49-F238E27FC236}">
                <a16:creationId xmlns:a16="http://schemas.microsoft.com/office/drawing/2014/main" id="{DD06D6AB-F909-4EB8-A3FF-222774F49E84}"/>
              </a:ext>
            </a:extLst>
          </p:cNvPr>
          <p:cNvSpPr>
            <a:spLocks noGrp="1"/>
          </p:cNvSpPr>
          <p:nvPr>
            <p:ph type="body" sz="quarter" idx="10"/>
          </p:nvPr>
        </p:nvSpPr>
        <p:spPr/>
        <p:txBody>
          <a:bodyPr/>
          <a:lstStyle/>
          <a:p>
            <a:r>
              <a:rPr lang="da-DK" dirty="0"/>
              <a:t>Hvad er standarder og hvorfor bliver de til?</a:t>
            </a:r>
          </a:p>
        </p:txBody>
      </p:sp>
    </p:spTree>
    <p:extLst>
      <p:ext uri="{BB962C8B-B14F-4D97-AF65-F5344CB8AC3E}">
        <p14:creationId xmlns:p14="http://schemas.microsoft.com/office/powerpoint/2010/main" val="3507360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En stærk platform med solide brands</a:t>
            </a:r>
          </a:p>
        </p:txBody>
      </p:sp>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1345" y="4084320"/>
            <a:ext cx="800288" cy="1473378"/>
          </a:xfrm>
          <a:prstGeom prst="rect">
            <a:avLst/>
          </a:prstGeom>
        </p:spPr>
      </p:pic>
      <p:pic>
        <p:nvPicPr>
          <p:cNvPr id="6" name="Bille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01" y="4884030"/>
            <a:ext cx="4184725" cy="673667"/>
          </a:xfrm>
          <a:prstGeom prst="rect">
            <a:avLst/>
          </a:prstGeom>
        </p:spPr>
      </p:pic>
      <p:pic>
        <p:nvPicPr>
          <p:cNvPr id="3" name="Billed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1396" y="2149659"/>
            <a:ext cx="3209819" cy="1627605"/>
          </a:xfrm>
          <a:prstGeom prst="rect">
            <a:avLst/>
          </a:prstGeom>
        </p:spPr>
      </p:pic>
    </p:spTree>
    <p:extLst>
      <p:ext uri="{BB962C8B-B14F-4D97-AF65-F5344CB8AC3E}">
        <p14:creationId xmlns:p14="http://schemas.microsoft.com/office/powerpoint/2010/main" val="1870099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Miljømærkning Danmark</a:t>
            </a:r>
          </a:p>
        </p:txBody>
      </p:sp>
      <p:sp>
        <p:nvSpPr>
          <p:cNvPr id="5" name="Pladsholder til tekst 4"/>
          <p:cNvSpPr>
            <a:spLocks noGrp="1"/>
          </p:cNvSpPr>
          <p:nvPr>
            <p:ph type="body" sz="quarter" idx="11"/>
          </p:nvPr>
        </p:nvSpPr>
        <p:spPr>
          <a:xfrm>
            <a:off x="4716462" y="2167007"/>
            <a:ext cx="3716337" cy="4274735"/>
          </a:xfrm>
        </p:spPr>
        <p:txBody>
          <a:bodyPr>
            <a:normAutofit/>
          </a:bodyPr>
          <a:lstStyle/>
          <a:p>
            <a:r>
              <a:rPr lang="da-DK" sz="1300" dirty="0"/>
              <a:t>Har ansvaret for Svanemærket og </a:t>
            </a:r>
            <a:br>
              <a:rPr lang="da-DK" sz="1300" dirty="0"/>
            </a:br>
            <a:r>
              <a:rPr lang="da-DK" sz="1300" dirty="0"/>
              <a:t>EU-Blomsten – Danmarks officielle miljømærker</a:t>
            </a:r>
          </a:p>
          <a:p>
            <a:pPr marL="0" indent="0">
              <a:buNone/>
            </a:pPr>
            <a:endParaRPr lang="da-DK" sz="1300" dirty="0"/>
          </a:p>
          <a:p>
            <a:pPr marL="0" indent="0">
              <a:buNone/>
            </a:pPr>
            <a:r>
              <a:rPr lang="da-DK" sz="1300" b="1" dirty="0" err="1">
                <a:solidFill>
                  <a:srgbClr val="88BFE8"/>
                </a:solidFill>
                <a:latin typeface="Verdana" panose="020B0604030504040204" pitchFamily="34" charset="0"/>
                <a:ea typeface="Verdana" panose="020B0604030504040204" pitchFamily="34" charset="0"/>
                <a:cs typeface="Verdana" panose="020B0604030504040204" pitchFamily="34" charset="0"/>
              </a:rPr>
              <a:t>Opgaver</a:t>
            </a:r>
            <a:r>
              <a:rPr lang="da-DK" sz="1300" dirty="0" err="1">
                <a:solidFill>
                  <a:schemeClr val="bg1"/>
                </a:solidFill>
                <a:latin typeface="Arial" panose="020B0604020202020204" pitchFamily="34" charset="0"/>
                <a:cs typeface="Arial" panose="020B0604020202020204" pitchFamily="34" charset="0"/>
              </a:rPr>
              <a:t>pg</a:t>
            </a:r>
            <a:endParaRPr lang="da-DK" sz="1300" dirty="0"/>
          </a:p>
          <a:p>
            <a:r>
              <a:rPr lang="da-DK" sz="1300" dirty="0"/>
              <a:t>Behandling af miljømærkeansøgninger fra virksomheder</a:t>
            </a:r>
          </a:p>
          <a:p>
            <a:r>
              <a:rPr lang="da-DK" sz="1300" dirty="0"/>
              <a:t>Kontrol og markedsovervågning</a:t>
            </a:r>
          </a:p>
          <a:p>
            <a:r>
              <a:rPr lang="da-DK" sz="1300" dirty="0"/>
              <a:t>Markedsføring og vejledning om miljømærkerne</a:t>
            </a:r>
          </a:p>
          <a:p>
            <a:r>
              <a:rPr lang="da-DK" sz="1300" dirty="0"/>
              <a:t>Deltager i kriterieudvikling nordisk </a:t>
            </a:r>
            <a:br>
              <a:rPr lang="da-DK" sz="1300" dirty="0"/>
            </a:br>
            <a:r>
              <a:rPr lang="da-DK" sz="1300" dirty="0"/>
              <a:t>og internationalt</a:t>
            </a:r>
          </a:p>
          <a:p>
            <a:endParaRPr lang="da-DK" dirty="0"/>
          </a:p>
        </p:txBody>
      </p:sp>
      <p:pic>
        <p:nvPicPr>
          <p:cNvPr id="7" name="Billed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13" y="520725"/>
            <a:ext cx="2921893" cy="5854111"/>
          </a:xfrm>
          <a:prstGeom prst="rect">
            <a:avLst/>
          </a:prstGeom>
        </p:spPr>
      </p:pic>
    </p:spTree>
    <p:extLst>
      <p:ext uri="{BB962C8B-B14F-4D97-AF65-F5344CB8AC3E}">
        <p14:creationId xmlns:p14="http://schemas.microsoft.com/office/powerpoint/2010/main" val="1111741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D50BA5A-AF31-4CF7-BE26-44A85FC6BFEE}"/>
              </a:ext>
            </a:extLst>
          </p:cNvPr>
          <p:cNvSpPr>
            <a:spLocks noGrp="1"/>
          </p:cNvSpPr>
          <p:nvPr>
            <p:ph type="title"/>
          </p:nvPr>
        </p:nvSpPr>
        <p:spPr/>
        <p:txBody>
          <a:bodyPr/>
          <a:lstStyle/>
          <a:p>
            <a:r>
              <a:rPr lang="da-DK" dirty="0"/>
              <a:t>ETA DANMARK</a:t>
            </a:r>
          </a:p>
        </p:txBody>
      </p:sp>
      <p:pic>
        <p:nvPicPr>
          <p:cNvPr id="10" name="Pladsholder til billede 9">
            <a:extLst>
              <a:ext uri="{FF2B5EF4-FFF2-40B4-BE49-F238E27FC236}">
                <a16:creationId xmlns:a16="http://schemas.microsoft.com/office/drawing/2014/main" id="{B205F01C-9A50-4899-A249-BC262ABB8B36}"/>
              </a:ext>
            </a:extLst>
          </p:cNvPr>
          <p:cNvPicPr>
            <a:picLocks noGrp="1" noChangeAspect="1"/>
          </p:cNvPicPr>
          <p:nvPr>
            <p:ph type="pic" sz="quarter" idx="10"/>
          </p:nvPr>
        </p:nvPicPr>
        <p:blipFill>
          <a:blip r:embed="rId2"/>
          <a:srcRect l="17711" r="17711"/>
          <a:stretch>
            <a:fillRect/>
          </a:stretch>
        </p:blipFill>
        <p:spPr/>
      </p:pic>
      <p:sp>
        <p:nvSpPr>
          <p:cNvPr id="6" name="Pladsholder til tekst 5">
            <a:extLst>
              <a:ext uri="{FF2B5EF4-FFF2-40B4-BE49-F238E27FC236}">
                <a16:creationId xmlns:a16="http://schemas.microsoft.com/office/drawing/2014/main" id="{D7FCFC48-B9E0-4CA0-8433-E6DF85BFAC85}"/>
              </a:ext>
            </a:extLst>
          </p:cNvPr>
          <p:cNvSpPr>
            <a:spLocks noGrp="1"/>
          </p:cNvSpPr>
          <p:nvPr>
            <p:ph type="body" sz="quarter" idx="11"/>
          </p:nvPr>
        </p:nvSpPr>
        <p:spPr/>
        <p:txBody>
          <a:bodyPr/>
          <a:lstStyle/>
          <a:p>
            <a:r>
              <a:rPr lang="da-DK" dirty="0"/>
              <a:t>ETA Danmark er et uvildigt organ der godkender byggevarer</a:t>
            </a:r>
          </a:p>
          <a:p>
            <a:r>
              <a:rPr lang="da-DK" dirty="0"/>
              <a:t>ETA står for europæisk teknisk vurdering (European Technical </a:t>
            </a:r>
            <a:r>
              <a:rPr lang="da-DK" dirty="0" err="1"/>
              <a:t>Assessment</a:t>
            </a:r>
            <a:r>
              <a:rPr lang="da-DK" dirty="0"/>
              <a:t>). </a:t>
            </a:r>
          </a:p>
          <a:p>
            <a:r>
              <a:rPr lang="da-DK" dirty="0"/>
              <a:t>En ETA er frivillig og kan søges for alle produkter, som ikke er omfattet af harmoniserede standarder. Med en ETA kan du CE-mærke dit produkt.</a:t>
            </a:r>
          </a:p>
          <a:p>
            <a:r>
              <a:rPr lang="da-DK" dirty="0"/>
              <a:t>Er særlig relevant hvis et produkt er innovativt, eller der er tale om et komplekst byggeprodukt eller byggesystem. </a:t>
            </a:r>
          </a:p>
        </p:txBody>
      </p:sp>
      <p:pic>
        <p:nvPicPr>
          <p:cNvPr id="2050" name="Picture 2" descr="ETA Danmark logo">
            <a:extLst>
              <a:ext uri="{FF2B5EF4-FFF2-40B4-BE49-F238E27FC236}">
                <a16:creationId xmlns:a16="http://schemas.microsoft.com/office/drawing/2014/main" id="{79520EC8-DEC0-4675-A65A-62CC05226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1500" cy="104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6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4722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8C2E15-BB39-4AB3-90EF-B9E3036169A8}"/>
              </a:ext>
            </a:extLst>
          </p:cNvPr>
          <p:cNvSpPr>
            <a:spLocks noGrp="1"/>
          </p:cNvSpPr>
          <p:nvPr>
            <p:ph type="title"/>
          </p:nvPr>
        </p:nvSpPr>
        <p:spPr/>
        <p:txBody>
          <a:bodyPr/>
          <a:lstStyle/>
          <a:p>
            <a:r>
              <a:rPr lang="da-DK" dirty="0">
                <a:solidFill>
                  <a:srgbClr val="07243D"/>
                </a:solidFill>
              </a:rPr>
              <a:t>Læringsmål</a:t>
            </a:r>
            <a:endParaRPr lang="da-DK" dirty="0"/>
          </a:p>
        </p:txBody>
      </p:sp>
      <p:graphicFrame>
        <p:nvGraphicFramePr>
          <p:cNvPr id="6" name="Diagram 5">
            <a:extLst>
              <a:ext uri="{FF2B5EF4-FFF2-40B4-BE49-F238E27FC236}">
                <a16:creationId xmlns:a16="http://schemas.microsoft.com/office/drawing/2014/main" id="{FABEF3A1-6C3B-4DC4-96E5-7500251D0E19}"/>
              </a:ext>
            </a:extLst>
          </p:cNvPr>
          <p:cNvGraphicFramePr/>
          <p:nvPr>
            <p:extLst>
              <p:ext uri="{D42A27DB-BD31-4B8C-83A1-F6EECF244321}">
                <p14:modId xmlns:p14="http://schemas.microsoft.com/office/powerpoint/2010/main" val="2556005775"/>
              </p:ext>
            </p:extLst>
          </p:nvPr>
        </p:nvGraphicFramePr>
        <p:xfrm>
          <a:off x="684000" y="1748305"/>
          <a:ext cx="7748588" cy="41273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5943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9050" y="716447"/>
            <a:ext cx="7748588" cy="740305"/>
          </a:xfrm>
        </p:spPr>
        <p:txBody>
          <a:bodyPr/>
          <a:lstStyle/>
          <a:p>
            <a:r>
              <a:rPr lang="da-DK" dirty="0">
                <a:solidFill>
                  <a:srgbClr val="07243D"/>
                </a:solidFill>
              </a:rPr>
              <a:t>    Hvad er en standard?</a:t>
            </a:r>
          </a:p>
        </p:txBody>
      </p:sp>
      <p:sp>
        <p:nvSpPr>
          <p:cNvPr id="3" name="Pladsholder til indhold 2"/>
          <p:cNvSpPr>
            <a:spLocks noGrp="1"/>
          </p:cNvSpPr>
          <p:nvPr>
            <p:ph type="body" sz="quarter" idx="10"/>
          </p:nvPr>
        </p:nvSpPr>
        <p:spPr/>
        <p:txBody>
          <a:bodyPr>
            <a:normAutofit fontScale="62500" lnSpcReduction="20000"/>
          </a:bodyPr>
          <a:lstStyle/>
          <a:p>
            <a:pPr marL="0" indent="0">
              <a:buNone/>
            </a:pPr>
            <a:endParaRPr lang="da-DK" sz="1600" dirty="0"/>
          </a:p>
          <a:p>
            <a:pPr marL="0" indent="0">
              <a:buNone/>
            </a:pPr>
            <a:endParaRPr lang="da-DK" sz="1600" dirty="0"/>
          </a:p>
          <a:p>
            <a:pPr marL="0" indent="0">
              <a:buNone/>
            </a:pPr>
            <a:endParaRPr lang="da-DK" sz="1600" dirty="0"/>
          </a:p>
          <a:p>
            <a:pPr marL="0" indent="0">
              <a:buNone/>
            </a:pPr>
            <a:endParaRPr lang="da-DK" sz="1600" dirty="0"/>
          </a:p>
          <a:p>
            <a:pPr marL="0" indent="0">
              <a:buNone/>
            </a:pPr>
            <a:endParaRPr lang="da-DK" sz="1600" dirty="0"/>
          </a:p>
          <a:p>
            <a:pPr marL="0" indent="0">
              <a:buNone/>
            </a:pPr>
            <a:endParaRPr lang="da-DK" sz="1600" dirty="0"/>
          </a:p>
          <a:p>
            <a:pPr marL="0" indent="0">
              <a:buNone/>
            </a:pPr>
            <a:endParaRPr lang="da-DK" sz="1600" dirty="0"/>
          </a:p>
          <a:p>
            <a:pPr marL="0" indent="0">
              <a:buNone/>
            </a:pPr>
            <a:endParaRPr lang="da-DK" sz="1600" dirty="0"/>
          </a:p>
          <a:p>
            <a:pPr marL="0" indent="0">
              <a:buNone/>
            </a:pPr>
            <a:endParaRPr lang="da-DK" sz="1600" dirty="0"/>
          </a:p>
          <a:p>
            <a:pPr marL="0" indent="0">
              <a:buNone/>
            </a:pPr>
            <a:endParaRPr lang="da-DK" sz="1600" dirty="0"/>
          </a:p>
          <a:p>
            <a:pPr marL="0" indent="0">
              <a:buNone/>
            </a:pPr>
            <a:endParaRPr lang="da-DK" sz="1600" dirty="0"/>
          </a:p>
          <a:p>
            <a:pPr marL="0" indent="0">
              <a:buNone/>
            </a:pPr>
            <a:endParaRPr lang="da-DK" sz="1600" dirty="0"/>
          </a:p>
          <a:p>
            <a:pPr marL="0" indent="0">
              <a:buNone/>
            </a:pPr>
            <a:endParaRPr lang="da-DK" sz="1600" dirty="0"/>
          </a:p>
          <a:p>
            <a:pPr marL="0" indent="0">
              <a:buNone/>
            </a:pPr>
            <a:endParaRPr lang="da-DK" sz="1600" dirty="0"/>
          </a:p>
          <a:p>
            <a:pPr marL="0" indent="0">
              <a:buNone/>
            </a:pPr>
            <a:r>
              <a:rPr lang="da-DK" sz="1600" dirty="0"/>
              <a:t>       420 f. Kr.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585" y="1456752"/>
            <a:ext cx="7401518" cy="4130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622442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Standarder skaber sammenhæng</a:t>
            </a:r>
          </a:p>
        </p:txBody>
      </p:sp>
      <p:sp>
        <p:nvSpPr>
          <p:cNvPr id="3" name="Pladsholder til tekst 2"/>
          <p:cNvSpPr>
            <a:spLocks noGrp="1"/>
          </p:cNvSpPr>
          <p:nvPr>
            <p:ph type="body" sz="quarter" idx="10"/>
          </p:nvPr>
        </p:nvSpPr>
        <p:spPr>
          <a:xfrm>
            <a:off x="3974290" y="2502761"/>
            <a:ext cx="4225717" cy="828676"/>
          </a:xfrm>
        </p:spPr>
        <p:txBody>
          <a:bodyPr>
            <a:normAutofit/>
          </a:bodyPr>
          <a:lstStyle/>
          <a:p>
            <a:pPr marL="0" indent="0">
              <a:buNone/>
            </a:pPr>
            <a:r>
              <a:rPr lang="en-US" dirty="0" err="1"/>
              <a:t>Standarder</a:t>
            </a:r>
            <a:r>
              <a:rPr lang="en-US" dirty="0"/>
              <a:t> </a:t>
            </a:r>
            <a:r>
              <a:rPr lang="en-US" b="1" dirty="0"/>
              <a:t>FORBINDER</a:t>
            </a:r>
            <a:r>
              <a:rPr lang="en-US" dirty="0"/>
              <a:t> </a:t>
            </a:r>
            <a:r>
              <a:rPr lang="en-US" dirty="0" err="1"/>
              <a:t>virksomheder</a:t>
            </a:r>
            <a:r>
              <a:rPr lang="en-US" dirty="0"/>
              <a:t>, </a:t>
            </a:r>
            <a:br>
              <a:rPr lang="en-US" dirty="0"/>
            </a:br>
            <a:r>
              <a:rPr lang="en-US" dirty="0" err="1"/>
              <a:t>kunder</a:t>
            </a:r>
            <a:r>
              <a:rPr lang="en-US" dirty="0"/>
              <a:t> </a:t>
            </a:r>
            <a:r>
              <a:rPr lang="en-US" dirty="0" err="1"/>
              <a:t>og</a:t>
            </a:r>
            <a:r>
              <a:rPr lang="en-US" dirty="0"/>
              <a:t> </a:t>
            </a:r>
            <a:r>
              <a:rPr lang="en-US" dirty="0" err="1"/>
              <a:t>markeder</a:t>
            </a:r>
            <a:r>
              <a:rPr lang="en-US" dirty="0"/>
              <a:t>…</a:t>
            </a:r>
            <a:endParaRPr lang="da-DK" dirty="0"/>
          </a:p>
        </p:txBody>
      </p:sp>
      <p:sp>
        <p:nvSpPr>
          <p:cNvPr id="4" name="Pladsholder til tekst 2"/>
          <p:cNvSpPr txBox="1">
            <a:spLocks/>
          </p:cNvSpPr>
          <p:nvPr/>
        </p:nvSpPr>
        <p:spPr>
          <a:xfrm>
            <a:off x="583728" y="3900979"/>
            <a:ext cx="4484459" cy="828676"/>
          </a:xfrm>
          <a:prstGeom prst="rect">
            <a:avLst/>
          </a:prstGeom>
          <a:noFill/>
        </p:spPr>
        <p:txBody>
          <a:bodyPr vert="horz" lIns="108000" tIns="108000" rIns="108000" bIns="108000" rtlCol="0">
            <a:normAutofit/>
          </a:bodyPr>
          <a:lstStyle>
            <a:lvl1pPr marL="182563" indent="-18256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1pPr>
            <a:lvl2pPr marL="358775" indent="-17621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2pPr>
            <a:lvl3pPr marL="495300" indent="-136525"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3pPr>
            <a:lvl4pPr marL="657225" indent="-168275"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4pPr>
            <a:lvl5pPr marL="808038" indent="-15081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t>… </a:t>
            </a:r>
            <a:r>
              <a:rPr lang="en-US" dirty="0" err="1"/>
              <a:t>gennem</a:t>
            </a:r>
            <a:r>
              <a:rPr lang="en-US" dirty="0"/>
              <a:t> </a:t>
            </a:r>
            <a:r>
              <a:rPr lang="en-US" dirty="0" err="1"/>
              <a:t>en</a:t>
            </a:r>
            <a:r>
              <a:rPr lang="en-US" dirty="0"/>
              <a:t> </a:t>
            </a:r>
            <a:r>
              <a:rPr lang="en-US" dirty="0" err="1"/>
              <a:t>entydig</a:t>
            </a:r>
            <a:r>
              <a:rPr lang="en-US" dirty="0"/>
              <a:t> </a:t>
            </a:r>
            <a:r>
              <a:rPr lang="en-US" b="1" dirty="0"/>
              <a:t>FÆLLES FORSTÅELSE</a:t>
            </a:r>
            <a:br>
              <a:rPr lang="en-US" dirty="0"/>
            </a:br>
            <a:r>
              <a:rPr lang="en-US" dirty="0" err="1"/>
              <a:t>af</a:t>
            </a:r>
            <a:r>
              <a:rPr lang="en-US" dirty="0"/>
              <a:t> </a:t>
            </a:r>
            <a:r>
              <a:rPr lang="en-US" dirty="0" err="1"/>
              <a:t>produkter</a:t>
            </a:r>
            <a:r>
              <a:rPr lang="en-US" dirty="0"/>
              <a:t>, services </a:t>
            </a:r>
            <a:r>
              <a:rPr lang="en-US" dirty="0" err="1"/>
              <a:t>og</a:t>
            </a:r>
            <a:r>
              <a:rPr lang="en-US" dirty="0"/>
              <a:t> processer…</a:t>
            </a:r>
            <a:endParaRPr lang="da-DK" dirty="0"/>
          </a:p>
        </p:txBody>
      </p:sp>
      <p:sp>
        <p:nvSpPr>
          <p:cNvPr id="5" name="Pladsholder til tekst 2"/>
          <p:cNvSpPr txBox="1">
            <a:spLocks/>
          </p:cNvSpPr>
          <p:nvPr/>
        </p:nvSpPr>
        <p:spPr>
          <a:xfrm>
            <a:off x="4707659" y="5200565"/>
            <a:ext cx="4225717" cy="828676"/>
          </a:xfrm>
          <a:prstGeom prst="rect">
            <a:avLst/>
          </a:prstGeom>
          <a:noFill/>
        </p:spPr>
        <p:txBody>
          <a:bodyPr vert="horz" lIns="108000" tIns="108000" rIns="108000" bIns="108000" rtlCol="0">
            <a:normAutofit/>
          </a:bodyPr>
          <a:lstStyle>
            <a:lvl1pPr marL="182563" indent="-18256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1pPr>
            <a:lvl2pPr marL="358775" indent="-17621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2pPr>
            <a:lvl3pPr marL="495300" indent="-136525"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3pPr>
            <a:lvl4pPr marL="657225" indent="-168275"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4pPr>
            <a:lvl5pPr marL="808038" indent="-15081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t>… der </a:t>
            </a:r>
            <a:r>
              <a:rPr lang="en-US" dirty="0" err="1"/>
              <a:t>sikrer</a:t>
            </a:r>
            <a:r>
              <a:rPr lang="en-US" dirty="0"/>
              <a:t> din </a:t>
            </a:r>
            <a:r>
              <a:rPr lang="en-US" dirty="0" err="1"/>
              <a:t>virksomhed</a:t>
            </a:r>
            <a:r>
              <a:rPr lang="en-US" dirty="0"/>
              <a:t> </a:t>
            </a:r>
            <a:r>
              <a:rPr lang="en-US" dirty="0" err="1"/>
              <a:t>effektiv</a:t>
            </a:r>
            <a:r>
              <a:rPr lang="en-US" dirty="0"/>
              <a:t> </a:t>
            </a:r>
            <a:r>
              <a:rPr lang="en-US" b="1" dirty="0"/>
              <a:t>MARKEDSADGANG</a:t>
            </a:r>
            <a:endParaRPr lang="da-DK" b="1" dirty="0"/>
          </a:p>
        </p:txBody>
      </p:sp>
      <p:pic>
        <p:nvPicPr>
          <p:cNvPr id="6" name="Bille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808" y="1931866"/>
            <a:ext cx="2376160" cy="1612499"/>
          </a:xfrm>
          <a:prstGeom prst="rect">
            <a:avLst/>
          </a:prstGeom>
        </p:spPr>
      </p:pic>
      <p:pic>
        <p:nvPicPr>
          <p:cNvPr id="7" name="Bille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4080" y="3712939"/>
            <a:ext cx="2460095" cy="866659"/>
          </a:xfrm>
          <a:prstGeom prst="rect">
            <a:avLst/>
          </a:prstGeom>
        </p:spPr>
      </p:pic>
      <p:pic>
        <p:nvPicPr>
          <p:cNvPr id="9" name="Billed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278" y="4739051"/>
            <a:ext cx="3769637" cy="3909615"/>
          </a:xfrm>
          <a:prstGeom prst="rect">
            <a:avLst/>
          </a:prstGeom>
        </p:spPr>
      </p:pic>
    </p:spTree>
    <p:extLst>
      <p:ext uri="{BB962C8B-B14F-4D97-AF65-F5344CB8AC3E}">
        <p14:creationId xmlns:p14="http://schemas.microsoft.com/office/powerpoint/2010/main" val="2354900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1265" y="1246357"/>
            <a:ext cx="2711449" cy="4448203"/>
          </a:xfrm>
          <a:prstGeom prst="rect">
            <a:avLst/>
          </a:prstGeom>
        </p:spPr>
      </p:pic>
      <p:sp>
        <p:nvSpPr>
          <p:cNvPr id="2" name="Titel 1"/>
          <p:cNvSpPr>
            <a:spLocks noGrp="1"/>
          </p:cNvSpPr>
          <p:nvPr>
            <p:ph type="title"/>
          </p:nvPr>
        </p:nvSpPr>
        <p:spPr>
          <a:xfrm>
            <a:off x="684000" y="1008000"/>
            <a:ext cx="4034051" cy="740305"/>
          </a:xfrm>
        </p:spPr>
        <p:txBody>
          <a:bodyPr/>
          <a:lstStyle/>
          <a:p>
            <a:r>
              <a:rPr lang="da-DK" b="1" dirty="0">
                <a:latin typeface="Verdana" panose="020B0604030504040204" pitchFamily="34" charset="0"/>
                <a:ea typeface="Verdana" panose="020B0604030504040204" pitchFamily="34" charset="0"/>
              </a:rPr>
              <a:t>Standarder får verden til at fungere lidt bedre</a:t>
            </a:r>
          </a:p>
        </p:txBody>
      </p:sp>
      <p:pic>
        <p:nvPicPr>
          <p:cNvPr id="6" name="Bille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850" y="3796660"/>
            <a:ext cx="1151535" cy="1897901"/>
          </a:xfrm>
          <a:prstGeom prst="rect">
            <a:avLst/>
          </a:prstGeom>
        </p:spPr>
      </p:pic>
      <p:pic>
        <p:nvPicPr>
          <p:cNvPr id="9" name="Billed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2577" y="2183184"/>
            <a:ext cx="712515" cy="1012831"/>
          </a:xfrm>
          <a:prstGeom prst="rect">
            <a:avLst/>
          </a:prstGeom>
        </p:spPr>
      </p:pic>
      <p:pic>
        <p:nvPicPr>
          <p:cNvPr id="4" name="Billed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4088" y="3169401"/>
            <a:ext cx="1644775" cy="2572097"/>
          </a:xfrm>
          <a:prstGeom prst="rect">
            <a:avLst/>
          </a:prstGeom>
        </p:spPr>
      </p:pic>
      <p:pic>
        <p:nvPicPr>
          <p:cNvPr id="10" name="Billed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7086" y="3711830"/>
            <a:ext cx="3116140" cy="1985707"/>
          </a:xfrm>
          <a:prstGeom prst="rect">
            <a:avLst/>
          </a:prstGeom>
        </p:spPr>
      </p:pic>
      <p:pic>
        <p:nvPicPr>
          <p:cNvPr id="5" name="Billede 4"/>
          <p:cNvPicPr>
            <a:picLocks noChangeAspect="1"/>
          </p:cNvPicPr>
          <p:nvPr/>
        </p:nvPicPr>
        <p:blipFill>
          <a:blip r:embed="rId8"/>
          <a:stretch>
            <a:fillRect/>
          </a:stretch>
        </p:blipFill>
        <p:spPr>
          <a:xfrm>
            <a:off x="6284621" y="1863388"/>
            <a:ext cx="1476698" cy="1719849"/>
          </a:xfrm>
          <a:prstGeom prst="rect">
            <a:avLst/>
          </a:prstGeom>
        </p:spPr>
      </p:pic>
      <mc:AlternateContent xmlns:mc="http://schemas.openxmlformats.org/markup-compatibility/2006" xmlns:p14="http://schemas.microsoft.com/office/powerpoint/2010/main">
        <mc:Choice Requires="p14">
          <p:contentPart p14:bwMode="auto" r:id="rId9">
            <p14:nvContentPartPr>
              <p14:cNvPr id="13" name="Håndskrift 12"/>
              <p14:cNvContentPartPr/>
              <p14:nvPr/>
            </p14:nvContentPartPr>
            <p14:xfrm>
              <a:off x="3861720" y="2712240"/>
              <a:ext cx="9720" cy="360"/>
            </p14:xfrm>
          </p:contentPart>
        </mc:Choice>
        <mc:Fallback xmlns="">
          <p:pic>
            <p:nvPicPr>
              <p:cNvPr id="13" name="Håndskrift 12"/>
              <p:cNvPicPr/>
              <p:nvPr/>
            </p:nvPicPr>
            <p:blipFill>
              <a:blip r:embed="rId12"/>
              <a:stretch>
                <a:fillRect/>
              </a:stretch>
            </p:blipFill>
            <p:spPr>
              <a:xfrm>
                <a:off x="3856112" y="2706840"/>
                <a:ext cx="20935" cy="11160"/>
              </a:xfrm>
              <a:prstGeom prst="rect">
                <a:avLst/>
              </a:prstGeom>
            </p:spPr>
          </p:pic>
        </mc:Fallback>
      </mc:AlternateContent>
    </p:spTree>
    <p:extLst>
      <p:ext uri="{BB962C8B-B14F-4D97-AF65-F5344CB8AC3E}">
        <p14:creationId xmlns:p14="http://schemas.microsoft.com/office/powerpoint/2010/main" val="3820805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E90026-7A0E-4CEB-A3F8-E845CA1F0450}"/>
              </a:ext>
            </a:extLst>
          </p:cNvPr>
          <p:cNvSpPr>
            <a:spLocks noGrp="1"/>
          </p:cNvSpPr>
          <p:nvPr>
            <p:ph type="title"/>
          </p:nvPr>
        </p:nvSpPr>
        <p:spPr/>
        <p:txBody>
          <a:bodyPr/>
          <a:lstStyle/>
          <a:p>
            <a:r>
              <a:rPr lang="da-DK" dirty="0"/>
              <a:t>Standarder findes overalt</a:t>
            </a:r>
          </a:p>
        </p:txBody>
      </p:sp>
      <p:sp>
        <p:nvSpPr>
          <p:cNvPr id="4" name="Pladsholder til indhold 2">
            <a:extLst>
              <a:ext uri="{FF2B5EF4-FFF2-40B4-BE49-F238E27FC236}">
                <a16:creationId xmlns:a16="http://schemas.microsoft.com/office/drawing/2014/main" id="{283E1D18-D1E0-43BB-B042-5672B2C4AE4B}"/>
              </a:ext>
            </a:extLst>
          </p:cNvPr>
          <p:cNvSpPr>
            <a:spLocks noGrp="1"/>
          </p:cNvSpPr>
          <p:nvPr>
            <p:ph type="body" sz="quarter" idx="10"/>
          </p:nvPr>
        </p:nvSpPr>
        <p:spPr>
          <a:xfrm>
            <a:off x="636538" y="2187889"/>
            <a:ext cx="7351712" cy="3295652"/>
          </a:xfrm>
        </p:spPr>
        <p:txBody>
          <a:bodyPr/>
          <a:lstStyle/>
          <a:p>
            <a:pPr marL="182562" lvl="1" indent="0">
              <a:buNone/>
            </a:pPr>
            <a:r>
              <a:rPr lang="da-DK" dirty="0"/>
              <a:t>Kig dig omkring! </a:t>
            </a:r>
          </a:p>
          <a:p>
            <a:pPr marL="0" indent="0">
              <a:buNone/>
            </a:pPr>
            <a:endParaRPr lang="da-DK" dirty="0"/>
          </a:p>
          <a:p>
            <a:pPr marL="0" indent="0">
              <a:buNone/>
            </a:pPr>
            <a:endParaRPr lang="da-DK" dirty="0"/>
          </a:p>
        </p:txBody>
      </p:sp>
      <p:grpSp>
        <p:nvGrpSpPr>
          <p:cNvPr id="5" name="Gruppe 4">
            <a:extLst>
              <a:ext uri="{FF2B5EF4-FFF2-40B4-BE49-F238E27FC236}">
                <a16:creationId xmlns:a16="http://schemas.microsoft.com/office/drawing/2014/main" id="{64406B7F-15A5-4C78-B0FC-B7E667DFEB94}"/>
              </a:ext>
            </a:extLst>
          </p:cNvPr>
          <p:cNvGrpSpPr/>
          <p:nvPr/>
        </p:nvGrpSpPr>
        <p:grpSpPr>
          <a:xfrm>
            <a:off x="766481" y="3136540"/>
            <a:ext cx="2278940" cy="1767759"/>
            <a:chOff x="2752427" y="2252661"/>
            <a:chExt cx="2278940" cy="1767759"/>
          </a:xfrm>
        </p:grpSpPr>
        <p:pic>
          <p:nvPicPr>
            <p:cNvPr id="6" name="Picture 2">
              <a:extLst>
                <a:ext uri="{FF2B5EF4-FFF2-40B4-BE49-F238E27FC236}">
                  <a16:creationId xmlns:a16="http://schemas.microsoft.com/office/drawing/2014/main" id="{91AA8BE9-1599-4EE8-B82B-B7B1EBC46D7D}"/>
                </a:ext>
              </a:extLst>
            </p:cNvPr>
            <p:cNvPicPr>
              <a:picLocks noChangeAspect="1" noChangeArrowheads="1"/>
            </p:cNvPicPr>
            <p:nvPr/>
          </p:nvPicPr>
          <p:blipFill rotWithShape="1">
            <a:blip r:embed="rId2" cstate="print"/>
            <a:srcRect l="11843" t="16437" r="6148" b="13023"/>
            <a:stretch/>
          </p:blipFill>
          <p:spPr bwMode="auto">
            <a:xfrm>
              <a:off x="2752427" y="2252661"/>
              <a:ext cx="2278940" cy="1400175"/>
            </a:xfrm>
            <a:prstGeom prst="rect">
              <a:avLst/>
            </a:prstGeom>
            <a:noFill/>
            <a:ln w="9525">
              <a:noFill/>
              <a:miter lim="800000"/>
              <a:headEnd/>
              <a:tailEnd/>
            </a:ln>
            <a:effectLst/>
          </p:spPr>
        </p:pic>
        <p:sp>
          <p:nvSpPr>
            <p:cNvPr id="7" name="Tekstboks 5">
              <a:extLst>
                <a:ext uri="{FF2B5EF4-FFF2-40B4-BE49-F238E27FC236}">
                  <a16:creationId xmlns:a16="http://schemas.microsoft.com/office/drawing/2014/main" id="{762F0599-6C55-436C-9BAF-FD7933EC22D6}"/>
                </a:ext>
              </a:extLst>
            </p:cNvPr>
            <p:cNvSpPr txBox="1"/>
            <p:nvPr/>
          </p:nvSpPr>
          <p:spPr>
            <a:xfrm>
              <a:off x="2809875" y="3774199"/>
              <a:ext cx="1514475" cy="246221"/>
            </a:xfrm>
            <a:prstGeom prst="rect">
              <a:avLst/>
            </a:prstGeom>
            <a:noFill/>
          </p:spPr>
          <p:txBody>
            <a:bodyPr wrap="square" lIns="0" tIns="0" rIns="0" bIns="0" rtlCol="0">
              <a:spAutoFit/>
            </a:bodyPr>
            <a:lstStyle/>
            <a:p>
              <a:r>
                <a:rPr lang="da-DK" sz="1600" noProof="0" dirty="0"/>
                <a:t>DS/EN 62680</a:t>
              </a:r>
            </a:p>
          </p:txBody>
        </p:sp>
      </p:grpSp>
      <p:grpSp>
        <p:nvGrpSpPr>
          <p:cNvPr id="8" name="Gruppe 7">
            <a:extLst>
              <a:ext uri="{FF2B5EF4-FFF2-40B4-BE49-F238E27FC236}">
                <a16:creationId xmlns:a16="http://schemas.microsoft.com/office/drawing/2014/main" id="{9D3CF4A8-2597-4AAC-BED2-6B5CD69F06AA}"/>
              </a:ext>
            </a:extLst>
          </p:cNvPr>
          <p:cNvGrpSpPr/>
          <p:nvPr/>
        </p:nvGrpSpPr>
        <p:grpSpPr>
          <a:xfrm>
            <a:off x="3045421" y="2724502"/>
            <a:ext cx="1913362" cy="2179797"/>
            <a:chOff x="1017163" y="3038474"/>
            <a:chExt cx="1913362" cy="2179797"/>
          </a:xfrm>
        </p:grpSpPr>
        <p:pic>
          <p:nvPicPr>
            <p:cNvPr id="9" name="Picture 2" descr="C:\Users\sab\Desktop\COLOURBOX1288416.jpg">
              <a:extLst>
                <a:ext uri="{FF2B5EF4-FFF2-40B4-BE49-F238E27FC236}">
                  <a16:creationId xmlns:a16="http://schemas.microsoft.com/office/drawing/2014/main" id="{A75AEAA9-E11D-4527-B794-3B20319146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7163" y="3038474"/>
              <a:ext cx="1913362" cy="1706563"/>
            </a:xfrm>
            <a:prstGeom prst="rect">
              <a:avLst/>
            </a:prstGeom>
            <a:noFill/>
            <a:extLst>
              <a:ext uri="{909E8E84-426E-40DD-AFC4-6F175D3DCCD1}">
                <a14:hiddenFill xmlns:a14="http://schemas.microsoft.com/office/drawing/2010/main">
                  <a:solidFill>
                    <a:srgbClr val="FFFFFF"/>
                  </a:solidFill>
                </a14:hiddenFill>
              </a:ext>
            </a:extLst>
          </p:spPr>
        </p:pic>
        <p:sp>
          <p:nvSpPr>
            <p:cNvPr id="10" name="Tekstboks 3">
              <a:extLst>
                <a:ext uri="{FF2B5EF4-FFF2-40B4-BE49-F238E27FC236}">
                  <a16:creationId xmlns:a16="http://schemas.microsoft.com/office/drawing/2014/main" id="{986AE7CD-AFD4-4164-B594-B17586AD24C9}"/>
                </a:ext>
              </a:extLst>
            </p:cNvPr>
            <p:cNvSpPr txBox="1"/>
            <p:nvPr/>
          </p:nvSpPr>
          <p:spPr>
            <a:xfrm flipH="1">
              <a:off x="1181165" y="4972050"/>
              <a:ext cx="1628710" cy="246221"/>
            </a:xfrm>
            <a:prstGeom prst="rect">
              <a:avLst/>
            </a:prstGeom>
            <a:noFill/>
          </p:spPr>
          <p:txBody>
            <a:bodyPr wrap="square" lIns="0" tIns="0" rIns="0" bIns="0" rtlCol="0">
              <a:spAutoFit/>
            </a:bodyPr>
            <a:lstStyle/>
            <a:p>
              <a:r>
                <a:rPr lang="da-DK" sz="1600" noProof="0" dirty="0"/>
                <a:t>DS/EN 1729</a:t>
              </a:r>
            </a:p>
          </p:txBody>
        </p:sp>
      </p:grpSp>
      <p:grpSp>
        <p:nvGrpSpPr>
          <p:cNvPr id="11" name="Gruppe 10">
            <a:extLst>
              <a:ext uri="{FF2B5EF4-FFF2-40B4-BE49-F238E27FC236}">
                <a16:creationId xmlns:a16="http://schemas.microsoft.com/office/drawing/2014/main" id="{1F525101-C53D-4040-8F5A-C72CD4FF316D}"/>
              </a:ext>
            </a:extLst>
          </p:cNvPr>
          <p:cNvGrpSpPr/>
          <p:nvPr/>
        </p:nvGrpSpPr>
        <p:grpSpPr>
          <a:xfrm>
            <a:off x="5324361" y="2005977"/>
            <a:ext cx="1862667" cy="3143611"/>
            <a:chOff x="5290416" y="1436485"/>
            <a:chExt cx="1862667" cy="3143611"/>
          </a:xfrm>
        </p:grpSpPr>
        <p:pic>
          <p:nvPicPr>
            <p:cNvPr id="12" name="Picture 3" descr="C:\Users\sab\Desktop\COLOURBOX4499886.jpg">
              <a:extLst>
                <a:ext uri="{FF2B5EF4-FFF2-40B4-BE49-F238E27FC236}">
                  <a16:creationId xmlns:a16="http://schemas.microsoft.com/office/drawing/2014/main" id="{DA89B6F5-396C-4F86-AD20-3A559D9236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370745">
              <a:off x="5290416" y="1436485"/>
              <a:ext cx="1862667" cy="2758861"/>
            </a:xfrm>
            <a:prstGeom prst="rect">
              <a:avLst/>
            </a:prstGeom>
            <a:noFill/>
            <a:extLst>
              <a:ext uri="{909E8E84-426E-40DD-AFC4-6F175D3DCCD1}">
                <a14:hiddenFill xmlns:a14="http://schemas.microsoft.com/office/drawing/2010/main">
                  <a:solidFill>
                    <a:srgbClr val="FFFFFF"/>
                  </a:solidFill>
                </a14:hiddenFill>
              </a:ext>
            </a:extLst>
          </p:spPr>
        </p:pic>
        <p:sp>
          <p:nvSpPr>
            <p:cNvPr id="13" name="Tekstboks 13">
              <a:extLst>
                <a:ext uri="{FF2B5EF4-FFF2-40B4-BE49-F238E27FC236}">
                  <a16:creationId xmlns:a16="http://schemas.microsoft.com/office/drawing/2014/main" id="{D37A8046-6910-44C5-AA54-17F5229631DD}"/>
                </a:ext>
              </a:extLst>
            </p:cNvPr>
            <p:cNvSpPr txBox="1"/>
            <p:nvPr/>
          </p:nvSpPr>
          <p:spPr>
            <a:xfrm>
              <a:off x="5748826" y="4333875"/>
              <a:ext cx="1397819" cy="246221"/>
            </a:xfrm>
            <a:prstGeom prst="rect">
              <a:avLst/>
            </a:prstGeom>
            <a:noFill/>
          </p:spPr>
          <p:txBody>
            <a:bodyPr wrap="none" lIns="0" tIns="0" rIns="0" bIns="0" rtlCol="0">
              <a:spAutoFit/>
            </a:bodyPr>
            <a:lstStyle/>
            <a:p>
              <a:r>
                <a:rPr lang="da-DK" sz="1600" noProof="0" dirty="0"/>
                <a:t>DS/EN 16063</a:t>
              </a:r>
            </a:p>
          </p:txBody>
        </p:sp>
      </p:grpSp>
      <p:grpSp>
        <p:nvGrpSpPr>
          <p:cNvPr id="14" name="Gruppe 13">
            <a:extLst>
              <a:ext uri="{FF2B5EF4-FFF2-40B4-BE49-F238E27FC236}">
                <a16:creationId xmlns:a16="http://schemas.microsoft.com/office/drawing/2014/main" id="{2DEEEF45-FA29-4EAE-8657-C7CE9EC2D474}"/>
              </a:ext>
            </a:extLst>
          </p:cNvPr>
          <p:cNvGrpSpPr/>
          <p:nvPr/>
        </p:nvGrpSpPr>
        <p:grpSpPr>
          <a:xfrm>
            <a:off x="6994390" y="211139"/>
            <a:ext cx="1987721" cy="2534605"/>
            <a:chOff x="6950292" y="1197766"/>
            <a:chExt cx="1987721" cy="2534605"/>
          </a:xfrm>
        </p:grpSpPr>
        <p:pic>
          <p:nvPicPr>
            <p:cNvPr id="15" name="Billede 14">
              <a:extLst>
                <a:ext uri="{FF2B5EF4-FFF2-40B4-BE49-F238E27FC236}">
                  <a16:creationId xmlns:a16="http://schemas.microsoft.com/office/drawing/2014/main" id="{282E9D6A-7A03-4AA6-98CE-24875A30C7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53" t="7216" r="5713" b="8326"/>
            <a:stretch/>
          </p:blipFill>
          <p:spPr>
            <a:xfrm>
              <a:off x="6950292" y="1197766"/>
              <a:ext cx="1987721" cy="2109789"/>
            </a:xfrm>
            <a:prstGeom prst="rect">
              <a:avLst/>
            </a:prstGeom>
          </p:spPr>
        </p:pic>
        <p:sp>
          <p:nvSpPr>
            <p:cNvPr id="16" name="Tekstboks 15">
              <a:extLst>
                <a:ext uri="{FF2B5EF4-FFF2-40B4-BE49-F238E27FC236}">
                  <a16:creationId xmlns:a16="http://schemas.microsoft.com/office/drawing/2014/main" id="{17C27A08-AE10-4E93-B758-BF14900DE02C}"/>
                </a:ext>
              </a:extLst>
            </p:cNvPr>
            <p:cNvSpPr txBox="1"/>
            <p:nvPr/>
          </p:nvSpPr>
          <p:spPr>
            <a:xfrm>
              <a:off x="7146645" y="3486150"/>
              <a:ext cx="1397819" cy="246221"/>
            </a:xfrm>
            <a:prstGeom prst="rect">
              <a:avLst/>
            </a:prstGeom>
            <a:noFill/>
          </p:spPr>
          <p:txBody>
            <a:bodyPr wrap="none" lIns="0" tIns="0" rIns="0" bIns="0" rtlCol="0">
              <a:spAutoFit/>
            </a:bodyPr>
            <a:lstStyle/>
            <a:p>
              <a:r>
                <a:rPr lang="da-DK" sz="1600" noProof="0" dirty="0"/>
                <a:t>DS/EN 12210</a:t>
              </a:r>
            </a:p>
          </p:txBody>
        </p:sp>
      </p:grpSp>
      <p:grpSp>
        <p:nvGrpSpPr>
          <p:cNvPr id="17" name="Gruppe 16">
            <a:extLst>
              <a:ext uri="{FF2B5EF4-FFF2-40B4-BE49-F238E27FC236}">
                <a16:creationId xmlns:a16="http://schemas.microsoft.com/office/drawing/2014/main" id="{9717F5D3-6E19-49C5-BBFA-706AC491267E}"/>
              </a:ext>
            </a:extLst>
          </p:cNvPr>
          <p:cNvGrpSpPr/>
          <p:nvPr/>
        </p:nvGrpSpPr>
        <p:grpSpPr>
          <a:xfrm>
            <a:off x="1320568" y="4979729"/>
            <a:ext cx="3149557" cy="1375294"/>
            <a:chOff x="2391164" y="3699746"/>
            <a:chExt cx="3357662" cy="2333626"/>
          </a:xfrm>
        </p:grpSpPr>
        <p:pic>
          <p:nvPicPr>
            <p:cNvPr id="18" name="Billede 17">
              <a:extLst>
                <a:ext uri="{FF2B5EF4-FFF2-40B4-BE49-F238E27FC236}">
                  <a16:creationId xmlns:a16="http://schemas.microsoft.com/office/drawing/2014/main" id="{83835049-0073-42CB-92DE-B443AB6C8F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079"/>
            <a:stretch/>
          </p:blipFill>
          <p:spPr>
            <a:xfrm>
              <a:off x="2391164" y="3699746"/>
              <a:ext cx="3357662" cy="2333626"/>
            </a:xfrm>
            <a:prstGeom prst="rect">
              <a:avLst/>
            </a:prstGeom>
          </p:spPr>
        </p:pic>
        <p:sp>
          <p:nvSpPr>
            <p:cNvPr id="19" name="Tekstboks 11">
              <a:extLst>
                <a:ext uri="{FF2B5EF4-FFF2-40B4-BE49-F238E27FC236}">
                  <a16:creationId xmlns:a16="http://schemas.microsoft.com/office/drawing/2014/main" id="{DD622757-5BB1-4B54-91F7-59CA9FBC2054}"/>
                </a:ext>
              </a:extLst>
            </p:cNvPr>
            <p:cNvSpPr txBox="1"/>
            <p:nvPr/>
          </p:nvSpPr>
          <p:spPr>
            <a:xfrm>
              <a:off x="2705099" y="5782389"/>
              <a:ext cx="1825821" cy="246221"/>
            </a:xfrm>
            <a:prstGeom prst="rect">
              <a:avLst/>
            </a:prstGeom>
            <a:noFill/>
          </p:spPr>
          <p:txBody>
            <a:bodyPr wrap="none" lIns="0" tIns="0" rIns="0" bIns="0" rtlCol="0">
              <a:spAutoFit/>
            </a:bodyPr>
            <a:lstStyle/>
            <a:p>
              <a:r>
                <a:rPr lang="da-DK" sz="1600" noProof="0" dirty="0"/>
                <a:t>DS/ISO/IEC 9995</a:t>
              </a:r>
            </a:p>
          </p:txBody>
        </p:sp>
      </p:grpSp>
      <p:grpSp>
        <p:nvGrpSpPr>
          <p:cNvPr id="20" name="Gruppe 19">
            <a:extLst>
              <a:ext uri="{FF2B5EF4-FFF2-40B4-BE49-F238E27FC236}">
                <a16:creationId xmlns:a16="http://schemas.microsoft.com/office/drawing/2014/main" id="{45701AAE-7F26-481E-85A3-E8FE9A16A377}"/>
              </a:ext>
            </a:extLst>
          </p:cNvPr>
          <p:cNvGrpSpPr/>
          <p:nvPr/>
        </p:nvGrpSpPr>
        <p:grpSpPr>
          <a:xfrm>
            <a:off x="7471865" y="2851902"/>
            <a:ext cx="1620323" cy="2888002"/>
            <a:chOff x="3291636" y="1524085"/>
            <a:chExt cx="2021923" cy="3652196"/>
          </a:xfrm>
        </p:grpSpPr>
        <p:sp>
          <p:nvSpPr>
            <p:cNvPr id="21" name="Tekstboks 3">
              <a:extLst>
                <a:ext uri="{FF2B5EF4-FFF2-40B4-BE49-F238E27FC236}">
                  <a16:creationId xmlns:a16="http://schemas.microsoft.com/office/drawing/2014/main" id="{8D6A9036-FF9F-427C-8EF0-58A383F5F038}"/>
                </a:ext>
              </a:extLst>
            </p:cNvPr>
            <p:cNvSpPr txBox="1"/>
            <p:nvPr/>
          </p:nvSpPr>
          <p:spPr>
            <a:xfrm flipH="1">
              <a:off x="3291636" y="4683838"/>
              <a:ext cx="2021923" cy="492443"/>
            </a:xfrm>
            <a:prstGeom prst="rect">
              <a:avLst/>
            </a:prstGeom>
            <a:noFill/>
          </p:spPr>
          <p:txBody>
            <a:bodyPr wrap="square" lIns="0" tIns="0" rIns="0" bIns="0" rtlCol="0">
              <a:spAutoFit/>
            </a:bodyPr>
            <a:lstStyle/>
            <a:p>
              <a:r>
                <a:rPr lang="da-DK" sz="1600" noProof="0" dirty="0"/>
                <a:t>DS 53 - </a:t>
              </a:r>
              <a:r>
                <a:rPr lang="da-DK" sz="1600" dirty="0"/>
                <a:t>Glasflasker til øl</a:t>
              </a:r>
              <a:endParaRPr lang="da-DK" sz="1600" noProof="0" dirty="0"/>
            </a:p>
          </p:txBody>
        </p:sp>
        <p:pic>
          <p:nvPicPr>
            <p:cNvPr id="22" name="Picture 4" descr="Billedresultat">
              <a:extLst>
                <a:ext uri="{FF2B5EF4-FFF2-40B4-BE49-F238E27FC236}">
                  <a16:creationId xmlns:a16="http://schemas.microsoft.com/office/drawing/2014/main" id="{801CF955-1DEA-40D7-8737-93F3D9BAF1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2709" y="1524085"/>
              <a:ext cx="1619250" cy="28194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4997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5E81DA-3247-4EF4-9A8A-BAE3727FABA8}"/>
              </a:ext>
            </a:extLst>
          </p:cNvPr>
          <p:cNvSpPr>
            <a:spLocks noGrp="1"/>
          </p:cNvSpPr>
          <p:nvPr>
            <p:ph type="title"/>
          </p:nvPr>
        </p:nvSpPr>
        <p:spPr/>
        <p:txBody>
          <a:bodyPr/>
          <a:lstStyle/>
          <a:p>
            <a:r>
              <a:rPr lang="da-DK" dirty="0"/>
              <a:t>Forestil dig en verden uden standarder</a:t>
            </a:r>
          </a:p>
        </p:txBody>
      </p:sp>
      <p:sp>
        <p:nvSpPr>
          <p:cNvPr id="3" name="Pladsholder til tekst 2">
            <a:extLst>
              <a:ext uri="{FF2B5EF4-FFF2-40B4-BE49-F238E27FC236}">
                <a16:creationId xmlns:a16="http://schemas.microsoft.com/office/drawing/2014/main" id="{D7C95D33-9195-4F60-B621-5341F1A5B223}"/>
              </a:ext>
            </a:extLst>
          </p:cNvPr>
          <p:cNvSpPr>
            <a:spLocks noGrp="1"/>
          </p:cNvSpPr>
          <p:nvPr>
            <p:ph type="body" sz="quarter" idx="10"/>
          </p:nvPr>
        </p:nvSpPr>
        <p:spPr>
          <a:xfrm>
            <a:off x="684213" y="2371723"/>
            <a:ext cx="7351712" cy="3576403"/>
          </a:xfrm>
        </p:spPr>
        <p:txBody>
          <a:bodyPr/>
          <a:lstStyle/>
          <a:p>
            <a:pPr marL="0" indent="0">
              <a:buNone/>
            </a:pPr>
            <a:endParaRPr lang="da-DK" dirty="0"/>
          </a:p>
        </p:txBody>
      </p:sp>
      <p:pic>
        <p:nvPicPr>
          <p:cNvPr id="6" name="Picture 9">
            <a:extLst>
              <a:ext uri="{FF2B5EF4-FFF2-40B4-BE49-F238E27FC236}">
                <a16:creationId xmlns:a16="http://schemas.microsoft.com/office/drawing/2014/main" id="{5D428790-1F5A-47C9-ADA4-A93B375F4D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329" y="2385022"/>
            <a:ext cx="2400300" cy="1912709"/>
          </a:xfrm>
          <a:prstGeom prst="rect">
            <a:avLst/>
          </a:prstGeom>
        </p:spPr>
      </p:pic>
      <p:pic>
        <p:nvPicPr>
          <p:cNvPr id="7" name="Image 16">
            <a:extLst>
              <a:ext uri="{FF2B5EF4-FFF2-40B4-BE49-F238E27FC236}">
                <a16:creationId xmlns:a16="http://schemas.microsoft.com/office/drawing/2014/main" id="{5344D175-B955-45CE-B478-B0D12EEE488C}"/>
              </a:ext>
            </a:extLst>
          </p:cNvPr>
          <p:cNvPicPr>
            <a:picLocks noChangeAspect="1"/>
          </p:cNvPicPr>
          <p:nvPr/>
        </p:nvPicPr>
        <p:blipFill rotWithShape="1">
          <a:blip r:embed="rId3"/>
          <a:srcRect l="-572" r="74112"/>
          <a:stretch/>
        </p:blipFill>
        <p:spPr>
          <a:xfrm>
            <a:off x="3576127" y="2364315"/>
            <a:ext cx="1567884" cy="2150907"/>
          </a:xfrm>
          <a:prstGeom prst="rect">
            <a:avLst/>
          </a:prstGeom>
        </p:spPr>
      </p:pic>
      <p:pic>
        <p:nvPicPr>
          <p:cNvPr id="8" name="Image 6">
            <a:extLst>
              <a:ext uri="{FF2B5EF4-FFF2-40B4-BE49-F238E27FC236}">
                <a16:creationId xmlns:a16="http://schemas.microsoft.com/office/drawing/2014/main" id="{21C582B5-01D2-4DB7-B605-B947079A7BF9}"/>
              </a:ext>
            </a:extLst>
          </p:cNvPr>
          <p:cNvPicPr>
            <a:picLocks noChangeAspect="1"/>
          </p:cNvPicPr>
          <p:nvPr/>
        </p:nvPicPr>
        <p:blipFill rotWithShape="1">
          <a:blip r:embed="rId4"/>
          <a:srcRect l="27741" r="20365"/>
          <a:stretch/>
        </p:blipFill>
        <p:spPr>
          <a:xfrm>
            <a:off x="5417509" y="2265922"/>
            <a:ext cx="3074974" cy="2150907"/>
          </a:xfrm>
          <a:prstGeom prst="rect">
            <a:avLst/>
          </a:prstGeom>
        </p:spPr>
      </p:pic>
      <p:sp>
        <p:nvSpPr>
          <p:cNvPr id="10" name="Inhaltsplatzhalter 1">
            <a:extLst>
              <a:ext uri="{FF2B5EF4-FFF2-40B4-BE49-F238E27FC236}">
                <a16:creationId xmlns:a16="http://schemas.microsoft.com/office/drawing/2014/main" id="{1C47C7F0-102D-4738-97AD-149771E74102}"/>
              </a:ext>
            </a:extLst>
          </p:cNvPr>
          <p:cNvSpPr txBox="1">
            <a:spLocks/>
          </p:cNvSpPr>
          <p:nvPr/>
        </p:nvSpPr>
        <p:spPr bwMode="auto">
          <a:xfrm>
            <a:off x="736647" y="4416829"/>
            <a:ext cx="2565981" cy="163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90000"/>
              <a:buBlip>
                <a:blip r:embed="rId5"/>
              </a:buBlip>
              <a:defRPr sz="2400" kern="1200">
                <a:solidFill>
                  <a:srgbClr val="404040"/>
                </a:solidFill>
                <a:latin typeface="Calibri" pitchFamily="34" charset="0"/>
                <a:ea typeface="+mn-ea"/>
                <a:cs typeface="+mn-cs"/>
              </a:defRPr>
            </a:lvl1pPr>
            <a:lvl2pPr marL="742950" indent="-285750" algn="l" rtl="0" eaLnBrk="1" fontAlgn="base" hangingPunct="1">
              <a:spcBef>
                <a:spcPct val="20000"/>
              </a:spcBef>
              <a:spcAft>
                <a:spcPct val="0"/>
              </a:spcAft>
              <a:buClr>
                <a:schemeClr val="tx2"/>
              </a:buClr>
              <a:buSzPct val="120000"/>
              <a:buFont typeface="Arial" panose="020B0604020202020204" pitchFamily="34" charset="0"/>
              <a:buChar char="•"/>
              <a:defRPr sz="2000" kern="1200">
                <a:solidFill>
                  <a:srgbClr val="404040"/>
                </a:solidFill>
                <a:latin typeface="Calibri" pitchFamily="34" charset="0"/>
                <a:ea typeface="+mn-ea"/>
                <a:cs typeface="+mn-cs"/>
              </a:defRPr>
            </a:lvl2pPr>
            <a:lvl3pPr marL="1143000" indent="-228600" algn="l" rtl="0" eaLnBrk="1" fontAlgn="base" hangingPunct="1">
              <a:spcBef>
                <a:spcPct val="20000"/>
              </a:spcBef>
              <a:spcAft>
                <a:spcPct val="0"/>
              </a:spcAft>
              <a:buClr>
                <a:schemeClr val="tx2"/>
              </a:buClr>
              <a:buSzPct val="120000"/>
              <a:buFont typeface="Arial" panose="020B0604020202020204" pitchFamily="34" charset="0"/>
              <a:buChar char="•"/>
              <a:defRPr sz="1600" kern="1200">
                <a:solidFill>
                  <a:srgbClr val="404040"/>
                </a:solidFill>
                <a:latin typeface="Calibri" pitchFamily="34" charset="0"/>
                <a:ea typeface="+mn-ea"/>
                <a:cs typeface="+mn-cs"/>
              </a:defRPr>
            </a:lvl3pPr>
            <a:lvl4pPr marL="1600200" indent="-228600" algn="l" rtl="0" eaLnBrk="1" fontAlgn="base" hangingPunct="1">
              <a:spcBef>
                <a:spcPct val="20000"/>
              </a:spcBef>
              <a:spcAft>
                <a:spcPct val="0"/>
              </a:spcAft>
              <a:buClr>
                <a:schemeClr val="tx2"/>
              </a:buClr>
              <a:buSzPct val="120000"/>
              <a:buFont typeface="Arial" panose="020B0604020202020204" pitchFamily="34" charset="0"/>
              <a:buChar char="•"/>
              <a:defRPr sz="1600" kern="1200">
                <a:solidFill>
                  <a:srgbClr val="404040"/>
                </a:solidFill>
                <a:latin typeface="Calibri" pitchFamily="34" charset="0"/>
                <a:ea typeface="+mn-ea"/>
                <a:cs typeface="+mn-cs"/>
              </a:defRPr>
            </a:lvl4pPr>
            <a:lvl5pPr marL="2057400" indent="-228600" algn="l" rtl="0" eaLnBrk="1" fontAlgn="base" hangingPunct="1">
              <a:spcBef>
                <a:spcPct val="20000"/>
              </a:spcBef>
              <a:spcAft>
                <a:spcPct val="0"/>
              </a:spcAft>
              <a:buClr>
                <a:schemeClr val="tx2"/>
              </a:buClr>
              <a:buSzPct val="120000"/>
              <a:buFont typeface="Arial" panose="020B0604020202020204" pitchFamily="34" charset="0"/>
              <a:buChar char="•"/>
              <a:defRPr sz="1600" kern="1200">
                <a:solidFill>
                  <a:srgbClr val="404040"/>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200" dirty="0" err="1">
                <a:solidFill>
                  <a:schemeClr val="tx1"/>
                </a:solidFill>
                <a:latin typeface="Verdana" panose="020B0604030504040204" pitchFamily="34" charset="0"/>
                <a:ea typeface="Verdana" panose="020B0604030504040204" pitchFamily="34" charset="0"/>
                <a:cs typeface="Calibri Light" panose="020F0302020204030204" pitchFamily="34" charset="0"/>
              </a:rPr>
              <a:t>Hvor</a:t>
            </a:r>
            <a:r>
              <a:rPr lang="en-GB" sz="1200" dirty="0">
                <a:solidFill>
                  <a:schemeClr val="tx1"/>
                </a:solidFill>
                <a:latin typeface="Verdana" panose="020B0604030504040204" pitchFamily="34" charset="0"/>
                <a:ea typeface="Verdana" panose="020B0604030504040204" pitchFamily="34" charset="0"/>
                <a:cs typeface="Calibri Light" panose="020F0302020204030204" pitchFamily="34" charset="0"/>
              </a:rPr>
              <a:t> vi </a:t>
            </a:r>
            <a:r>
              <a:rPr lang="en-GB" sz="1200" dirty="0" err="1">
                <a:solidFill>
                  <a:schemeClr val="tx1"/>
                </a:solidFill>
                <a:latin typeface="Verdana" panose="020B0604030504040204" pitchFamily="34" charset="0"/>
                <a:ea typeface="Verdana" panose="020B0604030504040204" pitchFamily="34" charset="0"/>
                <a:cs typeface="Calibri Light" panose="020F0302020204030204" pitchFamily="34" charset="0"/>
              </a:rPr>
              <a:t>ikke</a:t>
            </a:r>
            <a:r>
              <a:rPr lang="en-GB" sz="1200" dirty="0">
                <a:solidFill>
                  <a:schemeClr val="tx1"/>
                </a:solidFill>
                <a:latin typeface="Verdana" panose="020B0604030504040204" pitchFamily="34" charset="0"/>
                <a:ea typeface="Verdana" panose="020B0604030504040204" pitchFamily="34" charset="0"/>
                <a:cs typeface="Calibri Light" panose="020F0302020204030204" pitchFamily="34" charset="0"/>
              </a:rPr>
              <a:t> </a:t>
            </a:r>
            <a:r>
              <a:rPr lang="en-GB" sz="1200" dirty="0" err="1">
                <a:solidFill>
                  <a:schemeClr val="tx1"/>
                </a:solidFill>
                <a:latin typeface="Verdana" panose="020B0604030504040204" pitchFamily="34" charset="0"/>
                <a:ea typeface="Verdana" panose="020B0604030504040204" pitchFamily="34" charset="0"/>
                <a:cs typeface="Calibri Light" panose="020F0302020204030204" pitchFamily="34" charset="0"/>
              </a:rPr>
              <a:t>havde</a:t>
            </a:r>
            <a:r>
              <a:rPr lang="en-GB" sz="1200" dirty="0">
                <a:solidFill>
                  <a:schemeClr val="tx1"/>
                </a:solidFill>
                <a:latin typeface="Verdana" panose="020B0604030504040204" pitchFamily="34" charset="0"/>
                <a:ea typeface="Verdana" panose="020B0604030504040204" pitchFamily="34" charset="0"/>
                <a:cs typeface="Calibri Light" panose="020F0302020204030204" pitchFamily="34" charset="0"/>
              </a:rPr>
              <a:t> de </a:t>
            </a:r>
            <a:r>
              <a:rPr lang="en-GB" sz="1200" dirty="0" err="1">
                <a:solidFill>
                  <a:schemeClr val="tx1"/>
                </a:solidFill>
                <a:latin typeface="Verdana" panose="020B0604030504040204" pitchFamily="34" charset="0"/>
                <a:ea typeface="Verdana" panose="020B0604030504040204" pitchFamily="34" charset="0"/>
                <a:cs typeface="Calibri Light" panose="020F0302020204030204" pitchFamily="34" charset="0"/>
              </a:rPr>
              <a:t>samme</a:t>
            </a:r>
            <a:r>
              <a:rPr lang="en-GB" sz="1200" dirty="0">
                <a:solidFill>
                  <a:schemeClr val="tx1"/>
                </a:solidFill>
                <a:latin typeface="Verdana" panose="020B0604030504040204" pitchFamily="34" charset="0"/>
                <a:ea typeface="Verdana" panose="020B0604030504040204" pitchFamily="34" charset="0"/>
                <a:cs typeface="Calibri Light" panose="020F0302020204030204" pitchFamily="34" charset="0"/>
              </a:rPr>
              <a:t> </a:t>
            </a:r>
            <a:r>
              <a:rPr lang="en-GB" sz="1200" dirty="0" err="1">
                <a:solidFill>
                  <a:schemeClr val="tx1"/>
                </a:solidFill>
                <a:latin typeface="Verdana" panose="020B0604030504040204" pitchFamily="34" charset="0"/>
                <a:ea typeface="Verdana" panose="020B0604030504040204" pitchFamily="34" charset="0"/>
                <a:cs typeface="Calibri Light" panose="020F0302020204030204" pitchFamily="34" charset="0"/>
              </a:rPr>
              <a:t>tidszoner</a:t>
            </a:r>
            <a:r>
              <a:rPr lang="en-GB" sz="1200" dirty="0">
                <a:solidFill>
                  <a:schemeClr val="tx1"/>
                </a:solidFill>
                <a:latin typeface="Verdana" panose="020B0604030504040204" pitchFamily="34" charset="0"/>
                <a:ea typeface="Verdana" panose="020B0604030504040204" pitchFamily="34" charset="0"/>
                <a:cs typeface="Calibri Light" panose="020F0302020204030204" pitchFamily="34" charset="0"/>
              </a:rPr>
              <a:t> </a:t>
            </a:r>
            <a:r>
              <a:rPr lang="en-GB" sz="1200" dirty="0" err="1">
                <a:solidFill>
                  <a:schemeClr val="tx1"/>
                </a:solidFill>
                <a:latin typeface="Verdana" panose="020B0604030504040204" pitchFamily="34" charset="0"/>
                <a:ea typeface="Verdana" panose="020B0604030504040204" pitchFamily="34" charset="0"/>
                <a:cs typeface="Calibri Light" panose="020F0302020204030204" pitchFamily="34" charset="0"/>
              </a:rPr>
              <a:t>og</a:t>
            </a:r>
            <a:r>
              <a:rPr lang="en-GB" sz="1200" dirty="0">
                <a:solidFill>
                  <a:schemeClr val="tx1"/>
                </a:solidFill>
                <a:latin typeface="Verdana" panose="020B0604030504040204" pitchFamily="34" charset="0"/>
                <a:ea typeface="Verdana" panose="020B0604030504040204" pitchFamily="34" charset="0"/>
                <a:cs typeface="Calibri Light" panose="020F0302020204030204" pitchFamily="34" charset="0"/>
              </a:rPr>
              <a:t> </a:t>
            </a:r>
            <a:r>
              <a:rPr lang="en-GB" sz="1200" dirty="0" err="1">
                <a:solidFill>
                  <a:schemeClr val="tx1"/>
                </a:solidFill>
                <a:latin typeface="Verdana" panose="020B0604030504040204" pitchFamily="34" charset="0"/>
                <a:ea typeface="Verdana" panose="020B0604030504040204" pitchFamily="34" charset="0"/>
                <a:cs typeface="Calibri Light" panose="020F0302020204030204" pitchFamily="34" charset="0"/>
              </a:rPr>
              <a:t>en</a:t>
            </a:r>
            <a:r>
              <a:rPr lang="en-GB" sz="1200" dirty="0">
                <a:solidFill>
                  <a:schemeClr val="tx1"/>
                </a:solidFill>
                <a:latin typeface="Verdana" panose="020B0604030504040204" pitchFamily="34" charset="0"/>
                <a:ea typeface="Verdana" panose="020B0604030504040204" pitchFamily="34" charset="0"/>
                <a:cs typeface="Calibri Light" panose="020F0302020204030204" pitchFamily="34" charset="0"/>
              </a:rPr>
              <a:t> </a:t>
            </a:r>
            <a:r>
              <a:rPr lang="en-GB" sz="1200" dirty="0" err="1">
                <a:solidFill>
                  <a:schemeClr val="tx1"/>
                </a:solidFill>
                <a:latin typeface="Verdana" panose="020B0604030504040204" pitchFamily="34" charset="0"/>
                <a:ea typeface="Verdana" panose="020B0604030504040204" pitchFamily="34" charset="0"/>
                <a:cs typeface="Calibri Light" panose="020F0302020204030204" pitchFamily="34" charset="0"/>
              </a:rPr>
              <a:t>fælles</a:t>
            </a:r>
            <a:r>
              <a:rPr lang="en-GB" sz="1200" dirty="0">
                <a:solidFill>
                  <a:schemeClr val="tx1"/>
                </a:solidFill>
                <a:latin typeface="Verdana" panose="020B0604030504040204" pitchFamily="34" charset="0"/>
                <a:ea typeface="Verdana" panose="020B0604030504040204" pitchFamily="34" charset="0"/>
                <a:cs typeface="Calibri Light" panose="020F0302020204030204" pitchFamily="34" charset="0"/>
              </a:rPr>
              <a:t> procedure for at </a:t>
            </a:r>
            <a:r>
              <a:rPr lang="en-GB" sz="1200" dirty="0" err="1">
                <a:solidFill>
                  <a:schemeClr val="tx1"/>
                </a:solidFill>
                <a:latin typeface="Verdana" panose="020B0604030504040204" pitchFamily="34" charset="0"/>
                <a:ea typeface="Verdana" panose="020B0604030504040204" pitchFamily="34" charset="0"/>
                <a:cs typeface="Calibri Light" panose="020F0302020204030204" pitchFamily="34" charset="0"/>
              </a:rPr>
              <a:t>dirigere</a:t>
            </a:r>
            <a:r>
              <a:rPr lang="en-GB" sz="1200" dirty="0">
                <a:solidFill>
                  <a:schemeClr val="tx1"/>
                </a:solidFill>
                <a:latin typeface="Verdana" panose="020B0604030504040204" pitchFamily="34" charset="0"/>
                <a:ea typeface="Verdana" panose="020B0604030504040204" pitchFamily="34" charset="0"/>
                <a:cs typeface="Calibri Light" panose="020F0302020204030204" pitchFamily="34" charset="0"/>
              </a:rPr>
              <a:t> </a:t>
            </a:r>
            <a:r>
              <a:rPr lang="en-GB" sz="1200" dirty="0" err="1">
                <a:solidFill>
                  <a:schemeClr val="tx1"/>
                </a:solidFill>
                <a:latin typeface="Verdana" panose="020B0604030504040204" pitchFamily="34" charset="0"/>
                <a:ea typeface="Verdana" panose="020B0604030504040204" pitchFamily="34" charset="0"/>
                <a:cs typeface="Calibri Light" panose="020F0302020204030204" pitchFamily="34" charset="0"/>
              </a:rPr>
              <a:t>lufttraffik</a:t>
            </a:r>
            <a:r>
              <a:rPr lang="en-GB" sz="1200" dirty="0">
                <a:solidFill>
                  <a:schemeClr val="tx1"/>
                </a:solidFill>
                <a:latin typeface="Verdana" panose="020B0604030504040204" pitchFamily="34" charset="0"/>
                <a:ea typeface="Verdana" panose="020B0604030504040204" pitchFamily="34" charset="0"/>
                <a:cs typeface="Calibri Light" panose="020F0302020204030204" pitchFamily="34" charset="0"/>
              </a:rPr>
              <a:t> </a:t>
            </a:r>
          </a:p>
        </p:txBody>
      </p:sp>
      <p:sp>
        <p:nvSpPr>
          <p:cNvPr id="15" name="Inhaltsplatzhalter 1">
            <a:extLst>
              <a:ext uri="{FF2B5EF4-FFF2-40B4-BE49-F238E27FC236}">
                <a16:creationId xmlns:a16="http://schemas.microsoft.com/office/drawing/2014/main" id="{1BB1F20E-F7D6-435B-BC89-54FD984EF242}"/>
              </a:ext>
            </a:extLst>
          </p:cNvPr>
          <p:cNvSpPr txBox="1">
            <a:spLocks/>
          </p:cNvSpPr>
          <p:nvPr/>
        </p:nvSpPr>
        <p:spPr bwMode="auto">
          <a:xfrm>
            <a:off x="3302628" y="4578862"/>
            <a:ext cx="2114882" cy="71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90000"/>
              <a:buBlip>
                <a:blip r:embed="rId5"/>
              </a:buBlip>
              <a:defRPr sz="2400" kern="1200">
                <a:solidFill>
                  <a:srgbClr val="404040"/>
                </a:solidFill>
                <a:latin typeface="Calibri" pitchFamily="34" charset="0"/>
                <a:ea typeface="+mn-ea"/>
                <a:cs typeface="+mn-cs"/>
              </a:defRPr>
            </a:lvl1pPr>
            <a:lvl2pPr marL="742950" indent="-285750" algn="l" rtl="0" eaLnBrk="1" fontAlgn="base" hangingPunct="1">
              <a:spcBef>
                <a:spcPct val="20000"/>
              </a:spcBef>
              <a:spcAft>
                <a:spcPct val="0"/>
              </a:spcAft>
              <a:buClr>
                <a:schemeClr val="tx2"/>
              </a:buClr>
              <a:buSzPct val="120000"/>
              <a:buFont typeface="Arial" panose="020B0604020202020204" pitchFamily="34" charset="0"/>
              <a:buChar char="•"/>
              <a:defRPr sz="2000" kern="1200">
                <a:solidFill>
                  <a:srgbClr val="404040"/>
                </a:solidFill>
                <a:latin typeface="Calibri" pitchFamily="34" charset="0"/>
                <a:ea typeface="+mn-ea"/>
                <a:cs typeface="+mn-cs"/>
              </a:defRPr>
            </a:lvl2pPr>
            <a:lvl3pPr marL="1143000" indent="-228600" algn="l" rtl="0" eaLnBrk="1" fontAlgn="base" hangingPunct="1">
              <a:spcBef>
                <a:spcPct val="20000"/>
              </a:spcBef>
              <a:spcAft>
                <a:spcPct val="0"/>
              </a:spcAft>
              <a:buClr>
                <a:schemeClr val="tx2"/>
              </a:buClr>
              <a:buSzPct val="120000"/>
              <a:buFont typeface="Arial" panose="020B0604020202020204" pitchFamily="34" charset="0"/>
              <a:buChar char="•"/>
              <a:defRPr sz="1600" kern="1200">
                <a:solidFill>
                  <a:srgbClr val="404040"/>
                </a:solidFill>
                <a:latin typeface="Calibri" pitchFamily="34" charset="0"/>
                <a:ea typeface="+mn-ea"/>
                <a:cs typeface="+mn-cs"/>
              </a:defRPr>
            </a:lvl3pPr>
            <a:lvl4pPr marL="1600200" indent="-228600" algn="l" rtl="0" eaLnBrk="1" fontAlgn="base" hangingPunct="1">
              <a:spcBef>
                <a:spcPct val="20000"/>
              </a:spcBef>
              <a:spcAft>
                <a:spcPct val="0"/>
              </a:spcAft>
              <a:buClr>
                <a:schemeClr val="tx2"/>
              </a:buClr>
              <a:buSzPct val="120000"/>
              <a:buFont typeface="Arial" panose="020B0604020202020204" pitchFamily="34" charset="0"/>
              <a:buChar char="•"/>
              <a:defRPr sz="1600" kern="1200">
                <a:solidFill>
                  <a:srgbClr val="404040"/>
                </a:solidFill>
                <a:latin typeface="Calibri" pitchFamily="34" charset="0"/>
                <a:ea typeface="+mn-ea"/>
                <a:cs typeface="+mn-cs"/>
              </a:defRPr>
            </a:lvl4pPr>
            <a:lvl5pPr marL="2057400" indent="-228600" algn="l" rtl="0" eaLnBrk="1" fontAlgn="base" hangingPunct="1">
              <a:spcBef>
                <a:spcPct val="20000"/>
              </a:spcBef>
              <a:spcAft>
                <a:spcPct val="0"/>
              </a:spcAft>
              <a:buClr>
                <a:schemeClr val="tx2"/>
              </a:buClr>
              <a:buSzPct val="120000"/>
              <a:buFont typeface="Arial" panose="020B0604020202020204" pitchFamily="34" charset="0"/>
              <a:buChar char="•"/>
              <a:defRPr sz="1600" kern="1200">
                <a:solidFill>
                  <a:srgbClr val="404040"/>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200" dirty="0" err="1">
                <a:solidFill>
                  <a:schemeClr val="tx1"/>
                </a:solidFill>
                <a:latin typeface="Verdana" panose="020B0604030504040204" pitchFamily="34" charset="0"/>
                <a:ea typeface="Verdana" panose="020B0604030504040204" pitchFamily="34" charset="0"/>
                <a:cs typeface="Calibri Light" panose="020F0302020204030204" pitchFamily="34" charset="0"/>
              </a:rPr>
              <a:t>Hver</a:t>
            </a:r>
            <a:r>
              <a:rPr lang="en-GB" sz="1200" dirty="0">
                <a:solidFill>
                  <a:schemeClr val="tx1"/>
                </a:solidFill>
                <a:latin typeface="Verdana" panose="020B0604030504040204" pitchFamily="34" charset="0"/>
                <a:ea typeface="Verdana" panose="020B0604030504040204" pitchFamily="34" charset="0"/>
                <a:cs typeface="Calibri Light" panose="020F0302020204030204" pitchFamily="34" charset="0"/>
              </a:rPr>
              <a:t> computer </a:t>
            </a:r>
            <a:r>
              <a:rPr lang="en-GB" sz="1200" dirty="0" err="1">
                <a:solidFill>
                  <a:schemeClr val="tx1"/>
                </a:solidFill>
                <a:latin typeface="Verdana" panose="020B0604030504040204" pitchFamily="34" charset="0"/>
                <a:ea typeface="Verdana" panose="020B0604030504040204" pitchFamily="34" charset="0"/>
                <a:cs typeface="Calibri Light" panose="020F0302020204030204" pitchFamily="34" charset="0"/>
              </a:rPr>
              <a:t>havde</a:t>
            </a:r>
            <a:r>
              <a:rPr lang="en-GB" sz="1200" dirty="0">
                <a:solidFill>
                  <a:schemeClr val="tx1"/>
                </a:solidFill>
                <a:latin typeface="Verdana" panose="020B0604030504040204" pitchFamily="34" charset="0"/>
                <a:ea typeface="Verdana" panose="020B0604030504040204" pitchFamily="34" charset="0"/>
                <a:cs typeface="Calibri Light" panose="020F0302020204030204" pitchFamily="34" charset="0"/>
              </a:rPr>
              <a:t> sit </a:t>
            </a:r>
            <a:r>
              <a:rPr lang="en-GB" sz="1200" dirty="0" err="1">
                <a:solidFill>
                  <a:schemeClr val="tx1"/>
                </a:solidFill>
                <a:latin typeface="Verdana" panose="020B0604030504040204" pitchFamily="34" charset="0"/>
                <a:ea typeface="Verdana" panose="020B0604030504040204" pitchFamily="34" charset="0"/>
                <a:cs typeface="Calibri Light" panose="020F0302020204030204" pitchFamily="34" charset="0"/>
              </a:rPr>
              <a:t>eget</a:t>
            </a:r>
            <a:r>
              <a:rPr lang="en-GB" sz="1200" dirty="0">
                <a:solidFill>
                  <a:schemeClr val="tx1"/>
                </a:solidFill>
                <a:latin typeface="Verdana" panose="020B0604030504040204" pitchFamily="34" charset="0"/>
                <a:ea typeface="Verdana" panose="020B0604030504040204" pitchFamily="34" charset="0"/>
                <a:cs typeface="Calibri Light" panose="020F0302020204030204" pitchFamily="34" charset="0"/>
              </a:rPr>
              <a:t> keyboard</a:t>
            </a:r>
          </a:p>
        </p:txBody>
      </p:sp>
      <p:sp>
        <p:nvSpPr>
          <p:cNvPr id="19" name="Inhaltsplatzhalter 1">
            <a:extLst>
              <a:ext uri="{FF2B5EF4-FFF2-40B4-BE49-F238E27FC236}">
                <a16:creationId xmlns:a16="http://schemas.microsoft.com/office/drawing/2014/main" id="{A6D8A40E-8C32-4A85-899F-965829E00916}"/>
              </a:ext>
            </a:extLst>
          </p:cNvPr>
          <p:cNvSpPr txBox="1">
            <a:spLocks/>
          </p:cNvSpPr>
          <p:nvPr/>
        </p:nvSpPr>
        <p:spPr bwMode="auto">
          <a:xfrm>
            <a:off x="5691007" y="4515222"/>
            <a:ext cx="2411537" cy="102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90000"/>
              <a:buBlip>
                <a:blip r:embed="rId5"/>
              </a:buBlip>
              <a:defRPr sz="2400" kern="1200">
                <a:solidFill>
                  <a:srgbClr val="404040"/>
                </a:solidFill>
                <a:latin typeface="Calibri" pitchFamily="34" charset="0"/>
                <a:ea typeface="+mn-ea"/>
                <a:cs typeface="+mn-cs"/>
              </a:defRPr>
            </a:lvl1pPr>
            <a:lvl2pPr marL="742950" indent="-285750" algn="l" rtl="0" eaLnBrk="1" fontAlgn="base" hangingPunct="1">
              <a:spcBef>
                <a:spcPct val="20000"/>
              </a:spcBef>
              <a:spcAft>
                <a:spcPct val="0"/>
              </a:spcAft>
              <a:buClr>
                <a:schemeClr val="tx2"/>
              </a:buClr>
              <a:buSzPct val="120000"/>
              <a:buFont typeface="Arial" panose="020B0604020202020204" pitchFamily="34" charset="0"/>
              <a:buChar char="•"/>
              <a:defRPr sz="2000" kern="1200">
                <a:solidFill>
                  <a:srgbClr val="404040"/>
                </a:solidFill>
                <a:latin typeface="Calibri" pitchFamily="34" charset="0"/>
                <a:ea typeface="+mn-ea"/>
                <a:cs typeface="+mn-cs"/>
              </a:defRPr>
            </a:lvl2pPr>
            <a:lvl3pPr marL="1143000" indent="-228600" algn="l" rtl="0" eaLnBrk="1" fontAlgn="base" hangingPunct="1">
              <a:spcBef>
                <a:spcPct val="20000"/>
              </a:spcBef>
              <a:spcAft>
                <a:spcPct val="0"/>
              </a:spcAft>
              <a:buClr>
                <a:schemeClr val="tx2"/>
              </a:buClr>
              <a:buSzPct val="120000"/>
              <a:buFont typeface="Arial" panose="020B0604020202020204" pitchFamily="34" charset="0"/>
              <a:buChar char="•"/>
              <a:defRPr sz="1600" kern="1200">
                <a:solidFill>
                  <a:srgbClr val="404040"/>
                </a:solidFill>
                <a:latin typeface="Calibri" pitchFamily="34" charset="0"/>
                <a:ea typeface="+mn-ea"/>
                <a:cs typeface="+mn-cs"/>
              </a:defRPr>
            </a:lvl3pPr>
            <a:lvl4pPr marL="1600200" indent="-228600" algn="l" rtl="0" eaLnBrk="1" fontAlgn="base" hangingPunct="1">
              <a:spcBef>
                <a:spcPct val="20000"/>
              </a:spcBef>
              <a:spcAft>
                <a:spcPct val="0"/>
              </a:spcAft>
              <a:buClr>
                <a:schemeClr val="tx2"/>
              </a:buClr>
              <a:buSzPct val="120000"/>
              <a:buFont typeface="Arial" panose="020B0604020202020204" pitchFamily="34" charset="0"/>
              <a:buChar char="•"/>
              <a:defRPr sz="1600" kern="1200">
                <a:solidFill>
                  <a:srgbClr val="404040"/>
                </a:solidFill>
                <a:latin typeface="Calibri" pitchFamily="34" charset="0"/>
                <a:ea typeface="+mn-ea"/>
                <a:cs typeface="+mn-cs"/>
              </a:defRPr>
            </a:lvl4pPr>
            <a:lvl5pPr marL="2057400" indent="-228600" algn="l" rtl="0" eaLnBrk="1" fontAlgn="base" hangingPunct="1">
              <a:spcBef>
                <a:spcPct val="20000"/>
              </a:spcBef>
              <a:spcAft>
                <a:spcPct val="0"/>
              </a:spcAft>
              <a:buClr>
                <a:schemeClr val="tx2"/>
              </a:buClr>
              <a:buSzPct val="120000"/>
              <a:buFont typeface="Arial" panose="020B0604020202020204" pitchFamily="34" charset="0"/>
              <a:buChar char="•"/>
              <a:defRPr sz="1600" kern="1200">
                <a:solidFill>
                  <a:srgbClr val="404040"/>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200" dirty="0" err="1">
                <a:solidFill>
                  <a:schemeClr val="tx1"/>
                </a:solidFill>
                <a:latin typeface="Verdana" panose="020B0604030504040204" pitchFamily="34" charset="0"/>
                <a:ea typeface="Verdana" panose="020B0604030504040204" pitchFamily="34" charset="0"/>
                <a:cs typeface="Calibri Light" panose="020F0302020204030204" pitchFamily="34" charset="0"/>
              </a:rPr>
              <a:t>Hver</a:t>
            </a:r>
            <a:r>
              <a:rPr lang="en-GB" sz="1200" dirty="0">
                <a:solidFill>
                  <a:schemeClr val="tx1"/>
                </a:solidFill>
                <a:latin typeface="Verdana" panose="020B0604030504040204" pitchFamily="34" charset="0"/>
                <a:ea typeface="Verdana" panose="020B0604030504040204" pitchFamily="34" charset="0"/>
                <a:cs typeface="Calibri Light" panose="020F0302020204030204" pitchFamily="34" charset="0"/>
              </a:rPr>
              <a:t> smartphone </a:t>
            </a:r>
            <a:r>
              <a:rPr lang="en-GB" sz="1200" dirty="0" err="1">
                <a:solidFill>
                  <a:schemeClr val="tx1"/>
                </a:solidFill>
                <a:latin typeface="Verdana" panose="020B0604030504040204" pitchFamily="34" charset="0"/>
                <a:ea typeface="Verdana" panose="020B0604030504040204" pitchFamily="34" charset="0"/>
                <a:cs typeface="Calibri Light" panose="020F0302020204030204" pitchFamily="34" charset="0"/>
              </a:rPr>
              <a:t>og</a:t>
            </a:r>
            <a:r>
              <a:rPr lang="en-GB" sz="1200" dirty="0">
                <a:solidFill>
                  <a:schemeClr val="tx1"/>
                </a:solidFill>
                <a:latin typeface="Verdana" panose="020B0604030504040204" pitchFamily="34" charset="0"/>
                <a:ea typeface="Verdana" panose="020B0604030504040204" pitchFamily="34" charset="0"/>
                <a:cs typeface="Calibri Light" panose="020F0302020204030204" pitchFamily="34" charset="0"/>
              </a:rPr>
              <a:t> PC </a:t>
            </a:r>
            <a:r>
              <a:rPr lang="en-GB" sz="1200" dirty="0" err="1">
                <a:solidFill>
                  <a:schemeClr val="tx1"/>
                </a:solidFill>
                <a:latin typeface="Verdana" panose="020B0604030504040204" pitchFamily="34" charset="0"/>
                <a:ea typeface="Verdana" panose="020B0604030504040204" pitchFamily="34" charset="0"/>
                <a:cs typeface="Calibri Light" panose="020F0302020204030204" pitchFamily="34" charset="0"/>
              </a:rPr>
              <a:t>havde</a:t>
            </a:r>
            <a:r>
              <a:rPr lang="en-GB" sz="1200" dirty="0">
                <a:solidFill>
                  <a:schemeClr val="tx1"/>
                </a:solidFill>
                <a:latin typeface="Verdana" panose="020B0604030504040204" pitchFamily="34" charset="0"/>
                <a:ea typeface="Verdana" panose="020B0604030504040204" pitchFamily="34" charset="0"/>
                <a:cs typeface="Calibri Light" panose="020F0302020204030204" pitchFamily="34" charset="0"/>
              </a:rPr>
              <a:t> </a:t>
            </a:r>
            <a:r>
              <a:rPr lang="en-GB" sz="1200" dirty="0" err="1">
                <a:solidFill>
                  <a:schemeClr val="tx1"/>
                </a:solidFill>
                <a:latin typeface="Verdana" panose="020B0604030504040204" pitchFamily="34" charset="0"/>
                <a:ea typeface="Verdana" panose="020B0604030504040204" pitchFamily="34" charset="0"/>
                <a:cs typeface="Calibri Light" panose="020F0302020204030204" pitchFamily="34" charset="0"/>
              </a:rPr>
              <a:t>forskellige</a:t>
            </a:r>
            <a:r>
              <a:rPr lang="en-GB" sz="1200" dirty="0">
                <a:solidFill>
                  <a:schemeClr val="tx1"/>
                </a:solidFill>
                <a:latin typeface="Verdana" panose="020B0604030504040204" pitchFamily="34" charset="0"/>
                <a:ea typeface="Verdana" panose="020B0604030504040204" pitchFamily="34" charset="0"/>
                <a:cs typeface="Calibri Light" panose="020F0302020204030204" pitchFamily="34" charset="0"/>
              </a:rPr>
              <a:t> </a:t>
            </a:r>
            <a:r>
              <a:rPr lang="en-GB" sz="1200" dirty="0" err="1">
                <a:solidFill>
                  <a:schemeClr val="tx1"/>
                </a:solidFill>
                <a:latin typeface="Verdana" panose="020B0604030504040204" pitchFamily="34" charset="0"/>
                <a:ea typeface="Verdana" panose="020B0604030504040204" pitchFamily="34" charset="0"/>
                <a:cs typeface="Calibri Light" panose="020F0302020204030204" pitchFamily="34" charset="0"/>
              </a:rPr>
              <a:t>kabler</a:t>
            </a:r>
            <a:r>
              <a:rPr lang="en-GB" sz="1200" dirty="0">
                <a:solidFill>
                  <a:schemeClr val="tx1"/>
                </a:solidFill>
                <a:latin typeface="Verdana" panose="020B0604030504040204" pitchFamily="34" charset="0"/>
                <a:ea typeface="Verdana" panose="020B0604030504040204" pitchFamily="34" charset="0"/>
                <a:cs typeface="Calibri Light" panose="020F0302020204030204" pitchFamily="34" charset="0"/>
              </a:rPr>
              <a:t> </a:t>
            </a:r>
            <a:r>
              <a:rPr lang="en-GB" sz="1200" dirty="0" err="1">
                <a:solidFill>
                  <a:schemeClr val="tx1"/>
                </a:solidFill>
                <a:latin typeface="Verdana" panose="020B0604030504040204" pitchFamily="34" charset="0"/>
                <a:ea typeface="Verdana" panose="020B0604030504040204" pitchFamily="34" charset="0"/>
                <a:cs typeface="Calibri Light" panose="020F0302020204030204" pitchFamily="34" charset="0"/>
              </a:rPr>
              <a:t>og</a:t>
            </a:r>
            <a:r>
              <a:rPr lang="en-GB" sz="1200" dirty="0">
                <a:solidFill>
                  <a:schemeClr val="tx1"/>
                </a:solidFill>
                <a:latin typeface="Verdana" panose="020B0604030504040204" pitchFamily="34" charset="0"/>
                <a:ea typeface="Verdana" panose="020B0604030504040204" pitchFamily="34" charset="0"/>
                <a:cs typeface="Calibri Light" panose="020F0302020204030204" pitchFamily="34" charset="0"/>
              </a:rPr>
              <a:t> </a:t>
            </a:r>
            <a:r>
              <a:rPr lang="en-GB" sz="1200" dirty="0" err="1">
                <a:solidFill>
                  <a:schemeClr val="tx1"/>
                </a:solidFill>
                <a:latin typeface="Verdana" panose="020B0604030504040204" pitchFamily="34" charset="0"/>
                <a:ea typeface="Verdana" panose="020B0604030504040204" pitchFamily="34" charset="0"/>
                <a:cs typeface="Calibri Light" panose="020F0302020204030204" pitchFamily="34" charset="0"/>
              </a:rPr>
              <a:t>stik</a:t>
            </a:r>
            <a:endParaRPr lang="en-GB" sz="1200" dirty="0">
              <a:solidFill>
                <a:schemeClr val="tx1"/>
              </a:solidFill>
              <a:latin typeface="Verdana" panose="020B0604030504040204" pitchFamily="34" charset="0"/>
              <a:ea typeface="Verdana" panose="020B0604030504040204" pitchFamily="34" charset="0"/>
              <a:cs typeface="Calibri Light" panose="020F0302020204030204" pitchFamily="34" charset="0"/>
            </a:endParaRPr>
          </a:p>
        </p:txBody>
      </p:sp>
      <p:sp>
        <p:nvSpPr>
          <p:cNvPr id="11" name="Tekstfelt 10">
            <a:extLst>
              <a:ext uri="{FF2B5EF4-FFF2-40B4-BE49-F238E27FC236}">
                <a16:creationId xmlns:a16="http://schemas.microsoft.com/office/drawing/2014/main" id="{905D3E5B-8C21-48CF-A93E-E8A91EC85640}"/>
              </a:ext>
            </a:extLst>
          </p:cNvPr>
          <p:cNvSpPr txBox="1"/>
          <p:nvPr/>
        </p:nvSpPr>
        <p:spPr>
          <a:xfrm>
            <a:off x="0" y="6438121"/>
            <a:ext cx="6361613" cy="215444"/>
          </a:xfrm>
          <a:prstGeom prst="rect">
            <a:avLst/>
          </a:prstGeom>
          <a:noFill/>
        </p:spPr>
        <p:txBody>
          <a:bodyPr wrap="square" rtlCol="0">
            <a:spAutoFit/>
          </a:bodyPr>
          <a:lstStyle/>
          <a:p>
            <a:r>
              <a:rPr lang="da-DK" sz="800" dirty="0">
                <a:latin typeface="Verdana" panose="020B0604030504040204" pitchFamily="34" charset="0"/>
                <a:ea typeface="Verdana" panose="020B0604030504040204" pitchFamily="34" charset="0"/>
              </a:rPr>
              <a:t>The present </a:t>
            </a:r>
            <a:r>
              <a:rPr lang="da-DK" sz="800" dirty="0" err="1">
                <a:latin typeface="Verdana" panose="020B0604030504040204" pitchFamily="34" charset="0"/>
                <a:ea typeface="Verdana" panose="020B0604030504040204" pitchFamily="34" charset="0"/>
              </a:rPr>
              <a:t>graphic</a:t>
            </a:r>
            <a:r>
              <a:rPr lang="da-DK" sz="800" dirty="0">
                <a:latin typeface="Verdana" panose="020B0604030504040204" pitchFamily="34" charset="0"/>
                <a:ea typeface="Verdana" panose="020B0604030504040204" pitchFamily="34" charset="0"/>
              </a:rPr>
              <a:t> is </a:t>
            </a:r>
            <a:r>
              <a:rPr lang="da-DK" sz="800" dirty="0" err="1">
                <a:latin typeface="Verdana" panose="020B0604030504040204" pitchFamily="34" charset="0"/>
                <a:ea typeface="Verdana" panose="020B0604030504040204" pitchFamily="34" charset="0"/>
              </a:rPr>
              <a:t>based</a:t>
            </a:r>
            <a:r>
              <a:rPr lang="da-DK" sz="800" dirty="0">
                <a:latin typeface="Verdana" panose="020B0604030504040204" pitchFamily="34" charset="0"/>
                <a:ea typeface="Verdana" panose="020B0604030504040204" pitchFamily="34" charset="0"/>
              </a:rPr>
              <a:t> on ETSI </a:t>
            </a:r>
            <a:r>
              <a:rPr lang="da-DK" sz="800" dirty="0" err="1">
                <a:latin typeface="Verdana" panose="020B0604030504040204" pitchFamily="34" charset="0"/>
                <a:ea typeface="Verdana" panose="020B0604030504040204" pitchFamily="34" charset="0"/>
              </a:rPr>
              <a:t>material</a:t>
            </a:r>
            <a:r>
              <a:rPr lang="da-DK" sz="800" dirty="0">
                <a:latin typeface="Verdana" panose="020B0604030504040204" pitchFamily="34" charset="0"/>
                <a:ea typeface="Verdana" panose="020B0604030504040204" pitchFamily="34" charset="0"/>
              </a:rPr>
              <a:t> © ETSI 2018</a:t>
            </a:r>
          </a:p>
        </p:txBody>
      </p:sp>
    </p:spTree>
    <p:extLst>
      <p:ext uri="{BB962C8B-B14F-4D97-AF65-F5344CB8AC3E}">
        <p14:creationId xmlns:p14="http://schemas.microsoft.com/office/powerpoint/2010/main" val="2122026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3"/>
          <p:cNvSpPr txBox="1">
            <a:spLocks/>
          </p:cNvSpPr>
          <p:nvPr/>
        </p:nvSpPr>
        <p:spPr bwMode="auto">
          <a:xfrm>
            <a:off x="595311" y="446313"/>
            <a:ext cx="8211231" cy="11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Black" pitchFamily="34" charset="0"/>
              </a:defRPr>
            </a:lvl2pPr>
            <a:lvl3pPr algn="ctr" rtl="0" eaLnBrk="0" fontAlgn="base" hangingPunct="0">
              <a:spcBef>
                <a:spcPct val="0"/>
              </a:spcBef>
              <a:spcAft>
                <a:spcPct val="0"/>
              </a:spcAft>
              <a:defRPr sz="3200">
                <a:solidFill>
                  <a:schemeClr val="tx2"/>
                </a:solidFill>
                <a:latin typeface="Arial Black" pitchFamily="34" charset="0"/>
              </a:defRPr>
            </a:lvl3pPr>
            <a:lvl4pPr algn="ctr" rtl="0" eaLnBrk="0" fontAlgn="base" hangingPunct="0">
              <a:spcBef>
                <a:spcPct val="0"/>
              </a:spcBef>
              <a:spcAft>
                <a:spcPct val="0"/>
              </a:spcAft>
              <a:defRPr sz="3200">
                <a:solidFill>
                  <a:schemeClr val="tx2"/>
                </a:solidFill>
                <a:latin typeface="Arial Black" pitchFamily="34" charset="0"/>
              </a:defRPr>
            </a:lvl4pPr>
            <a:lvl5pPr algn="ctr" rtl="0" eaLnBrk="0" fontAlgn="base" hangingPunct="0">
              <a:spcBef>
                <a:spcPct val="0"/>
              </a:spcBef>
              <a:spcAft>
                <a:spcPct val="0"/>
              </a:spcAft>
              <a:defRPr sz="3200">
                <a:solidFill>
                  <a:schemeClr val="tx2"/>
                </a:solidFill>
                <a:latin typeface="Arial Black" pitchFamily="34" charset="0"/>
              </a:defRPr>
            </a:lvl5pPr>
            <a:lvl6pPr marL="457200" algn="ctr" rtl="0" fontAlgn="base">
              <a:spcBef>
                <a:spcPct val="0"/>
              </a:spcBef>
              <a:spcAft>
                <a:spcPct val="0"/>
              </a:spcAft>
              <a:defRPr sz="3200">
                <a:solidFill>
                  <a:schemeClr val="tx2"/>
                </a:solidFill>
                <a:latin typeface="Arial Black" pitchFamily="34" charset="0"/>
              </a:defRPr>
            </a:lvl6pPr>
            <a:lvl7pPr marL="914400" algn="ctr" rtl="0" fontAlgn="base">
              <a:spcBef>
                <a:spcPct val="0"/>
              </a:spcBef>
              <a:spcAft>
                <a:spcPct val="0"/>
              </a:spcAft>
              <a:defRPr sz="3200">
                <a:solidFill>
                  <a:schemeClr val="tx2"/>
                </a:solidFill>
                <a:latin typeface="Arial Black" pitchFamily="34" charset="0"/>
              </a:defRPr>
            </a:lvl7pPr>
            <a:lvl8pPr marL="1371600" algn="ctr" rtl="0" fontAlgn="base">
              <a:spcBef>
                <a:spcPct val="0"/>
              </a:spcBef>
              <a:spcAft>
                <a:spcPct val="0"/>
              </a:spcAft>
              <a:defRPr sz="3200">
                <a:solidFill>
                  <a:schemeClr val="tx2"/>
                </a:solidFill>
                <a:latin typeface="Arial Black" pitchFamily="34" charset="0"/>
              </a:defRPr>
            </a:lvl8pPr>
            <a:lvl9pPr marL="1828800" algn="ctr" rtl="0" fontAlgn="base">
              <a:spcBef>
                <a:spcPct val="0"/>
              </a:spcBef>
              <a:spcAft>
                <a:spcPct val="0"/>
              </a:spcAft>
              <a:defRPr sz="3200">
                <a:solidFill>
                  <a:schemeClr val="tx2"/>
                </a:solidFill>
                <a:latin typeface="Arial Black" pitchFamily="34" charset="0"/>
              </a:defRPr>
            </a:lvl9pPr>
          </a:lstStyle>
          <a:p>
            <a:pPr algn="l" defTabSz="914400"/>
            <a:r>
              <a:rPr lang="da-DK" sz="2200" b="1" kern="0" dirty="0">
                <a:latin typeface="Verdana" panose="020B0604030504040204" pitchFamily="34" charset="0"/>
                <a:ea typeface="Verdana" panose="020B0604030504040204" pitchFamily="34" charset="0"/>
                <a:cs typeface="Verdana" panose="020B0604030504040204" pitchFamily="34" charset="0"/>
              </a:rPr>
              <a:t>Et liv uden standarder ville være ret besværligt…</a:t>
            </a:r>
          </a:p>
        </p:txBody>
      </p:sp>
      <p:pic>
        <p:nvPicPr>
          <p:cNvPr id="3" name="Billede 2">
            <a:extLst>
              <a:ext uri="{FF2B5EF4-FFF2-40B4-BE49-F238E27FC236}">
                <a16:creationId xmlns:a16="http://schemas.microsoft.com/office/drawing/2014/main" id="{9CBB5D0C-6032-475B-8F70-B3384C2CE0C1}"/>
              </a:ext>
            </a:extLst>
          </p:cNvPr>
          <p:cNvPicPr>
            <a:picLocks noChangeAspect="1"/>
          </p:cNvPicPr>
          <p:nvPr/>
        </p:nvPicPr>
        <p:blipFill>
          <a:blip r:embed="rId3"/>
          <a:stretch>
            <a:fillRect/>
          </a:stretch>
        </p:blipFill>
        <p:spPr>
          <a:xfrm>
            <a:off x="686279" y="1456269"/>
            <a:ext cx="6719888" cy="4484566"/>
          </a:xfrm>
          <a:prstGeom prst="rect">
            <a:avLst/>
          </a:prstGeom>
        </p:spPr>
      </p:pic>
    </p:spTree>
    <p:extLst>
      <p:ext uri="{BB962C8B-B14F-4D97-AF65-F5344CB8AC3E}">
        <p14:creationId xmlns:p14="http://schemas.microsoft.com/office/powerpoint/2010/main" val="3684206564"/>
      </p:ext>
    </p:extLst>
  </p:cSld>
  <p:clrMapOvr>
    <a:masterClrMapping/>
  </p:clrMapOvr>
  <p:transition/>
</p:sld>
</file>

<file path=ppt/theme/theme1.xml><?xml version="1.0" encoding="utf-8"?>
<a:theme xmlns:a="http://schemas.openxmlformats.org/drawingml/2006/main" name="HDOfficeLightV0">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atings xmlns="http://schemas.microsoft.com/sharepoint/v3" xsi:nil="true"/>
    <LikesCount xmlns="http://schemas.microsoft.com/sharepoint/v3" xsi:nil="true"/>
    <PublishingStartDate xmlns="http://schemas.microsoft.com/sharepoint/v3" xsi:nil="true"/>
    <PublishingExpirationDate xmlns="http://schemas.microsoft.com/sharepoint/v3" xsi:nil="true"/>
    <LikedBy xmlns="http://schemas.microsoft.com/sharepoint/v3">
      <UserInfo>
        <DisplayName/>
        <AccountId xsi:nil="true"/>
        <AccountType/>
      </UserInfo>
    </LikedBy>
    <wic_System_Copyright xmlns="http://schemas.microsoft.com/sharepoint/v3/fields" xsi:nil="true"/>
    <Comment xmlns="http://schemas.microsoft.com/sharepoint/v3" xsi:nil="true"/>
    <RatedBy xmlns="http://schemas.microsoft.com/sharepoint/v3">
      <UserInfo>
        <DisplayName/>
        <AccountId xsi:nil="true"/>
        <AccountType/>
      </UserInfo>
    </RatedBy>
    <ImageCreateDate xmlns="CC3161D7-3F95-4407-8C87-2B4660A87E37" xsi:nil="true"/>
    <PortalDepartment xmlns="59e155e4-6b7b-4fcc-a56f-da043c897412" xsi:nil="true"/>
    <TaxCatchAll xmlns="59e155e4-6b7b-4fcc-a56f-da043c897412"/>
    <d67304936df247ab9448bd970a61aa05 xmlns="59e155e4-6b7b-4fcc-a56f-da043c89741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Billedobjekt" ma:contentTypeID="0x0101009148F5A04DDD49CBA7127AADA5FB792B00AADE34325A8B49CDA8BB4DB53328F21400216FE9369780D24CB77260D7314836D3" ma:contentTypeVersion="27" ma:contentTypeDescription="Overfør et billede." ma:contentTypeScope="" ma:versionID="834691c476de8906fea8b768782b0f25">
  <xsd:schema xmlns:xsd="http://www.w3.org/2001/XMLSchema" xmlns:xs="http://www.w3.org/2001/XMLSchema" xmlns:p="http://schemas.microsoft.com/office/2006/metadata/properties" xmlns:ns1="http://schemas.microsoft.com/sharepoint/v3" xmlns:ns2="CC3161D7-3F95-4407-8C87-2B4660A87E37" xmlns:ns3="http://schemas.microsoft.com/sharepoint/v3/fields" xmlns:ns4="59e155e4-6b7b-4fcc-a56f-da043c897412" xmlns:ns5="cc3161d7-3f95-4407-8c87-2b4660a87e37" targetNamespace="http://schemas.microsoft.com/office/2006/metadata/properties" ma:root="true" ma:fieldsID="9478764de877a0e5762140ad229f7cb6" ns1:_="" ns2:_="" ns3:_="" ns4:_="" ns5:_="">
    <xsd:import namespace="http://schemas.microsoft.com/sharepoint/v3"/>
    <xsd:import namespace="CC3161D7-3F95-4407-8C87-2B4660A87E37"/>
    <xsd:import namespace="http://schemas.microsoft.com/sharepoint/v3/fields"/>
    <xsd:import namespace="59e155e4-6b7b-4fcc-a56f-da043c897412"/>
    <xsd:import namespace="cc3161d7-3f95-4407-8c87-2b4660a87e37"/>
    <xsd:element name="properties">
      <xsd:complexType>
        <xsd:sequence>
          <xsd:element name="documentManagement">
            <xsd:complexType>
              <xsd:all>
                <xsd:element ref="ns2:ImageCreateDate" minOccurs="0"/>
                <xsd:element ref="ns3:wic_System_Copyright" minOccurs="0"/>
                <xsd:element ref="ns4:PortalDepartment" minOccurs="0"/>
                <xsd:element ref="ns1:Comment" minOccurs="0"/>
                <xsd:element ref="ns1:AverageRating" minOccurs="0"/>
                <xsd:element ref="ns1:RatingCount" minOccurs="0"/>
                <xsd:element ref="ns1:LikesCount" minOccurs="0"/>
                <xsd:element ref="ns2:ThumbnailExists" minOccurs="0"/>
                <xsd:element ref="ns2:PreviewExists" minOccurs="0"/>
                <xsd:element ref="ns2:ImageWidth" minOccurs="0"/>
                <xsd:element ref="ns2:ImageHeight" minOccurs="0"/>
                <xsd:element ref="ns1:FileRef" minOccurs="0"/>
                <xsd:element ref="ns1:PublishingStartDate" minOccurs="0"/>
                <xsd:element ref="ns1:PublishingExpirationDate" minOccurs="0"/>
                <xsd:element ref="ns1:RatedBy" minOccurs="0"/>
                <xsd:element ref="ns1:Ratings" minOccurs="0"/>
                <xsd:element ref="ns1:LikedBy" minOccurs="0"/>
                <xsd:element ref="ns4:TaxCatchAll" minOccurs="0"/>
                <xsd:element ref="ns1:File_x0020_Type" minOccurs="0"/>
                <xsd:element ref="ns4:d67304936df247ab9448bd970a61aa05" minOccurs="0"/>
                <xsd:element ref="ns1:HTML_x0020_File_x0020_Type" minOccurs="0"/>
                <xsd:element ref="ns1:FSObjType" minOccurs="0"/>
                <xsd:element ref="ns5:MediaServiceMetadata" minOccurs="0"/>
                <xsd:element ref="ns5:MediaServiceFastMetadata" minOccurs="0"/>
                <xsd:element ref="ns5:MediaServiceAutoTags" minOccurs="0"/>
                <xsd:element ref="ns5: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omment" ma:index="11" nillable="true" ma:displayName="Beskrivelse" ma:internalName="Comment" ma:readOnly="false">
      <xsd:simpleType>
        <xsd:restriction base="dms:Note">
          <xsd:maxLength value="255"/>
        </xsd:restriction>
      </xsd:simpleType>
    </xsd:element>
    <xsd:element name="AverageRating" ma:index="13" nillable="true" ma:displayName="Bedømmelse (0-5)" ma:decimals="2" ma:description="Gennemsnitlig værdi af alle de bedømmelser, der er afsendt" ma:internalName="AverageRating" ma:readOnly="true">
      <xsd:simpleType>
        <xsd:restriction base="dms:Number"/>
      </xsd:simpleType>
    </xsd:element>
    <xsd:element name="RatingCount" ma:index="14" nillable="true" ma:displayName="Antal bedømmelser" ma:decimals="0" ma:description="Antal afsendte bedømmelser" ma:internalName="RatingCount" ma:readOnly="true">
      <xsd:simpleType>
        <xsd:restriction base="dms:Number"/>
      </xsd:simpleType>
    </xsd:element>
    <xsd:element name="LikesCount" ma:index="15" nillable="true" ma:displayName="Antallet af Synes godt om" ma:internalName="LikesCount">
      <xsd:simpleType>
        <xsd:restriction base="dms:Unknown"/>
      </xsd:simpleType>
    </xsd:element>
    <xsd:element name="FileRef" ma:index="26" nillable="true" ma:displayName="URL-sti" ma:hidden="true" ma:list="Docs" ma:internalName="FileRef" ma:readOnly="true" ma:showField="FullUrl">
      <xsd:simpleType>
        <xsd:restriction base="dms:Lookup"/>
      </xsd:simpleType>
    </xsd:element>
    <xsd:element name="PublishingStartDate" ma:index="27" nillable="true" ma:displayName="Startdato for planlægning" ma:description="" ma:hidden="true" ma:internalName="PublishingStartDate">
      <xsd:simpleType>
        <xsd:restriction base="dms:Unknown"/>
      </xsd:simpleType>
    </xsd:element>
    <xsd:element name="PublishingExpirationDate" ma:index="28" nillable="true" ma:displayName="Slutdato for planlægning" ma:description="" ma:hidden="true" ma:internalName="PublishingExpirationDate">
      <xsd:simpleType>
        <xsd:restriction base="dms:Unknown"/>
      </xsd:simpleType>
    </xsd:element>
    <xsd:element name="RatedBy" ma:index="31" nillable="true" ma:displayName="Bedømt af" ma:description="Brugere bedømte elementet."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2" nillable="true" ma:displayName="Brugerklassifikationer" ma:description="Brugerklassifikation af elementet" ma:hidden="true" ma:internalName="Ratings">
      <xsd:simpleType>
        <xsd:restriction base="dms:Note"/>
      </xsd:simpleType>
    </xsd:element>
    <xsd:element name="LikedBy" ma:index="34" nillable="true" ma:displayName="Markeret som Synes godt om af"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File_x0020_Type" ma:index="36" nillable="true" ma:displayName="Filtype" ma:hidden="true" ma:internalName="File_x0020_Type" ma:readOnly="true">
      <xsd:simpleType>
        <xsd:restriction base="dms:Text"/>
      </xsd:simpleType>
    </xsd:element>
    <xsd:element name="HTML_x0020_File_x0020_Type" ma:index="38" nillable="true" ma:displayName="HTML-filtype" ma:hidden="true" ma:internalName="HTML_x0020_File_x0020_Type" ma:readOnly="true">
      <xsd:simpleType>
        <xsd:restriction base="dms:Text"/>
      </xsd:simpleType>
    </xsd:element>
    <xsd:element name="FSObjType" ma:index="39" nillable="true" ma:displayName="Elementtype" ma:hidden="true" ma:list="Docs" ma:internalName="FSObjType" ma:readOnly="true" ma:showField="FSType">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CC3161D7-3F95-4407-8C87-2B4660A87E37" elementFormDefault="qualified">
    <xsd:import namespace="http://schemas.microsoft.com/office/2006/documentManagement/types"/>
    <xsd:import namespace="http://schemas.microsoft.com/office/infopath/2007/PartnerControls"/>
    <xsd:element name="ImageCreateDate" ma:index="7" nillable="true" ma:displayName="Den dato, billedet blev taget" ma:format="DateTime" ma:hidden="true" ma:internalName="ImageCreateDate">
      <xsd:simpleType>
        <xsd:restriction base="dms:DateTime"/>
      </xsd:simpleType>
    </xsd:element>
    <xsd:element name="ThumbnailExists" ma:index="18" nillable="true" ma:displayName="Miniature findes" ma:default="FALSE" ma:hidden="true" ma:internalName="ThumbnailExists" ma:readOnly="true">
      <xsd:simpleType>
        <xsd:restriction base="dms:Boolean"/>
      </xsd:simpleType>
    </xsd:element>
    <xsd:element name="PreviewExists" ma:index="19" nillable="true" ma:displayName="Eksempel findes" ma:default="FALSE" ma:hidden="true" ma:internalName="PreviewExists" ma:readOnly="true">
      <xsd:simpleType>
        <xsd:restriction base="dms:Boolean"/>
      </xsd:simpleType>
    </xsd:element>
    <xsd:element name="ImageWidth" ma:index="20" nillable="true" ma:displayName="Bredde" ma:internalName="ImageWidth" ma:readOnly="true">
      <xsd:simpleType>
        <xsd:restriction base="dms:Unknown"/>
      </xsd:simpleType>
    </xsd:element>
    <xsd:element name="ImageHeight" ma:index="22" nillable="true" ma:displayName="Højde" ma:internalName="ImageHeigh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8" nillable="true" ma:displayName="Copyright" ma:internalName="wic_System_Copyrigh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e155e4-6b7b-4fcc-a56f-da043c897412" elementFormDefault="qualified">
    <xsd:import namespace="http://schemas.microsoft.com/office/2006/documentManagement/types"/>
    <xsd:import namespace="http://schemas.microsoft.com/office/infopath/2007/PartnerControls"/>
    <xsd:element name="PortalDepartment" ma:index="9" nillable="true" ma:displayName="Afdeling" ma:description="" ma:list="{de8c40fe-9976-469f-8a0e-1a48faccf802}" ma:internalName="PortalDepartment" ma:readOnly="false" ma:showField="Title" ma:web="59e155e4-6b7b-4fcc-a56f-da043c897412">
      <xsd:simpleType>
        <xsd:restriction base="dms:Lookup"/>
      </xsd:simpleType>
    </xsd:element>
    <xsd:element name="TaxCatchAll" ma:index="35" nillable="true" ma:displayName="Taksonomiopsamlingskolonne" ma:hidden="true" ma:list="{cd2dc4b9-895b-4cec-9bf5-b9410ef53fdc}" ma:internalName="TaxCatchAll" ma:showField="CatchAllData" ma:web="59e155e4-6b7b-4fcc-a56f-da043c897412">
      <xsd:complexType>
        <xsd:complexContent>
          <xsd:extension base="dms:MultiChoiceLookup">
            <xsd:sequence>
              <xsd:element name="Value" type="dms:Lookup" maxOccurs="unbounded" minOccurs="0" nillable="true"/>
            </xsd:sequence>
          </xsd:extension>
        </xsd:complexContent>
      </xsd:complexType>
    </xsd:element>
    <xsd:element name="d67304936df247ab9448bd970a61aa05" ma:index="37" nillable="true" ma:displayName="Emneord_0" ma:hidden="true" ma:internalName="d67304936df247ab9448bd970a61aa05"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3161d7-3f95-4407-8c87-2b4660a87e37" elementFormDefault="qualified">
    <xsd:import namespace="http://schemas.microsoft.com/office/2006/documentManagement/types"/>
    <xsd:import namespace="http://schemas.microsoft.com/office/infopath/2007/PartnerControls"/>
    <xsd:element name="MediaServiceMetadata" ma:index="40" nillable="true" ma:displayName="MediaServiceMetadata" ma:hidden="true" ma:internalName="MediaServiceMetadata" ma:readOnly="true">
      <xsd:simpleType>
        <xsd:restriction base="dms:Note"/>
      </xsd:simpleType>
    </xsd:element>
    <xsd:element name="MediaServiceFastMetadata" ma:index="41" nillable="true" ma:displayName="MediaServiceFastMetadata" ma:hidden="true" ma:internalName="MediaServiceFastMetadata" ma:readOnly="true">
      <xsd:simpleType>
        <xsd:restriction base="dms:Note"/>
      </xsd:simpleType>
    </xsd:element>
    <xsd:element name="MediaServiceAutoTags" ma:index="42" nillable="true" ma:displayName="MediaServiceAutoTags" ma:internalName="MediaServiceAutoTags" ma:readOnly="true">
      <xsd:simpleType>
        <xsd:restriction base="dms:Text"/>
      </xsd:simpleType>
    </xsd:element>
    <xsd:element name="MediaServiceOCR" ma:index="43"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6" ma:displayName="Forfatter"/>
        <xsd:element ref="dcterms:created" minOccurs="0" maxOccurs="1"/>
        <xsd:element ref="dc:identifier" minOccurs="0" maxOccurs="1"/>
        <xsd:element name="contentType" minOccurs="0" maxOccurs="1" type="xsd:string" ma:index="29" ma:displayName="Indholdstype"/>
        <xsd:element ref="dc:title" minOccurs="0" maxOccurs="1" ma:index="1" ma:displayName="Titel"/>
        <xsd:element ref="dc:subject" minOccurs="0" maxOccurs="1"/>
        <xsd:element ref="dc:description" minOccurs="0" maxOccurs="1" ma:index="5" ma:displayName="Kommentarer"/>
        <xsd:element name="keywords" minOccurs="0" maxOccurs="1" type="xsd:string" ma:index="12" ma:displayName="Nøgleord"/>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file>

<file path=customXml/itemProps1.xml><?xml version="1.0" encoding="utf-8"?>
<ds:datastoreItem xmlns:ds="http://schemas.openxmlformats.org/officeDocument/2006/customXml" ds:itemID="{50941689-32DE-4369-95BC-D1941451BE6D}">
  <ds:schemaRefs>
    <ds:schemaRef ds:uri="http://schemas.microsoft.com/office/infopath/2007/PartnerControls"/>
    <ds:schemaRef ds:uri="http://purl.org/dc/elements/1.1/"/>
    <ds:schemaRef ds:uri="http://schemas.microsoft.com/office/2006/metadata/properties"/>
    <ds:schemaRef ds:uri="http://www.w3.org/XML/1998/namespace"/>
    <ds:schemaRef ds:uri="http://schemas.microsoft.com/sharepoint/v3"/>
    <ds:schemaRef ds:uri="http://schemas.openxmlformats.org/package/2006/metadata/core-properties"/>
    <ds:schemaRef ds:uri="http://purl.org/dc/terms/"/>
    <ds:schemaRef ds:uri="59e155e4-6b7b-4fcc-a56f-da043c897412"/>
    <ds:schemaRef ds:uri="cc3161d7-3f95-4407-8c87-2b4660a87e37"/>
    <ds:schemaRef ds:uri="http://schemas.microsoft.com/office/2006/documentManagement/types"/>
    <ds:schemaRef ds:uri="http://schemas.microsoft.com/sharepoint/v3/fields"/>
    <ds:schemaRef ds:uri="CC3161D7-3F95-4407-8C87-2B4660A87E37"/>
    <ds:schemaRef ds:uri="http://purl.org/dc/dcmitype/"/>
  </ds:schemaRefs>
</ds:datastoreItem>
</file>

<file path=customXml/itemProps2.xml><?xml version="1.0" encoding="utf-8"?>
<ds:datastoreItem xmlns:ds="http://schemas.openxmlformats.org/officeDocument/2006/customXml" ds:itemID="{0AA3C268-5FD5-45D6-9BA9-E5EF1C28A5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C3161D7-3F95-4407-8C87-2B4660A87E37"/>
    <ds:schemaRef ds:uri="http://schemas.microsoft.com/sharepoint/v3/fields"/>
    <ds:schemaRef ds:uri="59e155e4-6b7b-4fcc-a56f-da043c897412"/>
    <ds:schemaRef ds:uri="cc3161d7-3f95-4407-8c87-2b4660a87e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EBB3B2-F4F6-4408-8F84-CEDE80AABC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TM02900688[[fn=Facet]]</Template>
  <TotalTime>2322</TotalTime>
  <Words>1580</Words>
  <Application>Microsoft Office PowerPoint</Application>
  <PresentationFormat>Skærmshow (4:3)</PresentationFormat>
  <Paragraphs>192</Paragraphs>
  <Slides>23</Slides>
  <Notes>14</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23</vt:i4>
      </vt:variant>
    </vt:vector>
  </HeadingPairs>
  <TitlesOfParts>
    <vt:vector size="30" baseType="lpstr">
      <vt:lpstr>Arial</vt:lpstr>
      <vt:lpstr>Calibri</vt:lpstr>
      <vt:lpstr>Calibri Light</vt:lpstr>
      <vt:lpstr>Verdana</vt:lpstr>
      <vt:lpstr>Wingdings</vt:lpstr>
      <vt:lpstr>Wingdings 2</vt:lpstr>
      <vt:lpstr>HDOfficeLightV0</vt:lpstr>
      <vt:lpstr>Vækst for dansk erhvervsliv</vt:lpstr>
      <vt:lpstr>Introduktion til standardiseringslandskabet</vt:lpstr>
      <vt:lpstr>Læringsmål</vt:lpstr>
      <vt:lpstr>    Hvad er en standard?</vt:lpstr>
      <vt:lpstr>Standarder skaber sammenhæng</vt:lpstr>
      <vt:lpstr>Standarder får verden til at fungere lidt bedre</vt:lpstr>
      <vt:lpstr>Standarder findes overalt</vt:lpstr>
      <vt:lpstr>Forestil dig en verden uden standarder</vt:lpstr>
      <vt:lpstr>PowerPoint-præsentation</vt:lpstr>
      <vt:lpstr>PowerPoint-præsentation</vt:lpstr>
      <vt:lpstr>Når der ikke er fælles standarder bliver alt mere besværligt!</vt:lpstr>
      <vt:lpstr>Standarder er som udgangspunkt frivillige!</vt:lpstr>
      <vt:lpstr>Forskellige typer standarder </vt:lpstr>
      <vt:lpstr>Hvordan skaber standarder værdi?    </vt:lpstr>
      <vt:lpstr>Standarder skaber værdi for virksomheder - også for nyopstartede virksomheder og SMV’er</vt:lpstr>
      <vt:lpstr>De jure vs. de facto standarder</vt:lpstr>
      <vt:lpstr>Eksempler på de facto standarder </vt:lpstr>
      <vt:lpstr>En de facto standard kan godt blive en de jure standard – eksempel</vt:lpstr>
      <vt:lpstr>Dansk Standard – en vigtig del af dansk erhvervsliv</vt:lpstr>
      <vt:lpstr>En stærk platform med solide brands</vt:lpstr>
      <vt:lpstr>Miljømærkning Danmark</vt:lpstr>
      <vt:lpstr>ETA DANMARK</vt:lpstr>
      <vt:lpstr>PowerPoint-præsentation</vt:lpstr>
    </vt:vector>
  </TitlesOfParts>
  <Company>Dansk Standard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Vækst for dansk erhvervsliv</dc:title>
  <dc:creator>Lane Markholt-Hansen</dc:creator>
  <cp:keywords/>
  <dc:description/>
  <cp:lastModifiedBy>Pernille Arendsdorf Bengtsen</cp:lastModifiedBy>
  <cp:revision>211</cp:revision>
  <cp:lastPrinted>2015-10-30T10:38:45Z</cp:lastPrinted>
  <dcterms:created xsi:type="dcterms:W3CDTF">2015-06-01T11:25:42Z</dcterms:created>
  <dcterms:modified xsi:type="dcterms:W3CDTF">2019-05-07T09:47:53Z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ortalKeyword">
    <vt:lpwstr/>
  </property>
  <property fmtid="{D5CDD505-2E9C-101B-9397-08002B2CF9AE}" pid="3" name="ContentTypeId">
    <vt:lpwstr>0x0101009148F5A04DDD49CBA7127AADA5FB792B00AADE34325A8B49CDA8BB4DB53328F21400216FE9369780D24CB77260D7314836D3</vt:lpwstr>
  </property>
  <property fmtid="{D5CDD505-2E9C-101B-9397-08002B2CF9AE}" pid="4" name="VideoSetEmbedCode">
    <vt:lpwstr/>
  </property>
  <property fmtid="{D5CDD505-2E9C-101B-9397-08002B2CF9AE}" pid="5" name="Order">
    <vt:r8>1700</vt:r8>
  </property>
  <property fmtid="{D5CDD505-2E9C-101B-9397-08002B2CF9AE}" pid="6" name="AlternateThumbnailUrl">
    <vt:lpwstr/>
  </property>
  <property fmtid="{D5CDD505-2E9C-101B-9397-08002B2CF9AE}" pid="7" name="PeopleInMedia">
    <vt:lpwstr/>
  </property>
  <property fmtid="{D5CDD505-2E9C-101B-9397-08002B2CF9AE}" pid="8" name="vti_imgdate">
    <vt:lpwstr/>
  </property>
  <property fmtid="{D5CDD505-2E9C-101B-9397-08002B2CF9AE}" pid="9" name="VideoRenditionLabel">
    <vt:lpwstr/>
  </property>
  <property fmtid="{D5CDD505-2E9C-101B-9397-08002B2CF9AE}" pid="10" name="VideoSetOwner">
    <vt:lpwstr/>
  </property>
  <property fmtid="{D5CDD505-2E9C-101B-9397-08002B2CF9AE}" pid="11" name="VideoSetDescription">
    <vt:lpwstr/>
  </property>
  <property fmtid="{D5CDD505-2E9C-101B-9397-08002B2CF9AE}" pid="12" name="VideoSetUserOverrideEncoding">
    <vt:lpwstr/>
  </property>
  <property fmtid="{D5CDD505-2E9C-101B-9397-08002B2CF9AE}" pid="13" name="VideoSetShowDownloadLink">
    <vt:bool>false</vt:bool>
  </property>
  <property fmtid="{D5CDD505-2E9C-101B-9397-08002B2CF9AE}" pid="14" name="VideoSetShowEmbedLink">
    <vt:bool>false</vt:bool>
  </property>
  <property fmtid="{D5CDD505-2E9C-101B-9397-08002B2CF9AE}" pid="15" name="VideoSetDefaultEncoding">
    <vt:lpwstr/>
  </property>
  <property fmtid="{D5CDD505-2E9C-101B-9397-08002B2CF9AE}" pid="16" name="VideoSetExternalLink">
    <vt:lpwstr/>
  </property>
  <property fmtid="{D5CDD505-2E9C-101B-9397-08002B2CF9AE}" pid="17" name="VideoSetRenditionsInfo">
    <vt:lpwstr/>
  </property>
</Properties>
</file>