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ink/ink1.xml" ContentType="application/inkml+xml"/>
  <Override PartName="/ppt/ink/ink2.xml" ContentType="application/inkml+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9.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notesSlides/notesSlide21.xml" ContentType="application/vnd.openxmlformats-officedocument.presentationml.notesSlide+xml"/>
  <Override PartName="/ppt/tags/tag24.xml" ContentType="application/vnd.openxmlformats-officedocument.presentationml.tags+xml"/>
  <Override PartName="/ppt/notesSlides/notesSlide22.xml" ContentType="application/vnd.openxmlformats-officedocument.presentationml.notesSlide+xml"/>
  <Override PartName="/ppt/tags/tag25.xml" ContentType="application/vnd.openxmlformats-officedocument.presentationml.tags+xml"/>
  <Override PartName="/ppt/notesSlides/notesSlide23.xml" ContentType="application/vnd.openxmlformats-officedocument.presentationml.notesSlide+xml"/>
  <Override PartName="/ppt/tags/tag26.xml" ContentType="application/vnd.openxmlformats-officedocument.presentationml.tags+xml"/>
  <Override PartName="/ppt/notesSlides/notesSlide24.xml" ContentType="application/vnd.openxmlformats-officedocument.presentationml.notesSlide+xml"/>
  <Override PartName="/ppt/tags/tag27.xml" ContentType="application/vnd.openxmlformats-officedocument.presentationml.tags+xml"/>
  <Override PartName="/ppt/notesSlides/notesSlide25.xml" ContentType="application/vnd.openxmlformats-officedocument.presentationml.notesSlide+xml"/>
  <Override PartName="/ppt/tags/tag28.xml" ContentType="application/vnd.openxmlformats-officedocument.presentationml.tags+xml"/>
  <Override PartName="/ppt/notesSlides/notesSlide26.xml" ContentType="application/vnd.openxmlformats-officedocument.presentationml.notesSlide+xml"/>
  <Override PartName="/ppt/tags/tag29.xml" ContentType="application/vnd.openxmlformats-officedocument.presentationml.tags+xml"/>
  <Override PartName="/ppt/notesSlides/notesSlide27.xml" ContentType="application/vnd.openxmlformats-officedocument.presentationml.notesSlide+xml"/>
  <Override PartName="/ppt/tags/tag30.xml" ContentType="application/vnd.openxmlformats-officedocument.presentationml.tags+xml"/>
  <Override PartName="/ppt/notesSlides/notesSlide28.xml" ContentType="application/vnd.openxmlformats-officedocument.presentationml.notesSlide+xml"/>
  <Override PartName="/ppt/tags/tag31.xml" ContentType="application/vnd.openxmlformats-officedocument.presentationml.tags+xml"/>
  <Override PartName="/ppt/notesSlides/notesSlide29.xml" ContentType="application/vnd.openxmlformats-officedocument.presentationml.notesSlide+xml"/>
  <Override PartName="/ppt/tags/tag32.xml" ContentType="application/vnd.openxmlformats-officedocument.presentationml.tags+xml"/>
  <Override PartName="/ppt/notesSlides/notesSlide30.xml" ContentType="application/vnd.openxmlformats-officedocument.presentationml.notesSlide+xml"/>
  <Override PartName="/ppt/tags/tag33.xml" ContentType="application/vnd.openxmlformats-officedocument.presentationml.tags+xml"/>
  <Override PartName="/ppt/notesSlides/notesSlide31.xml" ContentType="application/vnd.openxmlformats-officedocument.presentationml.notesSlide+xml"/>
  <Override PartName="/ppt/tags/tag34.xml" ContentType="application/vnd.openxmlformats-officedocument.presentationml.tags+xml"/>
  <Override PartName="/ppt/notesSlides/notesSlide32.xml" ContentType="application/vnd.openxmlformats-officedocument.presentationml.notesSlide+xml"/>
  <Override PartName="/ppt/tags/tag35.xml" ContentType="application/vnd.openxmlformats-officedocument.presentationml.tags+xml"/>
  <Override PartName="/ppt/notesSlides/notesSlide33.xml" ContentType="application/vnd.openxmlformats-officedocument.presentationml.notesSlide+xml"/>
  <Override PartName="/ppt/tags/tag36.xml" ContentType="application/vnd.openxmlformats-officedocument.presentationml.tags+xml"/>
  <Override PartName="/ppt/notesSlides/notesSlide34.xml" ContentType="application/vnd.openxmlformats-officedocument.presentationml.notesSlide+xml"/>
  <Override PartName="/ppt/tags/tag37.xml" ContentType="application/vnd.openxmlformats-officedocument.presentationml.tags+xml"/>
  <Override PartName="/ppt/notesSlides/notesSlide3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38.xml" ContentType="application/vnd.openxmlformats-officedocument.presentationml.tags+xml"/>
  <Override PartName="/ppt/notesSlides/notesSlide3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39.xml" ContentType="application/vnd.openxmlformats-officedocument.presentationml.tags+xml"/>
  <Override PartName="/ppt/notesSlides/notesSlide37.xml" ContentType="application/vnd.openxmlformats-officedocument.presentationml.notesSlide+xml"/>
  <Override PartName="/ppt/tags/tag40.xml" ContentType="application/vnd.openxmlformats-officedocument.presentationml.tags+xml"/>
  <Override PartName="/ppt/notesSlides/notesSlide38.xml" ContentType="application/vnd.openxmlformats-officedocument.presentationml.notesSlide+xml"/>
  <Override PartName="/ppt/tags/tag41.xml" ContentType="application/vnd.openxmlformats-officedocument.presentationml.tags+xml"/>
  <Override PartName="/ppt/notesSlides/notesSlide39.xml" ContentType="application/vnd.openxmlformats-officedocument.presentationml.notesSlide+xml"/>
  <Override PartName="/ppt/tags/tag42.xml" ContentType="application/vnd.openxmlformats-officedocument.presentationml.tags+xml"/>
  <Override PartName="/ppt/notesSlides/notesSlide40.xml" ContentType="application/vnd.openxmlformats-officedocument.presentationml.notesSlide+xml"/>
  <Override PartName="/ppt/tags/tag43.xml" ContentType="application/vnd.openxmlformats-officedocument.presentationml.tags+xml"/>
  <Override PartName="/ppt/notesSlides/notesSlide41.xml" ContentType="application/vnd.openxmlformats-officedocument.presentationml.notesSlide+xml"/>
  <Override PartName="/ppt/tags/tag44.xml" ContentType="application/vnd.openxmlformats-officedocument.presentationml.tags+xml"/>
  <Override PartName="/ppt/notesSlides/notesSlide42.xml" ContentType="application/vnd.openxmlformats-officedocument.presentationml.notesSlide+xml"/>
  <Override PartName="/ppt/tags/tag45.xml" ContentType="application/vnd.openxmlformats-officedocument.presentationml.tags+xml"/>
  <Override PartName="/ppt/notesSlides/notesSlide43.xml" ContentType="application/vnd.openxmlformats-officedocument.presentationml.notesSlide+xml"/>
  <Override PartName="/ppt/tags/tag46.xml" ContentType="application/vnd.openxmlformats-officedocument.presentationml.tags+xml"/>
  <Override PartName="/ppt/notesSlides/notesSlide44.xml" ContentType="application/vnd.openxmlformats-officedocument.presentationml.notesSlide+xml"/>
  <Override PartName="/ppt/tags/tag47.xml" ContentType="application/vnd.openxmlformats-officedocument.presentationml.tags+xml"/>
  <Override PartName="/ppt/notesSlides/notesSlide45.xml" ContentType="application/vnd.openxmlformats-officedocument.presentationml.notesSlide+xml"/>
  <Override PartName="/ppt/tags/tag48.xml" ContentType="application/vnd.openxmlformats-officedocument.presentationml.tags+xml"/>
  <Override PartName="/ppt/notesSlides/notesSlide46.xml" ContentType="application/vnd.openxmlformats-officedocument.presentationml.notesSlide+xml"/>
  <Override PartName="/ppt/tags/tag49.xml" ContentType="application/vnd.openxmlformats-officedocument.presentationml.tags+xml"/>
  <Override PartName="/ppt/notesSlides/notesSlide47.xml" ContentType="application/vnd.openxmlformats-officedocument.presentationml.notesSlide+xml"/>
  <Override PartName="/ppt/tags/tag50.xml" ContentType="application/vnd.openxmlformats-officedocument.presentationml.tags+xml"/>
  <Override PartName="/ppt/notesSlides/notesSlide48.xml" ContentType="application/vnd.openxmlformats-officedocument.presentationml.notesSlide+xml"/>
  <Override PartName="/ppt/tags/tag51.xml" ContentType="application/vnd.openxmlformats-officedocument.presentationml.tags+xml"/>
  <Override PartName="/ppt/notesSlides/notesSlide49.xml" ContentType="application/vnd.openxmlformats-officedocument.presentationml.notesSlide+xml"/>
  <Override PartName="/ppt/tags/tag52.xml" ContentType="application/vnd.openxmlformats-officedocument.presentationml.tags+xml"/>
  <Override PartName="/ppt/notesSlides/notesSlide50.xml" ContentType="application/vnd.openxmlformats-officedocument.presentationml.notesSlide+xml"/>
  <Override PartName="/ppt/tags/tag53.xml" ContentType="application/vnd.openxmlformats-officedocument.presentationml.tags+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8" r:id="rId1"/>
    <p:sldMasterId id="2147483648" r:id="rId2"/>
    <p:sldMasterId id="2147483665" r:id="rId3"/>
  </p:sldMasterIdLst>
  <p:notesMasterIdLst>
    <p:notesMasterId r:id="rId56"/>
  </p:notesMasterIdLst>
  <p:sldIdLst>
    <p:sldId id="260" r:id="rId4"/>
    <p:sldId id="258" r:id="rId5"/>
    <p:sldId id="298" r:id="rId6"/>
    <p:sldId id="312" r:id="rId7"/>
    <p:sldId id="303" r:id="rId8"/>
    <p:sldId id="589" r:id="rId9"/>
    <p:sldId id="588" r:id="rId10"/>
    <p:sldId id="587" r:id="rId11"/>
    <p:sldId id="586" r:id="rId12"/>
    <p:sldId id="585" r:id="rId13"/>
    <p:sldId id="584" r:id="rId14"/>
    <p:sldId id="583" r:id="rId15"/>
    <p:sldId id="582" r:id="rId16"/>
    <p:sldId id="581" r:id="rId17"/>
    <p:sldId id="580" r:id="rId18"/>
    <p:sldId id="579" r:id="rId19"/>
    <p:sldId id="578" r:id="rId20"/>
    <p:sldId id="577" r:id="rId21"/>
    <p:sldId id="576" r:id="rId22"/>
    <p:sldId id="575" r:id="rId23"/>
    <p:sldId id="574" r:id="rId24"/>
    <p:sldId id="562" r:id="rId25"/>
    <p:sldId id="313" r:id="rId26"/>
    <p:sldId id="262" r:id="rId27"/>
    <p:sldId id="265" r:id="rId28"/>
    <p:sldId id="573" r:id="rId29"/>
    <p:sldId id="571" r:id="rId30"/>
    <p:sldId id="261" r:id="rId31"/>
    <p:sldId id="572" r:id="rId32"/>
    <p:sldId id="273" r:id="rId33"/>
    <p:sldId id="563" r:id="rId34"/>
    <p:sldId id="564" r:id="rId35"/>
    <p:sldId id="540" r:id="rId36"/>
    <p:sldId id="321" r:id="rId37"/>
    <p:sldId id="287" r:id="rId38"/>
    <p:sldId id="327" r:id="rId39"/>
    <p:sldId id="310" r:id="rId40"/>
    <p:sldId id="450" r:id="rId41"/>
    <p:sldId id="570" r:id="rId42"/>
    <p:sldId id="567" r:id="rId43"/>
    <p:sldId id="568" r:id="rId44"/>
    <p:sldId id="597" r:id="rId45"/>
    <p:sldId id="596" r:id="rId46"/>
    <p:sldId id="595" r:id="rId47"/>
    <p:sldId id="594" r:id="rId48"/>
    <p:sldId id="593" r:id="rId49"/>
    <p:sldId id="592" r:id="rId50"/>
    <p:sldId id="591" r:id="rId51"/>
    <p:sldId id="590" r:id="rId52"/>
    <p:sldId id="598" r:id="rId53"/>
    <p:sldId id="566" r:id="rId54"/>
    <p:sldId id="257" r:id="rId55"/>
  </p:sldIdLst>
  <p:sldSz cx="12192000" cy="6858000"/>
  <p:notesSz cx="6797675" cy="9926638"/>
  <p:custDataLst>
    <p:tags r:id="rId57"/>
  </p:custDataLst>
  <p:defaultText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9" userDrawn="1">
          <p15:clr>
            <a:srgbClr val="A4A3A4"/>
          </p15:clr>
        </p15:guide>
        <p15:guide id="2" pos="121" userDrawn="1">
          <p15:clr>
            <a:srgbClr val="A4A3A4"/>
          </p15:clr>
        </p15:guide>
        <p15:guide id="3" pos="7584" userDrawn="1">
          <p15:clr>
            <a:srgbClr val="A4A3A4"/>
          </p15:clr>
        </p15:guide>
        <p15:guide id="4" orient="horz" pos="4200" userDrawn="1">
          <p15:clr>
            <a:srgbClr val="A4A3A4"/>
          </p15:clr>
        </p15:guide>
        <p15:guide id="5" pos="279" userDrawn="1">
          <p15:clr>
            <a:srgbClr val="A4A3A4"/>
          </p15:clr>
        </p15:guide>
        <p15:guide id="6" pos="741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lle G. Serup" initials="HGS" lastIdx="1" clrIdx="0">
    <p:extLst>
      <p:ext uri="{19B8F6BF-5375-455C-9EA6-DF929625EA0E}">
        <p15:presenceInfo xmlns:p15="http://schemas.microsoft.com/office/powerpoint/2012/main" userId="S::hgs@ds.dk::24095444-d11b-4fe6-af88-4927c014c1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9F9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5653" autoAdjust="0"/>
  </p:normalViewPr>
  <p:slideViewPr>
    <p:cSldViewPr snapToGrid="0">
      <p:cViewPr varScale="1">
        <p:scale>
          <a:sx n="63" d="100"/>
          <a:sy n="63" d="100"/>
        </p:scale>
        <p:origin x="2394" y="72"/>
      </p:cViewPr>
      <p:guideLst>
        <p:guide orient="horz" pos="119"/>
        <p:guide pos="121"/>
        <p:guide pos="7584"/>
        <p:guide orient="horz" pos="4200"/>
        <p:guide pos="279"/>
        <p:guide pos="741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gs" Target="tags/tag1.xml"/><Relationship Id="rId61"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375802-06AB-47F4-9376-FC97A62DC5DA}" type="doc">
      <dgm:prSet loTypeId="urn:microsoft.com/office/officeart/2009/3/layout/DescendingProcess" loCatId="process" qsTypeId="urn:microsoft.com/office/officeart/2005/8/quickstyle/simple1" qsCatId="simple" csTypeId="urn:microsoft.com/office/officeart/2005/8/colors/accent1_2" csCatId="accent1" phldr="1"/>
      <dgm:spPr/>
      <dgm:t>
        <a:bodyPr/>
        <a:lstStyle/>
        <a:p>
          <a:endParaRPr lang="da-DK"/>
        </a:p>
      </dgm:t>
    </dgm:pt>
    <dgm:pt modelId="{23963C0D-1CB9-4E04-8E23-5AC20BF2FC6C}">
      <dgm:prSet phldrT="[Tekst]"/>
      <dgm:spPr/>
      <dgm:t>
        <a:bodyPr/>
        <a:lstStyle/>
        <a:p>
          <a:r>
            <a:rPr lang="da-DK"/>
            <a:t>Rammedirektiv</a:t>
          </a:r>
        </a:p>
      </dgm:t>
    </dgm:pt>
    <dgm:pt modelId="{C60461BD-E5E9-4549-8E47-18C1720AD925}" type="parTrans" cxnId="{9E41884C-D01E-4AEE-AECC-8F3368BF7A28}">
      <dgm:prSet/>
      <dgm:spPr/>
      <dgm:t>
        <a:bodyPr/>
        <a:lstStyle/>
        <a:p>
          <a:endParaRPr lang="da-DK"/>
        </a:p>
      </dgm:t>
    </dgm:pt>
    <dgm:pt modelId="{C75153B1-D218-4705-BD33-97AA8454F3D3}" type="sibTrans" cxnId="{9E41884C-D01E-4AEE-AECC-8F3368BF7A28}">
      <dgm:prSet/>
      <dgm:spPr/>
      <dgm:t>
        <a:bodyPr/>
        <a:lstStyle/>
        <a:p>
          <a:endParaRPr lang="da-DK"/>
        </a:p>
      </dgm:t>
    </dgm:pt>
    <dgm:pt modelId="{649042E8-95DA-4C4B-A532-042AB1F33A15}">
      <dgm:prSet phldrT="[Tekst]"/>
      <dgm:spPr/>
      <dgm:t>
        <a:bodyPr/>
        <a:lstStyle/>
        <a:p>
          <a:r>
            <a:rPr lang="da-DK"/>
            <a:t>Mandat</a:t>
          </a:r>
        </a:p>
      </dgm:t>
    </dgm:pt>
    <dgm:pt modelId="{A7C77786-79E4-4EB8-90A5-CB3F99032131}" type="parTrans" cxnId="{51E68A9F-4C3D-45D8-A0B1-0BD55D0A95CD}">
      <dgm:prSet/>
      <dgm:spPr/>
      <dgm:t>
        <a:bodyPr/>
        <a:lstStyle/>
        <a:p>
          <a:endParaRPr lang="da-DK"/>
        </a:p>
      </dgm:t>
    </dgm:pt>
    <dgm:pt modelId="{5A42042C-A325-45FD-B3B2-4F1661DE8DA9}" type="sibTrans" cxnId="{51E68A9F-4C3D-45D8-A0B1-0BD55D0A95CD}">
      <dgm:prSet/>
      <dgm:spPr/>
      <dgm:t>
        <a:bodyPr/>
        <a:lstStyle/>
        <a:p>
          <a:endParaRPr lang="da-DK"/>
        </a:p>
      </dgm:t>
    </dgm:pt>
    <dgm:pt modelId="{86E77B68-CF9D-4D95-8EF6-A4D4A53DFB29}">
      <dgm:prSet phldrT="[Tekst]"/>
      <dgm:spPr/>
      <dgm:t>
        <a:bodyPr/>
        <a:lstStyle/>
        <a:p>
          <a:r>
            <a:rPr lang="da-DK"/>
            <a:t>Standarder</a:t>
          </a:r>
        </a:p>
      </dgm:t>
    </dgm:pt>
    <dgm:pt modelId="{0E5687E2-5367-4642-B445-26155CF3727F}" type="parTrans" cxnId="{011757F6-23A8-47C2-B48A-FBBD28295894}">
      <dgm:prSet/>
      <dgm:spPr/>
      <dgm:t>
        <a:bodyPr/>
        <a:lstStyle/>
        <a:p>
          <a:endParaRPr lang="da-DK"/>
        </a:p>
      </dgm:t>
    </dgm:pt>
    <dgm:pt modelId="{F3583489-0844-4D04-A51A-39BE89CCC01E}" type="sibTrans" cxnId="{011757F6-23A8-47C2-B48A-FBBD28295894}">
      <dgm:prSet/>
      <dgm:spPr/>
      <dgm:t>
        <a:bodyPr/>
        <a:lstStyle/>
        <a:p>
          <a:endParaRPr lang="da-DK"/>
        </a:p>
      </dgm:t>
    </dgm:pt>
    <dgm:pt modelId="{D5AD3A91-77E1-4F78-9D23-4B27EB7535CF}">
      <dgm:prSet phldrT="[Tekst]"/>
      <dgm:spPr/>
      <dgm:t>
        <a:bodyPr/>
        <a:lstStyle/>
        <a:p>
          <a:r>
            <a:rPr lang="da-DK"/>
            <a:t>Godkendelse</a:t>
          </a:r>
        </a:p>
      </dgm:t>
    </dgm:pt>
    <dgm:pt modelId="{DB7D0FB8-14AC-4F70-886C-403FEEDEDE7E}" type="parTrans" cxnId="{6BF72171-B974-484F-BA05-E3B7372482DF}">
      <dgm:prSet/>
      <dgm:spPr/>
      <dgm:t>
        <a:bodyPr/>
        <a:lstStyle/>
        <a:p>
          <a:endParaRPr lang="da-DK"/>
        </a:p>
      </dgm:t>
    </dgm:pt>
    <dgm:pt modelId="{D435ECF3-D336-4695-80E5-5F2A13A1D37A}" type="sibTrans" cxnId="{6BF72171-B974-484F-BA05-E3B7372482DF}">
      <dgm:prSet/>
      <dgm:spPr/>
      <dgm:t>
        <a:bodyPr/>
        <a:lstStyle/>
        <a:p>
          <a:endParaRPr lang="da-DK"/>
        </a:p>
      </dgm:t>
    </dgm:pt>
    <dgm:pt modelId="{C24C34C1-2B5B-40E5-9155-F0B949BAE3CB}">
      <dgm:prSet phldrT="[Tekst]"/>
      <dgm:spPr/>
      <dgm:t>
        <a:bodyPr/>
        <a:lstStyle/>
        <a:p>
          <a:r>
            <a:rPr lang="da-DK"/>
            <a:t>Formodning om overensstemmelse</a:t>
          </a:r>
        </a:p>
      </dgm:t>
    </dgm:pt>
    <dgm:pt modelId="{1F4D1006-F3A6-4C61-BF30-51769F53BFB8}" type="parTrans" cxnId="{3A240767-A9AE-451C-BD1F-DF2C73459A68}">
      <dgm:prSet/>
      <dgm:spPr/>
      <dgm:t>
        <a:bodyPr/>
        <a:lstStyle/>
        <a:p>
          <a:endParaRPr lang="da-DK"/>
        </a:p>
      </dgm:t>
    </dgm:pt>
    <dgm:pt modelId="{C7EA57A0-8C7D-46D1-9876-884E26F21D32}" type="sibTrans" cxnId="{3A240767-A9AE-451C-BD1F-DF2C73459A68}">
      <dgm:prSet/>
      <dgm:spPr/>
      <dgm:t>
        <a:bodyPr/>
        <a:lstStyle/>
        <a:p>
          <a:endParaRPr lang="da-DK"/>
        </a:p>
      </dgm:t>
    </dgm:pt>
    <dgm:pt modelId="{3110E67C-6FAA-4E02-8900-7C549F19BECD}" type="pres">
      <dgm:prSet presAssocID="{73375802-06AB-47F4-9376-FC97A62DC5DA}" presName="Name0" presStyleCnt="0">
        <dgm:presLayoutVars>
          <dgm:chMax val="7"/>
          <dgm:chPref val="5"/>
        </dgm:presLayoutVars>
      </dgm:prSet>
      <dgm:spPr/>
    </dgm:pt>
    <dgm:pt modelId="{93E31C8C-04CD-4459-B010-000451A8776F}" type="pres">
      <dgm:prSet presAssocID="{73375802-06AB-47F4-9376-FC97A62DC5DA}" presName="arrowNode" presStyleLbl="node1" presStyleIdx="0" presStyleCnt="1"/>
      <dgm:spPr>
        <a:solidFill>
          <a:schemeClr val="accent2"/>
        </a:solidFill>
      </dgm:spPr>
    </dgm:pt>
    <dgm:pt modelId="{906A0DED-475E-4EA2-8104-60B718F038E9}" type="pres">
      <dgm:prSet presAssocID="{23963C0D-1CB9-4E04-8E23-5AC20BF2FC6C}" presName="txNode1" presStyleLbl="revTx" presStyleIdx="0" presStyleCnt="5">
        <dgm:presLayoutVars>
          <dgm:bulletEnabled val="1"/>
        </dgm:presLayoutVars>
      </dgm:prSet>
      <dgm:spPr/>
    </dgm:pt>
    <dgm:pt modelId="{968B776D-CF34-4DB0-8594-21E14C69B07E}" type="pres">
      <dgm:prSet presAssocID="{649042E8-95DA-4C4B-A532-042AB1F33A15}" presName="txNode2" presStyleLbl="revTx" presStyleIdx="1" presStyleCnt="5">
        <dgm:presLayoutVars>
          <dgm:bulletEnabled val="1"/>
        </dgm:presLayoutVars>
      </dgm:prSet>
      <dgm:spPr/>
    </dgm:pt>
    <dgm:pt modelId="{B0976A49-E414-422E-8082-42907FFAA9E4}" type="pres">
      <dgm:prSet presAssocID="{5A42042C-A325-45FD-B3B2-4F1661DE8DA9}" presName="dotNode2" presStyleCnt="0"/>
      <dgm:spPr/>
    </dgm:pt>
    <dgm:pt modelId="{581FE9AC-2C29-427A-BE85-23A130A53727}" type="pres">
      <dgm:prSet presAssocID="{5A42042C-A325-45FD-B3B2-4F1661DE8DA9}" presName="dotRepeatNode" presStyleLbl="fgShp" presStyleIdx="0" presStyleCnt="3"/>
      <dgm:spPr/>
    </dgm:pt>
    <dgm:pt modelId="{0E053EED-2727-4241-BB8A-162D60DFCD4C}" type="pres">
      <dgm:prSet presAssocID="{86E77B68-CF9D-4D95-8EF6-A4D4A53DFB29}" presName="txNode3" presStyleLbl="revTx" presStyleIdx="2" presStyleCnt="5">
        <dgm:presLayoutVars>
          <dgm:bulletEnabled val="1"/>
        </dgm:presLayoutVars>
      </dgm:prSet>
      <dgm:spPr/>
    </dgm:pt>
    <dgm:pt modelId="{31EFAFA9-EFDF-4D0E-8D9C-63D4F5296181}" type="pres">
      <dgm:prSet presAssocID="{F3583489-0844-4D04-A51A-39BE89CCC01E}" presName="dotNode3" presStyleCnt="0"/>
      <dgm:spPr/>
    </dgm:pt>
    <dgm:pt modelId="{008F00A8-DA95-415E-A4D7-1B7338B650F7}" type="pres">
      <dgm:prSet presAssocID="{F3583489-0844-4D04-A51A-39BE89CCC01E}" presName="dotRepeatNode" presStyleLbl="fgShp" presStyleIdx="1" presStyleCnt="3"/>
      <dgm:spPr/>
    </dgm:pt>
    <dgm:pt modelId="{2A9E29E6-3853-46EF-8639-61B40E83789A}" type="pres">
      <dgm:prSet presAssocID="{D5AD3A91-77E1-4F78-9D23-4B27EB7535CF}" presName="txNode4" presStyleLbl="revTx" presStyleIdx="3" presStyleCnt="5">
        <dgm:presLayoutVars>
          <dgm:bulletEnabled val="1"/>
        </dgm:presLayoutVars>
      </dgm:prSet>
      <dgm:spPr/>
    </dgm:pt>
    <dgm:pt modelId="{6AD7E40B-2FD7-46D7-BD31-1B62A7263ABE}" type="pres">
      <dgm:prSet presAssocID="{D435ECF3-D336-4695-80E5-5F2A13A1D37A}" presName="dotNode4" presStyleCnt="0"/>
      <dgm:spPr/>
    </dgm:pt>
    <dgm:pt modelId="{598D736B-09EF-4EB3-A8D9-47FA091EFF25}" type="pres">
      <dgm:prSet presAssocID="{D435ECF3-D336-4695-80E5-5F2A13A1D37A}" presName="dotRepeatNode" presStyleLbl="fgShp" presStyleIdx="2" presStyleCnt="3"/>
      <dgm:spPr/>
    </dgm:pt>
    <dgm:pt modelId="{C47B716B-2B5D-42AF-BF26-DB0801798A33}" type="pres">
      <dgm:prSet presAssocID="{C24C34C1-2B5B-40E5-9155-F0B949BAE3CB}" presName="txNode5" presStyleLbl="revTx" presStyleIdx="4" presStyleCnt="5">
        <dgm:presLayoutVars>
          <dgm:bulletEnabled val="1"/>
        </dgm:presLayoutVars>
      </dgm:prSet>
      <dgm:spPr/>
    </dgm:pt>
  </dgm:ptLst>
  <dgm:cxnLst>
    <dgm:cxn modelId="{CB70541E-2F8F-4493-AD48-BA13407C936E}" type="presOf" srcId="{86E77B68-CF9D-4D95-8EF6-A4D4A53DFB29}" destId="{0E053EED-2727-4241-BB8A-162D60DFCD4C}" srcOrd="0" destOrd="0" presId="urn:microsoft.com/office/officeart/2009/3/layout/DescendingProcess"/>
    <dgm:cxn modelId="{78E2A460-C7E3-4EF0-BE18-758DAED2527A}" type="presOf" srcId="{C24C34C1-2B5B-40E5-9155-F0B949BAE3CB}" destId="{C47B716B-2B5D-42AF-BF26-DB0801798A33}" srcOrd="0" destOrd="0" presId="urn:microsoft.com/office/officeart/2009/3/layout/DescendingProcess"/>
    <dgm:cxn modelId="{3A240767-A9AE-451C-BD1F-DF2C73459A68}" srcId="{73375802-06AB-47F4-9376-FC97A62DC5DA}" destId="{C24C34C1-2B5B-40E5-9155-F0B949BAE3CB}" srcOrd="4" destOrd="0" parTransId="{1F4D1006-F3A6-4C61-BF30-51769F53BFB8}" sibTransId="{C7EA57A0-8C7D-46D1-9876-884E26F21D32}"/>
    <dgm:cxn modelId="{9E41884C-D01E-4AEE-AECC-8F3368BF7A28}" srcId="{73375802-06AB-47F4-9376-FC97A62DC5DA}" destId="{23963C0D-1CB9-4E04-8E23-5AC20BF2FC6C}" srcOrd="0" destOrd="0" parTransId="{C60461BD-E5E9-4549-8E47-18C1720AD925}" sibTransId="{C75153B1-D218-4705-BD33-97AA8454F3D3}"/>
    <dgm:cxn modelId="{6BF72171-B974-484F-BA05-E3B7372482DF}" srcId="{73375802-06AB-47F4-9376-FC97A62DC5DA}" destId="{D5AD3A91-77E1-4F78-9D23-4B27EB7535CF}" srcOrd="3" destOrd="0" parTransId="{DB7D0FB8-14AC-4F70-886C-403FEEDEDE7E}" sibTransId="{D435ECF3-D336-4695-80E5-5F2A13A1D37A}"/>
    <dgm:cxn modelId="{4B671B90-4D0A-4293-B569-8DFCE36F0076}" type="presOf" srcId="{D435ECF3-D336-4695-80E5-5F2A13A1D37A}" destId="{598D736B-09EF-4EB3-A8D9-47FA091EFF25}" srcOrd="0" destOrd="0" presId="urn:microsoft.com/office/officeart/2009/3/layout/DescendingProcess"/>
    <dgm:cxn modelId="{51E68A9F-4C3D-45D8-A0B1-0BD55D0A95CD}" srcId="{73375802-06AB-47F4-9376-FC97A62DC5DA}" destId="{649042E8-95DA-4C4B-A532-042AB1F33A15}" srcOrd="1" destOrd="0" parTransId="{A7C77786-79E4-4EB8-90A5-CB3F99032131}" sibTransId="{5A42042C-A325-45FD-B3B2-4F1661DE8DA9}"/>
    <dgm:cxn modelId="{1FCB25A8-4691-448D-B52B-AEF5B2A05DE1}" type="presOf" srcId="{649042E8-95DA-4C4B-A532-042AB1F33A15}" destId="{968B776D-CF34-4DB0-8594-21E14C69B07E}" srcOrd="0" destOrd="0" presId="urn:microsoft.com/office/officeart/2009/3/layout/DescendingProcess"/>
    <dgm:cxn modelId="{7596FAB6-5FF9-4B88-AFC9-38875E1CF4A7}" type="presOf" srcId="{D5AD3A91-77E1-4F78-9D23-4B27EB7535CF}" destId="{2A9E29E6-3853-46EF-8639-61B40E83789A}" srcOrd="0" destOrd="0" presId="urn:microsoft.com/office/officeart/2009/3/layout/DescendingProcess"/>
    <dgm:cxn modelId="{CB66E3BA-979E-48C6-AEA8-3EFA9EB2C321}" type="presOf" srcId="{5A42042C-A325-45FD-B3B2-4F1661DE8DA9}" destId="{581FE9AC-2C29-427A-BE85-23A130A53727}" srcOrd="0" destOrd="0" presId="urn:microsoft.com/office/officeart/2009/3/layout/DescendingProcess"/>
    <dgm:cxn modelId="{949C4BC5-D2E1-4183-A060-ED7014F0E543}" type="presOf" srcId="{F3583489-0844-4D04-A51A-39BE89CCC01E}" destId="{008F00A8-DA95-415E-A4D7-1B7338B650F7}" srcOrd="0" destOrd="0" presId="urn:microsoft.com/office/officeart/2009/3/layout/DescendingProcess"/>
    <dgm:cxn modelId="{C909ACD9-1402-4F13-BDF6-5D46D6D26BF8}" type="presOf" srcId="{23963C0D-1CB9-4E04-8E23-5AC20BF2FC6C}" destId="{906A0DED-475E-4EA2-8104-60B718F038E9}" srcOrd="0" destOrd="0" presId="urn:microsoft.com/office/officeart/2009/3/layout/DescendingProcess"/>
    <dgm:cxn modelId="{011757F6-23A8-47C2-B48A-FBBD28295894}" srcId="{73375802-06AB-47F4-9376-FC97A62DC5DA}" destId="{86E77B68-CF9D-4D95-8EF6-A4D4A53DFB29}" srcOrd="2" destOrd="0" parTransId="{0E5687E2-5367-4642-B445-26155CF3727F}" sibTransId="{F3583489-0844-4D04-A51A-39BE89CCC01E}"/>
    <dgm:cxn modelId="{A1617CF8-CAA2-4597-A506-5F3586CB8FF0}" type="presOf" srcId="{73375802-06AB-47F4-9376-FC97A62DC5DA}" destId="{3110E67C-6FAA-4E02-8900-7C549F19BECD}" srcOrd="0" destOrd="0" presId="urn:microsoft.com/office/officeart/2009/3/layout/DescendingProcess"/>
    <dgm:cxn modelId="{EA1842D8-7974-4109-9CD6-CD146D66E992}" type="presParOf" srcId="{3110E67C-6FAA-4E02-8900-7C549F19BECD}" destId="{93E31C8C-04CD-4459-B010-000451A8776F}" srcOrd="0" destOrd="0" presId="urn:microsoft.com/office/officeart/2009/3/layout/DescendingProcess"/>
    <dgm:cxn modelId="{CAD5512D-86AE-46F9-89B8-0B4CF89BF561}" type="presParOf" srcId="{3110E67C-6FAA-4E02-8900-7C549F19BECD}" destId="{906A0DED-475E-4EA2-8104-60B718F038E9}" srcOrd="1" destOrd="0" presId="urn:microsoft.com/office/officeart/2009/3/layout/DescendingProcess"/>
    <dgm:cxn modelId="{4B966363-8E41-43E6-8DAF-C6401D1968E4}" type="presParOf" srcId="{3110E67C-6FAA-4E02-8900-7C549F19BECD}" destId="{968B776D-CF34-4DB0-8594-21E14C69B07E}" srcOrd="2" destOrd="0" presId="urn:microsoft.com/office/officeart/2009/3/layout/DescendingProcess"/>
    <dgm:cxn modelId="{62C726C4-820E-4727-BC11-A66474680B80}" type="presParOf" srcId="{3110E67C-6FAA-4E02-8900-7C549F19BECD}" destId="{B0976A49-E414-422E-8082-42907FFAA9E4}" srcOrd="3" destOrd="0" presId="urn:microsoft.com/office/officeart/2009/3/layout/DescendingProcess"/>
    <dgm:cxn modelId="{D2B9347A-B539-4E3C-A94E-C9A522855251}" type="presParOf" srcId="{B0976A49-E414-422E-8082-42907FFAA9E4}" destId="{581FE9AC-2C29-427A-BE85-23A130A53727}" srcOrd="0" destOrd="0" presId="urn:microsoft.com/office/officeart/2009/3/layout/DescendingProcess"/>
    <dgm:cxn modelId="{188841A8-D31C-4058-9731-30ACD0474E32}" type="presParOf" srcId="{3110E67C-6FAA-4E02-8900-7C549F19BECD}" destId="{0E053EED-2727-4241-BB8A-162D60DFCD4C}" srcOrd="4" destOrd="0" presId="urn:microsoft.com/office/officeart/2009/3/layout/DescendingProcess"/>
    <dgm:cxn modelId="{D8C085E9-0EDB-4B8C-8170-A948E27039D6}" type="presParOf" srcId="{3110E67C-6FAA-4E02-8900-7C549F19BECD}" destId="{31EFAFA9-EFDF-4D0E-8D9C-63D4F5296181}" srcOrd="5" destOrd="0" presId="urn:microsoft.com/office/officeart/2009/3/layout/DescendingProcess"/>
    <dgm:cxn modelId="{124ADA1C-98B1-4A77-AE6D-A66B39342CB2}" type="presParOf" srcId="{31EFAFA9-EFDF-4D0E-8D9C-63D4F5296181}" destId="{008F00A8-DA95-415E-A4D7-1B7338B650F7}" srcOrd="0" destOrd="0" presId="urn:microsoft.com/office/officeart/2009/3/layout/DescendingProcess"/>
    <dgm:cxn modelId="{65E88FA8-4FAE-45B4-9430-1381F71723C8}" type="presParOf" srcId="{3110E67C-6FAA-4E02-8900-7C549F19BECD}" destId="{2A9E29E6-3853-46EF-8639-61B40E83789A}" srcOrd="6" destOrd="0" presId="urn:microsoft.com/office/officeart/2009/3/layout/DescendingProcess"/>
    <dgm:cxn modelId="{0E54801D-4432-4E67-972B-B0D66DAC02F9}" type="presParOf" srcId="{3110E67C-6FAA-4E02-8900-7C549F19BECD}" destId="{6AD7E40B-2FD7-46D7-BD31-1B62A7263ABE}" srcOrd="7" destOrd="0" presId="urn:microsoft.com/office/officeart/2009/3/layout/DescendingProcess"/>
    <dgm:cxn modelId="{AED3D853-5026-4183-9553-F7B4A46D9E99}" type="presParOf" srcId="{6AD7E40B-2FD7-46D7-BD31-1B62A7263ABE}" destId="{598D736B-09EF-4EB3-A8D9-47FA091EFF25}" srcOrd="0" destOrd="0" presId="urn:microsoft.com/office/officeart/2009/3/layout/DescendingProcess"/>
    <dgm:cxn modelId="{E56249FA-2D06-4400-ABE8-8C3CA0D31BF0}" type="presParOf" srcId="{3110E67C-6FAA-4E02-8900-7C549F19BECD}" destId="{C47B716B-2B5D-42AF-BF26-DB0801798A33}" srcOrd="8" destOrd="0" presId="urn:microsoft.com/office/officeart/2009/3/layout/Descending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375802-06AB-47F4-9376-FC97A62DC5DA}" type="doc">
      <dgm:prSet loTypeId="urn:microsoft.com/office/officeart/2009/3/layout/DescendingProcess" loCatId="process" qsTypeId="urn:microsoft.com/office/officeart/2005/8/quickstyle/simple1" qsCatId="simple" csTypeId="urn:microsoft.com/office/officeart/2005/8/colors/accent2_2" csCatId="accent2" phldr="1"/>
      <dgm:spPr/>
      <dgm:t>
        <a:bodyPr/>
        <a:lstStyle/>
        <a:p>
          <a:endParaRPr lang="da-DK"/>
        </a:p>
      </dgm:t>
    </dgm:pt>
    <dgm:pt modelId="{23963C0D-1CB9-4E04-8E23-5AC20BF2FC6C}">
      <dgm:prSet phldrT="[Tekst]"/>
      <dgm:spPr/>
      <dgm:t>
        <a:bodyPr/>
        <a:lstStyle/>
        <a:p>
          <a:r>
            <a:rPr lang="da-DK"/>
            <a:t>Framework </a:t>
          </a:r>
          <a:r>
            <a:rPr lang="da-DK" err="1"/>
            <a:t>directive</a:t>
          </a:r>
          <a:endParaRPr lang="da-DK"/>
        </a:p>
      </dgm:t>
    </dgm:pt>
    <dgm:pt modelId="{C60461BD-E5E9-4549-8E47-18C1720AD925}" type="parTrans" cxnId="{9E41884C-D01E-4AEE-AECC-8F3368BF7A28}">
      <dgm:prSet/>
      <dgm:spPr/>
      <dgm:t>
        <a:bodyPr/>
        <a:lstStyle/>
        <a:p>
          <a:endParaRPr lang="da-DK"/>
        </a:p>
      </dgm:t>
    </dgm:pt>
    <dgm:pt modelId="{C75153B1-D218-4705-BD33-97AA8454F3D3}" type="sibTrans" cxnId="{9E41884C-D01E-4AEE-AECC-8F3368BF7A28}">
      <dgm:prSet/>
      <dgm:spPr/>
      <dgm:t>
        <a:bodyPr/>
        <a:lstStyle/>
        <a:p>
          <a:endParaRPr lang="da-DK"/>
        </a:p>
      </dgm:t>
    </dgm:pt>
    <dgm:pt modelId="{649042E8-95DA-4C4B-A532-042AB1F33A15}">
      <dgm:prSet phldrT="[Tekst]"/>
      <dgm:spPr/>
      <dgm:t>
        <a:bodyPr/>
        <a:lstStyle/>
        <a:p>
          <a:r>
            <a:rPr lang="da-DK" err="1"/>
            <a:t>Request</a:t>
          </a:r>
          <a:r>
            <a:rPr lang="da-DK"/>
            <a:t> (</a:t>
          </a:r>
          <a:r>
            <a:rPr lang="da-DK" err="1"/>
            <a:t>mandate</a:t>
          </a:r>
          <a:r>
            <a:rPr lang="da-DK"/>
            <a:t>)</a:t>
          </a:r>
        </a:p>
      </dgm:t>
    </dgm:pt>
    <dgm:pt modelId="{A7C77786-79E4-4EB8-90A5-CB3F99032131}" type="parTrans" cxnId="{51E68A9F-4C3D-45D8-A0B1-0BD55D0A95CD}">
      <dgm:prSet/>
      <dgm:spPr/>
      <dgm:t>
        <a:bodyPr/>
        <a:lstStyle/>
        <a:p>
          <a:endParaRPr lang="da-DK"/>
        </a:p>
      </dgm:t>
    </dgm:pt>
    <dgm:pt modelId="{5A42042C-A325-45FD-B3B2-4F1661DE8DA9}" type="sibTrans" cxnId="{51E68A9F-4C3D-45D8-A0B1-0BD55D0A95CD}">
      <dgm:prSet/>
      <dgm:spPr/>
      <dgm:t>
        <a:bodyPr/>
        <a:lstStyle/>
        <a:p>
          <a:endParaRPr lang="da-DK"/>
        </a:p>
      </dgm:t>
    </dgm:pt>
    <dgm:pt modelId="{86E77B68-CF9D-4D95-8EF6-A4D4A53DFB29}">
      <dgm:prSet phldrT="[Tekst]"/>
      <dgm:spPr/>
      <dgm:t>
        <a:bodyPr/>
        <a:lstStyle/>
        <a:p>
          <a:r>
            <a:rPr lang="da-DK"/>
            <a:t>Standards</a:t>
          </a:r>
        </a:p>
      </dgm:t>
    </dgm:pt>
    <dgm:pt modelId="{0E5687E2-5367-4642-B445-26155CF3727F}" type="parTrans" cxnId="{011757F6-23A8-47C2-B48A-FBBD28295894}">
      <dgm:prSet/>
      <dgm:spPr/>
      <dgm:t>
        <a:bodyPr/>
        <a:lstStyle/>
        <a:p>
          <a:endParaRPr lang="da-DK"/>
        </a:p>
      </dgm:t>
    </dgm:pt>
    <dgm:pt modelId="{F3583489-0844-4D04-A51A-39BE89CCC01E}" type="sibTrans" cxnId="{011757F6-23A8-47C2-B48A-FBBD28295894}">
      <dgm:prSet/>
      <dgm:spPr/>
      <dgm:t>
        <a:bodyPr/>
        <a:lstStyle/>
        <a:p>
          <a:endParaRPr lang="da-DK"/>
        </a:p>
      </dgm:t>
    </dgm:pt>
    <dgm:pt modelId="{D5AD3A91-77E1-4F78-9D23-4B27EB7535CF}">
      <dgm:prSet phldrT="[Tekst]"/>
      <dgm:spPr/>
      <dgm:t>
        <a:bodyPr/>
        <a:lstStyle/>
        <a:p>
          <a:r>
            <a:rPr lang="da-DK"/>
            <a:t>Citation in OJEU</a:t>
          </a:r>
        </a:p>
      </dgm:t>
    </dgm:pt>
    <dgm:pt modelId="{DB7D0FB8-14AC-4F70-886C-403FEEDEDE7E}" type="parTrans" cxnId="{6BF72171-B974-484F-BA05-E3B7372482DF}">
      <dgm:prSet/>
      <dgm:spPr/>
      <dgm:t>
        <a:bodyPr/>
        <a:lstStyle/>
        <a:p>
          <a:endParaRPr lang="da-DK"/>
        </a:p>
      </dgm:t>
    </dgm:pt>
    <dgm:pt modelId="{D435ECF3-D336-4695-80E5-5F2A13A1D37A}" type="sibTrans" cxnId="{6BF72171-B974-484F-BA05-E3B7372482DF}">
      <dgm:prSet/>
      <dgm:spPr/>
      <dgm:t>
        <a:bodyPr/>
        <a:lstStyle/>
        <a:p>
          <a:endParaRPr lang="da-DK"/>
        </a:p>
      </dgm:t>
    </dgm:pt>
    <dgm:pt modelId="{C24C34C1-2B5B-40E5-9155-F0B949BAE3CB}">
      <dgm:prSet phldrT="[Tekst]"/>
      <dgm:spPr/>
      <dgm:t>
        <a:bodyPr/>
        <a:lstStyle/>
        <a:p>
          <a:r>
            <a:rPr lang="da-DK" err="1"/>
            <a:t>Presumption</a:t>
          </a:r>
          <a:r>
            <a:rPr lang="da-DK"/>
            <a:t> of </a:t>
          </a:r>
          <a:r>
            <a:rPr lang="da-DK" err="1"/>
            <a:t>conformity</a:t>
          </a:r>
          <a:endParaRPr lang="da-DK"/>
        </a:p>
      </dgm:t>
    </dgm:pt>
    <dgm:pt modelId="{1F4D1006-F3A6-4C61-BF30-51769F53BFB8}" type="parTrans" cxnId="{3A240767-A9AE-451C-BD1F-DF2C73459A68}">
      <dgm:prSet/>
      <dgm:spPr/>
      <dgm:t>
        <a:bodyPr/>
        <a:lstStyle/>
        <a:p>
          <a:endParaRPr lang="da-DK"/>
        </a:p>
      </dgm:t>
    </dgm:pt>
    <dgm:pt modelId="{C7EA57A0-8C7D-46D1-9876-884E26F21D32}" type="sibTrans" cxnId="{3A240767-A9AE-451C-BD1F-DF2C73459A68}">
      <dgm:prSet/>
      <dgm:spPr/>
      <dgm:t>
        <a:bodyPr/>
        <a:lstStyle/>
        <a:p>
          <a:endParaRPr lang="da-DK"/>
        </a:p>
      </dgm:t>
    </dgm:pt>
    <dgm:pt modelId="{3110E67C-6FAA-4E02-8900-7C549F19BECD}" type="pres">
      <dgm:prSet presAssocID="{73375802-06AB-47F4-9376-FC97A62DC5DA}" presName="Name0" presStyleCnt="0">
        <dgm:presLayoutVars>
          <dgm:chMax val="7"/>
          <dgm:chPref val="5"/>
        </dgm:presLayoutVars>
      </dgm:prSet>
      <dgm:spPr/>
    </dgm:pt>
    <dgm:pt modelId="{93E31C8C-04CD-4459-B010-000451A8776F}" type="pres">
      <dgm:prSet presAssocID="{73375802-06AB-47F4-9376-FC97A62DC5DA}" presName="arrowNode" presStyleLbl="node1" presStyleIdx="0" presStyleCnt="1"/>
      <dgm:spPr/>
    </dgm:pt>
    <dgm:pt modelId="{906A0DED-475E-4EA2-8104-60B718F038E9}" type="pres">
      <dgm:prSet presAssocID="{23963C0D-1CB9-4E04-8E23-5AC20BF2FC6C}" presName="txNode1" presStyleLbl="revTx" presStyleIdx="0" presStyleCnt="5">
        <dgm:presLayoutVars>
          <dgm:bulletEnabled val="1"/>
        </dgm:presLayoutVars>
      </dgm:prSet>
      <dgm:spPr/>
    </dgm:pt>
    <dgm:pt modelId="{968B776D-CF34-4DB0-8594-21E14C69B07E}" type="pres">
      <dgm:prSet presAssocID="{649042E8-95DA-4C4B-A532-042AB1F33A15}" presName="txNode2" presStyleLbl="revTx" presStyleIdx="1" presStyleCnt="5">
        <dgm:presLayoutVars>
          <dgm:bulletEnabled val="1"/>
        </dgm:presLayoutVars>
      </dgm:prSet>
      <dgm:spPr/>
    </dgm:pt>
    <dgm:pt modelId="{B0976A49-E414-422E-8082-42907FFAA9E4}" type="pres">
      <dgm:prSet presAssocID="{5A42042C-A325-45FD-B3B2-4F1661DE8DA9}" presName="dotNode2" presStyleCnt="0"/>
      <dgm:spPr/>
    </dgm:pt>
    <dgm:pt modelId="{581FE9AC-2C29-427A-BE85-23A130A53727}" type="pres">
      <dgm:prSet presAssocID="{5A42042C-A325-45FD-B3B2-4F1661DE8DA9}" presName="dotRepeatNode" presStyleLbl="fgShp" presStyleIdx="0" presStyleCnt="3" custFlipVert="0" custFlipHor="1" custScaleX="46387" custScaleY="46387"/>
      <dgm:spPr/>
    </dgm:pt>
    <dgm:pt modelId="{0E053EED-2727-4241-BB8A-162D60DFCD4C}" type="pres">
      <dgm:prSet presAssocID="{86E77B68-CF9D-4D95-8EF6-A4D4A53DFB29}" presName="txNode3" presStyleLbl="revTx" presStyleIdx="2" presStyleCnt="5">
        <dgm:presLayoutVars>
          <dgm:bulletEnabled val="1"/>
        </dgm:presLayoutVars>
      </dgm:prSet>
      <dgm:spPr/>
    </dgm:pt>
    <dgm:pt modelId="{31EFAFA9-EFDF-4D0E-8D9C-63D4F5296181}" type="pres">
      <dgm:prSet presAssocID="{F3583489-0844-4D04-A51A-39BE89CCC01E}" presName="dotNode3" presStyleCnt="0"/>
      <dgm:spPr/>
    </dgm:pt>
    <dgm:pt modelId="{008F00A8-DA95-415E-A4D7-1B7338B650F7}" type="pres">
      <dgm:prSet presAssocID="{F3583489-0844-4D04-A51A-39BE89CCC01E}" presName="dotRepeatNode" presStyleLbl="fgShp" presStyleIdx="1" presStyleCnt="3"/>
      <dgm:spPr/>
    </dgm:pt>
    <dgm:pt modelId="{2A9E29E6-3853-46EF-8639-61B40E83789A}" type="pres">
      <dgm:prSet presAssocID="{D5AD3A91-77E1-4F78-9D23-4B27EB7535CF}" presName="txNode4" presStyleLbl="revTx" presStyleIdx="3" presStyleCnt="5">
        <dgm:presLayoutVars>
          <dgm:bulletEnabled val="1"/>
        </dgm:presLayoutVars>
      </dgm:prSet>
      <dgm:spPr/>
    </dgm:pt>
    <dgm:pt modelId="{6AD7E40B-2FD7-46D7-BD31-1B62A7263ABE}" type="pres">
      <dgm:prSet presAssocID="{D435ECF3-D336-4695-80E5-5F2A13A1D37A}" presName="dotNode4" presStyleCnt="0"/>
      <dgm:spPr/>
    </dgm:pt>
    <dgm:pt modelId="{598D736B-09EF-4EB3-A8D9-47FA091EFF25}" type="pres">
      <dgm:prSet presAssocID="{D435ECF3-D336-4695-80E5-5F2A13A1D37A}" presName="dotRepeatNode" presStyleLbl="fgShp" presStyleIdx="2" presStyleCnt="3"/>
      <dgm:spPr/>
    </dgm:pt>
    <dgm:pt modelId="{C47B716B-2B5D-42AF-BF26-DB0801798A33}" type="pres">
      <dgm:prSet presAssocID="{C24C34C1-2B5B-40E5-9155-F0B949BAE3CB}" presName="txNode5" presStyleLbl="revTx" presStyleIdx="4" presStyleCnt="5">
        <dgm:presLayoutVars>
          <dgm:bulletEnabled val="1"/>
        </dgm:presLayoutVars>
      </dgm:prSet>
      <dgm:spPr/>
    </dgm:pt>
  </dgm:ptLst>
  <dgm:cxnLst>
    <dgm:cxn modelId="{7F8C6235-76F4-4172-811D-552D6C8AD7A5}" type="presOf" srcId="{5A42042C-A325-45FD-B3B2-4F1661DE8DA9}" destId="{581FE9AC-2C29-427A-BE85-23A130A53727}" srcOrd="0" destOrd="0" presId="urn:microsoft.com/office/officeart/2009/3/layout/DescendingProcess"/>
    <dgm:cxn modelId="{3A240767-A9AE-451C-BD1F-DF2C73459A68}" srcId="{73375802-06AB-47F4-9376-FC97A62DC5DA}" destId="{C24C34C1-2B5B-40E5-9155-F0B949BAE3CB}" srcOrd="4" destOrd="0" parTransId="{1F4D1006-F3A6-4C61-BF30-51769F53BFB8}" sibTransId="{C7EA57A0-8C7D-46D1-9876-884E26F21D32}"/>
    <dgm:cxn modelId="{9E41884C-D01E-4AEE-AECC-8F3368BF7A28}" srcId="{73375802-06AB-47F4-9376-FC97A62DC5DA}" destId="{23963C0D-1CB9-4E04-8E23-5AC20BF2FC6C}" srcOrd="0" destOrd="0" parTransId="{C60461BD-E5E9-4549-8E47-18C1720AD925}" sibTransId="{C75153B1-D218-4705-BD33-97AA8454F3D3}"/>
    <dgm:cxn modelId="{B1A50C50-6F60-4DB7-9F8A-D012C9CC57BF}" type="presOf" srcId="{649042E8-95DA-4C4B-A532-042AB1F33A15}" destId="{968B776D-CF34-4DB0-8594-21E14C69B07E}" srcOrd="0" destOrd="0" presId="urn:microsoft.com/office/officeart/2009/3/layout/DescendingProcess"/>
    <dgm:cxn modelId="{6BF72171-B974-484F-BA05-E3B7372482DF}" srcId="{73375802-06AB-47F4-9376-FC97A62DC5DA}" destId="{D5AD3A91-77E1-4F78-9D23-4B27EB7535CF}" srcOrd="3" destOrd="0" parTransId="{DB7D0FB8-14AC-4F70-886C-403FEEDEDE7E}" sibTransId="{D435ECF3-D336-4695-80E5-5F2A13A1D37A}"/>
    <dgm:cxn modelId="{272E3873-B018-49E8-8855-967EDD6F3E7F}" type="presOf" srcId="{C24C34C1-2B5B-40E5-9155-F0B949BAE3CB}" destId="{C47B716B-2B5D-42AF-BF26-DB0801798A33}" srcOrd="0" destOrd="0" presId="urn:microsoft.com/office/officeart/2009/3/layout/DescendingProcess"/>
    <dgm:cxn modelId="{31EE127F-6095-4EE7-A28F-47C4A9FEB15A}" type="presOf" srcId="{23963C0D-1CB9-4E04-8E23-5AC20BF2FC6C}" destId="{906A0DED-475E-4EA2-8104-60B718F038E9}" srcOrd="0" destOrd="0" presId="urn:microsoft.com/office/officeart/2009/3/layout/DescendingProcess"/>
    <dgm:cxn modelId="{BD9E9C8E-83BE-4944-B86B-770F1ECC98CF}" type="presOf" srcId="{F3583489-0844-4D04-A51A-39BE89CCC01E}" destId="{008F00A8-DA95-415E-A4D7-1B7338B650F7}" srcOrd="0" destOrd="0" presId="urn:microsoft.com/office/officeart/2009/3/layout/DescendingProcess"/>
    <dgm:cxn modelId="{3E4F2893-740F-4DB6-A0CA-940DA11602CE}" type="presOf" srcId="{D435ECF3-D336-4695-80E5-5F2A13A1D37A}" destId="{598D736B-09EF-4EB3-A8D9-47FA091EFF25}" srcOrd="0" destOrd="0" presId="urn:microsoft.com/office/officeart/2009/3/layout/DescendingProcess"/>
    <dgm:cxn modelId="{33D4FC95-CC7B-4156-8829-83B6FC382EFD}" type="presOf" srcId="{73375802-06AB-47F4-9376-FC97A62DC5DA}" destId="{3110E67C-6FAA-4E02-8900-7C549F19BECD}" srcOrd="0" destOrd="0" presId="urn:microsoft.com/office/officeart/2009/3/layout/DescendingProcess"/>
    <dgm:cxn modelId="{CE8BB99D-68F5-4477-8BA8-CC29A44B116A}" type="presOf" srcId="{86E77B68-CF9D-4D95-8EF6-A4D4A53DFB29}" destId="{0E053EED-2727-4241-BB8A-162D60DFCD4C}" srcOrd="0" destOrd="0" presId="urn:microsoft.com/office/officeart/2009/3/layout/DescendingProcess"/>
    <dgm:cxn modelId="{51E68A9F-4C3D-45D8-A0B1-0BD55D0A95CD}" srcId="{73375802-06AB-47F4-9376-FC97A62DC5DA}" destId="{649042E8-95DA-4C4B-A532-042AB1F33A15}" srcOrd="1" destOrd="0" parTransId="{A7C77786-79E4-4EB8-90A5-CB3F99032131}" sibTransId="{5A42042C-A325-45FD-B3B2-4F1661DE8DA9}"/>
    <dgm:cxn modelId="{9E2D34E5-55C4-4B97-91EE-27222E8D541F}" type="presOf" srcId="{D5AD3A91-77E1-4F78-9D23-4B27EB7535CF}" destId="{2A9E29E6-3853-46EF-8639-61B40E83789A}" srcOrd="0" destOrd="0" presId="urn:microsoft.com/office/officeart/2009/3/layout/DescendingProcess"/>
    <dgm:cxn modelId="{011757F6-23A8-47C2-B48A-FBBD28295894}" srcId="{73375802-06AB-47F4-9376-FC97A62DC5DA}" destId="{86E77B68-CF9D-4D95-8EF6-A4D4A53DFB29}" srcOrd="2" destOrd="0" parTransId="{0E5687E2-5367-4642-B445-26155CF3727F}" sibTransId="{F3583489-0844-4D04-A51A-39BE89CCC01E}"/>
    <dgm:cxn modelId="{CCD53BB4-3968-4C73-90DB-6EB380AC8BE2}" type="presParOf" srcId="{3110E67C-6FAA-4E02-8900-7C549F19BECD}" destId="{93E31C8C-04CD-4459-B010-000451A8776F}" srcOrd="0" destOrd="0" presId="urn:microsoft.com/office/officeart/2009/3/layout/DescendingProcess"/>
    <dgm:cxn modelId="{31AF9454-6D0A-4DBB-9542-71C896415884}" type="presParOf" srcId="{3110E67C-6FAA-4E02-8900-7C549F19BECD}" destId="{906A0DED-475E-4EA2-8104-60B718F038E9}" srcOrd="1" destOrd="0" presId="urn:microsoft.com/office/officeart/2009/3/layout/DescendingProcess"/>
    <dgm:cxn modelId="{B42F863E-0E4C-4D5F-8904-0694FD0B0678}" type="presParOf" srcId="{3110E67C-6FAA-4E02-8900-7C549F19BECD}" destId="{968B776D-CF34-4DB0-8594-21E14C69B07E}" srcOrd="2" destOrd="0" presId="urn:microsoft.com/office/officeart/2009/3/layout/DescendingProcess"/>
    <dgm:cxn modelId="{038A6555-4737-4203-B2DD-D295B6D72FF6}" type="presParOf" srcId="{3110E67C-6FAA-4E02-8900-7C549F19BECD}" destId="{B0976A49-E414-422E-8082-42907FFAA9E4}" srcOrd="3" destOrd="0" presId="urn:microsoft.com/office/officeart/2009/3/layout/DescendingProcess"/>
    <dgm:cxn modelId="{388C5B80-9537-4EA0-943E-008B529CBA4D}" type="presParOf" srcId="{B0976A49-E414-422E-8082-42907FFAA9E4}" destId="{581FE9AC-2C29-427A-BE85-23A130A53727}" srcOrd="0" destOrd="0" presId="urn:microsoft.com/office/officeart/2009/3/layout/DescendingProcess"/>
    <dgm:cxn modelId="{6EA122EC-DF10-48DC-B01A-2ECC82E92413}" type="presParOf" srcId="{3110E67C-6FAA-4E02-8900-7C549F19BECD}" destId="{0E053EED-2727-4241-BB8A-162D60DFCD4C}" srcOrd="4" destOrd="0" presId="urn:microsoft.com/office/officeart/2009/3/layout/DescendingProcess"/>
    <dgm:cxn modelId="{416C2F7A-DCE6-4A96-9FF3-88EAB422C37A}" type="presParOf" srcId="{3110E67C-6FAA-4E02-8900-7C549F19BECD}" destId="{31EFAFA9-EFDF-4D0E-8D9C-63D4F5296181}" srcOrd="5" destOrd="0" presId="urn:microsoft.com/office/officeart/2009/3/layout/DescendingProcess"/>
    <dgm:cxn modelId="{DB3DB2CD-9E50-4EA9-AD94-9A82C37AB4E4}" type="presParOf" srcId="{31EFAFA9-EFDF-4D0E-8D9C-63D4F5296181}" destId="{008F00A8-DA95-415E-A4D7-1B7338B650F7}" srcOrd="0" destOrd="0" presId="urn:microsoft.com/office/officeart/2009/3/layout/DescendingProcess"/>
    <dgm:cxn modelId="{637C55CB-F71D-4511-8F86-CDAB33731C59}" type="presParOf" srcId="{3110E67C-6FAA-4E02-8900-7C549F19BECD}" destId="{2A9E29E6-3853-46EF-8639-61B40E83789A}" srcOrd="6" destOrd="0" presId="urn:microsoft.com/office/officeart/2009/3/layout/DescendingProcess"/>
    <dgm:cxn modelId="{ABB51644-3398-40EA-A16C-C791BA5F43CB}" type="presParOf" srcId="{3110E67C-6FAA-4E02-8900-7C549F19BECD}" destId="{6AD7E40B-2FD7-46D7-BD31-1B62A7263ABE}" srcOrd="7" destOrd="0" presId="urn:microsoft.com/office/officeart/2009/3/layout/DescendingProcess"/>
    <dgm:cxn modelId="{5E8CF056-1ABA-49EA-B45A-3CB843AB5B4D}" type="presParOf" srcId="{6AD7E40B-2FD7-46D7-BD31-1B62A7263ABE}" destId="{598D736B-09EF-4EB3-A8D9-47FA091EFF25}" srcOrd="0" destOrd="0" presId="urn:microsoft.com/office/officeart/2009/3/layout/DescendingProcess"/>
    <dgm:cxn modelId="{27D7846A-93F2-490B-9948-1B90DDB2B7F8}" type="presParOf" srcId="{3110E67C-6FAA-4E02-8900-7C549F19BECD}" destId="{C47B716B-2B5D-42AF-BF26-DB0801798A33}" srcOrd="8" destOrd="0" presId="urn:microsoft.com/office/officeart/2009/3/layout/Descending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3375802-06AB-47F4-9376-FC97A62DC5DA}" type="doc">
      <dgm:prSet loTypeId="urn:microsoft.com/office/officeart/2009/3/layout/DescendingProcess" loCatId="process" qsTypeId="urn:microsoft.com/office/officeart/2005/8/quickstyle/simple1" qsCatId="simple" csTypeId="urn:microsoft.com/office/officeart/2005/8/colors/accent1_2" csCatId="accent1" phldr="1"/>
      <dgm:spPr/>
      <dgm:t>
        <a:bodyPr/>
        <a:lstStyle/>
        <a:p>
          <a:endParaRPr lang="da-DK"/>
        </a:p>
      </dgm:t>
    </dgm:pt>
    <dgm:pt modelId="{23963C0D-1CB9-4E04-8E23-5AC20BF2FC6C}">
      <dgm:prSet phldrT="[Tekst]" custT="1"/>
      <dgm:spPr/>
      <dgm:t>
        <a:bodyPr/>
        <a:lstStyle/>
        <a:p>
          <a:r>
            <a:rPr lang="da-DK" sz="1600" b="1"/>
            <a:t>Framework Directive/</a:t>
          </a:r>
          <a:r>
            <a:rPr lang="da-DK" sz="1600" b="1" err="1"/>
            <a:t>Regulation</a:t>
          </a:r>
          <a:endParaRPr lang="da-DK" sz="1600" b="1"/>
        </a:p>
      </dgm:t>
    </dgm:pt>
    <dgm:pt modelId="{C60461BD-E5E9-4549-8E47-18C1720AD925}" type="parTrans" cxnId="{9E41884C-D01E-4AEE-AECC-8F3368BF7A28}">
      <dgm:prSet/>
      <dgm:spPr/>
      <dgm:t>
        <a:bodyPr/>
        <a:lstStyle/>
        <a:p>
          <a:endParaRPr lang="da-DK" sz="1600" b="1"/>
        </a:p>
      </dgm:t>
    </dgm:pt>
    <dgm:pt modelId="{C75153B1-D218-4705-BD33-97AA8454F3D3}" type="sibTrans" cxnId="{9E41884C-D01E-4AEE-AECC-8F3368BF7A28}">
      <dgm:prSet/>
      <dgm:spPr/>
      <dgm:t>
        <a:bodyPr/>
        <a:lstStyle/>
        <a:p>
          <a:endParaRPr lang="da-DK" sz="1600" b="1"/>
        </a:p>
      </dgm:t>
    </dgm:pt>
    <dgm:pt modelId="{649042E8-95DA-4C4B-A532-042AB1F33A15}">
      <dgm:prSet phldrT="[Tekst]" custT="1"/>
      <dgm:spPr/>
      <dgm:t>
        <a:bodyPr/>
        <a:lstStyle/>
        <a:p>
          <a:r>
            <a:rPr lang="da-DK" sz="1600" b="1" err="1"/>
            <a:t>Request</a:t>
          </a:r>
          <a:r>
            <a:rPr lang="da-DK" sz="1600" b="1"/>
            <a:t> (</a:t>
          </a:r>
          <a:r>
            <a:rPr lang="da-DK" sz="1600" b="1" err="1"/>
            <a:t>mandate</a:t>
          </a:r>
          <a:r>
            <a:rPr lang="da-DK" sz="1600" b="1"/>
            <a:t>)</a:t>
          </a:r>
        </a:p>
      </dgm:t>
    </dgm:pt>
    <dgm:pt modelId="{A7C77786-79E4-4EB8-90A5-CB3F99032131}" type="parTrans" cxnId="{51E68A9F-4C3D-45D8-A0B1-0BD55D0A95CD}">
      <dgm:prSet/>
      <dgm:spPr/>
      <dgm:t>
        <a:bodyPr/>
        <a:lstStyle/>
        <a:p>
          <a:endParaRPr lang="da-DK" sz="1600" b="1"/>
        </a:p>
      </dgm:t>
    </dgm:pt>
    <dgm:pt modelId="{5A42042C-A325-45FD-B3B2-4F1661DE8DA9}" type="sibTrans" cxnId="{51E68A9F-4C3D-45D8-A0B1-0BD55D0A95CD}">
      <dgm:prSet/>
      <dgm:spPr/>
      <dgm:t>
        <a:bodyPr/>
        <a:lstStyle/>
        <a:p>
          <a:endParaRPr lang="da-DK" sz="1600" b="1"/>
        </a:p>
      </dgm:t>
    </dgm:pt>
    <dgm:pt modelId="{86E77B68-CF9D-4D95-8EF6-A4D4A53DFB29}">
      <dgm:prSet phldrT="[Tekst]" custT="1"/>
      <dgm:spPr/>
      <dgm:t>
        <a:bodyPr/>
        <a:lstStyle/>
        <a:p>
          <a:r>
            <a:rPr lang="da-DK" sz="1600" b="1"/>
            <a:t>Standards</a:t>
          </a:r>
        </a:p>
      </dgm:t>
    </dgm:pt>
    <dgm:pt modelId="{0E5687E2-5367-4642-B445-26155CF3727F}" type="parTrans" cxnId="{011757F6-23A8-47C2-B48A-FBBD28295894}">
      <dgm:prSet/>
      <dgm:spPr/>
      <dgm:t>
        <a:bodyPr/>
        <a:lstStyle/>
        <a:p>
          <a:endParaRPr lang="da-DK" sz="1600" b="1"/>
        </a:p>
      </dgm:t>
    </dgm:pt>
    <dgm:pt modelId="{F3583489-0844-4D04-A51A-39BE89CCC01E}" type="sibTrans" cxnId="{011757F6-23A8-47C2-B48A-FBBD28295894}">
      <dgm:prSet/>
      <dgm:spPr/>
      <dgm:t>
        <a:bodyPr/>
        <a:lstStyle/>
        <a:p>
          <a:endParaRPr lang="da-DK" sz="1600" b="1"/>
        </a:p>
      </dgm:t>
    </dgm:pt>
    <dgm:pt modelId="{D5AD3A91-77E1-4F78-9D23-4B27EB7535CF}">
      <dgm:prSet phldrT="[Tekst]" custT="1"/>
      <dgm:spPr/>
      <dgm:t>
        <a:bodyPr/>
        <a:lstStyle/>
        <a:p>
          <a:r>
            <a:rPr lang="da-DK" sz="1600" b="1"/>
            <a:t>Citation</a:t>
          </a:r>
        </a:p>
      </dgm:t>
    </dgm:pt>
    <dgm:pt modelId="{DB7D0FB8-14AC-4F70-886C-403FEEDEDE7E}" type="parTrans" cxnId="{6BF72171-B974-484F-BA05-E3B7372482DF}">
      <dgm:prSet/>
      <dgm:spPr/>
      <dgm:t>
        <a:bodyPr/>
        <a:lstStyle/>
        <a:p>
          <a:endParaRPr lang="da-DK" sz="1600" b="1"/>
        </a:p>
      </dgm:t>
    </dgm:pt>
    <dgm:pt modelId="{D435ECF3-D336-4695-80E5-5F2A13A1D37A}" type="sibTrans" cxnId="{6BF72171-B974-484F-BA05-E3B7372482DF}">
      <dgm:prSet/>
      <dgm:spPr/>
      <dgm:t>
        <a:bodyPr/>
        <a:lstStyle/>
        <a:p>
          <a:endParaRPr lang="da-DK" sz="1600" b="1"/>
        </a:p>
      </dgm:t>
    </dgm:pt>
    <dgm:pt modelId="{C24C34C1-2B5B-40E5-9155-F0B949BAE3CB}">
      <dgm:prSet phldrT="[Tekst]" custT="1"/>
      <dgm:spPr/>
      <dgm:t>
        <a:bodyPr/>
        <a:lstStyle/>
        <a:p>
          <a:r>
            <a:rPr lang="da-DK" sz="1600" b="1" err="1"/>
            <a:t>Presumption</a:t>
          </a:r>
          <a:r>
            <a:rPr lang="da-DK" sz="1600" b="1"/>
            <a:t> of </a:t>
          </a:r>
          <a:r>
            <a:rPr lang="da-DK" sz="1600" b="1" err="1"/>
            <a:t>conformity</a:t>
          </a:r>
          <a:endParaRPr lang="da-DK" sz="1600" b="1"/>
        </a:p>
      </dgm:t>
    </dgm:pt>
    <dgm:pt modelId="{1F4D1006-F3A6-4C61-BF30-51769F53BFB8}" type="parTrans" cxnId="{3A240767-A9AE-451C-BD1F-DF2C73459A68}">
      <dgm:prSet/>
      <dgm:spPr/>
      <dgm:t>
        <a:bodyPr/>
        <a:lstStyle/>
        <a:p>
          <a:endParaRPr lang="da-DK" sz="1600" b="1"/>
        </a:p>
      </dgm:t>
    </dgm:pt>
    <dgm:pt modelId="{C7EA57A0-8C7D-46D1-9876-884E26F21D32}" type="sibTrans" cxnId="{3A240767-A9AE-451C-BD1F-DF2C73459A68}">
      <dgm:prSet/>
      <dgm:spPr/>
      <dgm:t>
        <a:bodyPr/>
        <a:lstStyle/>
        <a:p>
          <a:endParaRPr lang="da-DK" sz="1600" b="1"/>
        </a:p>
      </dgm:t>
    </dgm:pt>
    <dgm:pt modelId="{3110E67C-6FAA-4E02-8900-7C549F19BECD}" type="pres">
      <dgm:prSet presAssocID="{73375802-06AB-47F4-9376-FC97A62DC5DA}" presName="Name0" presStyleCnt="0">
        <dgm:presLayoutVars>
          <dgm:chMax val="7"/>
          <dgm:chPref val="5"/>
        </dgm:presLayoutVars>
      </dgm:prSet>
      <dgm:spPr/>
    </dgm:pt>
    <dgm:pt modelId="{93E31C8C-04CD-4459-B010-000451A8776F}" type="pres">
      <dgm:prSet presAssocID="{73375802-06AB-47F4-9376-FC97A62DC5DA}" presName="arrowNode" presStyleLbl="node1" presStyleIdx="0" presStyleCnt="1"/>
      <dgm:spPr>
        <a:solidFill>
          <a:schemeClr val="accent2"/>
        </a:solidFill>
      </dgm:spPr>
    </dgm:pt>
    <dgm:pt modelId="{906A0DED-475E-4EA2-8104-60B718F038E9}" type="pres">
      <dgm:prSet presAssocID="{23963C0D-1CB9-4E04-8E23-5AC20BF2FC6C}" presName="txNode1" presStyleLbl="revTx" presStyleIdx="0" presStyleCnt="5" custScaleX="255522" custScaleY="115034">
        <dgm:presLayoutVars>
          <dgm:bulletEnabled val="1"/>
        </dgm:presLayoutVars>
      </dgm:prSet>
      <dgm:spPr/>
    </dgm:pt>
    <dgm:pt modelId="{968B776D-CF34-4DB0-8594-21E14C69B07E}" type="pres">
      <dgm:prSet presAssocID="{649042E8-95DA-4C4B-A532-042AB1F33A15}" presName="txNode2" presStyleLbl="revTx" presStyleIdx="1" presStyleCnt="5">
        <dgm:presLayoutVars>
          <dgm:bulletEnabled val="1"/>
        </dgm:presLayoutVars>
      </dgm:prSet>
      <dgm:spPr/>
    </dgm:pt>
    <dgm:pt modelId="{B0976A49-E414-422E-8082-42907FFAA9E4}" type="pres">
      <dgm:prSet presAssocID="{5A42042C-A325-45FD-B3B2-4F1661DE8DA9}" presName="dotNode2" presStyleCnt="0"/>
      <dgm:spPr/>
    </dgm:pt>
    <dgm:pt modelId="{581FE9AC-2C29-427A-BE85-23A130A53727}" type="pres">
      <dgm:prSet presAssocID="{5A42042C-A325-45FD-B3B2-4F1661DE8DA9}" presName="dotRepeatNode" presStyleLbl="fgShp" presStyleIdx="0" presStyleCnt="3"/>
      <dgm:spPr/>
    </dgm:pt>
    <dgm:pt modelId="{0E053EED-2727-4241-BB8A-162D60DFCD4C}" type="pres">
      <dgm:prSet presAssocID="{86E77B68-CF9D-4D95-8EF6-A4D4A53DFB29}" presName="txNode3" presStyleLbl="revTx" presStyleIdx="2" presStyleCnt="5">
        <dgm:presLayoutVars>
          <dgm:bulletEnabled val="1"/>
        </dgm:presLayoutVars>
      </dgm:prSet>
      <dgm:spPr/>
    </dgm:pt>
    <dgm:pt modelId="{31EFAFA9-EFDF-4D0E-8D9C-63D4F5296181}" type="pres">
      <dgm:prSet presAssocID="{F3583489-0844-4D04-A51A-39BE89CCC01E}" presName="dotNode3" presStyleCnt="0"/>
      <dgm:spPr/>
    </dgm:pt>
    <dgm:pt modelId="{008F00A8-DA95-415E-A4D7-1B7338B650F7}" type="pres">
      <dgm:prSet presAssocID="{F3583489-0844-4D04-A51A-39BE89CCC01E}" presName="dotRepeatNode" presStyleLbl="fgShp" presStyleIdx="1" presStyleCnt="3"/>
      <dgm:spPr/>
    </dgm:pt>
    <dgm:pt modelId="{2A9E29E6-3853-46EF-8639-61B40E83789A}" type="pres">
      <dgm:prSet presAssocID="{D5AD3A91-77E1-4F78-9D23-4B27EB7535CF}" presName="txNode4" presStyleLbl="revTx" presStyleIdx="3" presStyleCnt="5">
        <dgm:presLayoutVars>
          <dgm:bulletEnabled val="1"/>
        </dgm:presLayoutVars>
      </dgm:prSet>
      <dgm:spPr/>
    </dgm:pt>
    <dgm:pt modelId="{6AD7E40B-2FD7-46D7-BD31-1B62A7263ABE}" type="pres">
      <dgm:prSet presAssocID="{D435ECF3-D336-4695-80E5-5F2A13A1D37A}" presName="dotNode4" presStyleCnt="0"/>
      <dgm:spPr/>
    </dgm:pt>
    <dgm:pt modelId="{598D736B-09EF-4EB3-A8D9-47FA091EFF25}" type="pres">
      <dgm:prSet presAssocID="{D435ECF3-D336-4695-80E5-5F2A13A1D37A}" presName="dotRepeatNode" presStyleLbl="fgShp" presStyleIdx="2" presStyleCnt="3"/>
      <dgm:spPr/>
    </dgm:pt>
    <dgm:pt modelId="{C47B716B-2B5D-42AF-BF26-DB0801798A33}" type="pres">
      <dgm:prSet presAssocID="{C24C34C1-2B5B-40E5-9155-F0B949BAE3CB}" presName="txNode5" presStyleLbl="revTx" presStyleIdx="4" presStyleCnt="5">
        <dgm:presLayoutVars>
          <dgm:bulletEnabled val="1"/>
        </dgm:presLayoutVars>
      </dgm:prSet>
      <dgm:spPr/>
    </dgm:pt>
  </dgm:ptLst>
  <dgm:cxnLst>
    <dgm:cxn modelId="{9AF07D0E-B0B9-473A-B412-44973F830B06}" type="presOf" srcId="{86E77B68-CF9D-4D95-8EF6-A4D4A53DFB29}" destId="{0E053EED-2727-4241-BB8A-162D60DFCD4C}" srcOrd="0" destOrd="0" presId="urn:microsoft.com/office/officeart/2009/3/layout/DescendingProcess"/>
    <dgm:cxn modelId="{9DB65527-D980-40B4-AFCB-BAB7E9006893}" type="presOf" srcId="{D5AD3A91-77E1-4F78-9D23-4B27EB7535CF}" destId="{2A9E29E6-3853-46EF-8639-61B40E83789A}" srcOrd="0" destOrd="0" presId="urn:microsoft.com/office/officeart/2009/3/layout/DescendingProcess"/>
    <dgm:cxn modelId="{3A240767-A9AE-451C-BD1F-DF2C73459A68}" srcId="{73375802-06AB-47F4-9376-FC97A62DC5DA}" destId="{C24C34C1-2B5B-40E5-9155-F0B949BAE3CB}" srcOrd="4" destOrd="0" parTransId="{1F4D1006-F3A6-4C61-BF30-51769F53BFB8}" sibTransId="{C7EA57A0-8C7D-46D1-9876-884E26F21D32}"/>
    <dgm:cxn modelId="{40CAF74A-C119-441E-B5AD-D46F716E7270}" type="presOf" srcId="{F3583489-0844-4D04-A51A-39BE89CCC01E}" destId="{008F00A8-DA95-415E-A4D7-1B7338B650F7}" srcOrd="0" destOrd="0" presId="urn:microsoft.com/office/officeart/2009/3/layout/DescendingProcess"/>
    <dgm:cxn modelId="{9E41884C-D01E-4AEE-AECC-8F3368BF7A28}" srcId="{73375802-06AB-47F4-9376-FC97A62DC5DA}" destId="{23963C0D-1CB9-4E04-8E23-5AC20BF2FC6C}" srcOrd="0" destOrd="0" parTransId="{C60461BD-E5E9-4549-8E47-18C1720AD925}" sibTransId="{C75153B1-D218-4705-BD33-97AA8454F3D3}"/>
    <dgm:cxn modelId="{6BF72171-B974-484F-BA05-E3B7372482DF}" srcId="{73375802-06AB-47F4-9376-FC97A62DC5DA}" destId="{D5AD3A91-77E1-4F78-9D23-4B27EB7535CF}" srcOrd="3" destOrd="0" parTransId="{DB7D0FB8-14AC-4F70-886C-403FEEDEDE7E}" sibTransId="{D435ECF3-D336-4695-80E5-5F2A13A1D37A}"/>
    <dgm:cxn modelId="{4FB6C153-F61B-4DA7-A51B-8F6C210F91D9}" type="presOf" srcId="{D435ECF3-D336-4695-80E5-5F2A13A1D37A}" destId="{598D736B-09EF-4EB3-A8D9-47FA091EFF25}" srcOrd="0" destOrd="0" presId="urn:microsoft.com/office/officeart/2009/3/layout/DescendingProcess"/>
    <dgm:cxn modelId="{4625C876-9765-49E5-9FA6-F516C113F903}" type="presOf" srcId="{C24C34C1-2B5B-40E5-9155-F0B949BAE3CB}" destId="{C47B716B-2B5D-42AF-BF26-DB0801798A33}" srcOrd="0" destOrd="0" presId="urn:microsoft.com/office/officeart/2009/3/layout/DescendingProcess"/>
    <dgm:cxn modelId="{7B967E8D-2BB8-4480-8FA7-7ABEF24F2F2E}" type="presOf" srcId="{23963C0D-1CB9-4E04-8E23-5AC20BF2FC6C}" destId="{906A0DED-475E-4EA2-8104-60B718F038E9}" srcOrd="0" destOrd="0" presId="urn:microsoft.com/office/officeart/2009/3/layout/DescendingProcess"/>
    <dgm:cxn modelId="{51E68A9F-4C3D-45D8-A0B1-0BD55D0A95CD}" srcId="{73375802-06AB-47F4-9376-FC97A62DC5DA}" destId="{649042E8-95DA-4C4B-A532-042AB1F33A15}" srcOrd="1" destOrd="0" parTransId="{A7C77786-79E4-4EB8-90A5-CB3F99032131}" sibTransId="{5A42042C-A325-45FD-B3B2-4F1661DE8DA9}"/>
    <dgm:cxn modelId="{CC8183C3-1FCB-4A92-9BF0-774A15E5BE4D}" type="presOf" srcId="{649042E8-95DA-4C4B-A532-042AB1F33A15}" destId="{968B776D-CF34-4DB0-8594-21E14C69B07E}" srcOrd="0" destOrd="0" presId="urn:microsoft.com/office/officeart/2009/3/layout/DescendingProcess"/>
    <dgm:cxn modelId="{D81ADDE9-307B-473D-A098-49776ACBBB61}" type="presOf" srcId="{5A42042C-A325-45FD-B3B2-4F1661DE8DA9}" destId="{581FE9AC-2C29-427A-BE85-23A130A53727}" srcOrd="0" destOrd="0" presId="urn:microsoft.com/office/officeart/2009/3/layout/DescendingProcess"/>
    <dgm:cxn modelId="{E10B6CED-DF35-4F42-8BCD-4085ACF9EB4D}" type="presOf" srcId="{73375802-06AB-47F4-9376-FC97A62DC5DA}" destId="{3110E67C-6FAA-4E02-8900-7C549F19BECD}" srcOrd="0" destOrd="0" presId="urn:microsoft.com/office/officeart/2009/3/layout/DescendingProcess"/>
    <dgm:cxn modelId="{011757F6-23A8-47C2-B48A-FBBD28295894}" srcId="{73375802-06AB-47F4-9376-FC97A62DC5DA}" destId="{86E77B68-CF9D-4D95-8EF6-A4D4A53DFB29}" srcOrd="2" destOrd="0" parTransId="{0E5687E2-5367-4642-B445-26155CF3727F}" sibTransId="{F3583489-0844-4D04-A51A-39BE89CCC01E}"/>
    <dgm:cxn modelId="{16405F1E-3382-4222-B763-208682D22FD1}" type="presParOf" srcId="{3110E67C-6FAA-4E02-8900-7C549F19BECD}" destId="{93E31C8C-04CD-4459-B010-000451A8776F}" srcOrd="0" destOrd="0" presId="urn:microsoft.com/office/officeart/2009/3/layout/DescendingProcess"/>
    <dgm:cxn modelId="{2EE6DAAD-65F3-409D-B10E-F5902A4EBC4C}" type="presParOf" srcId="{3110E67C-6FAA-4E02-8900-7C549F19BECD}" destId="{906A0DED-475E-4EA2-8104-60B718F038E9}" srcOrd="1" destOrd="0" presId="urn:microsoft.com/office/officeart/2009/3/layout/DescendingProcess"/>
    <dgm:cxn modelId="{E4E51D1F-2721-4B2D-9673-8843A6D95D64}" type="presParOf" srcId="{3110E67C-6FAA-4E02-8900-7C549F19BECD}" destId="{968B776D-CF34-4DB0-8594-21E14C69B07E}" srcOrd="2" destOrd="0" presId="urn:microsoft.com/office/officeart/2009/3/layout/DescendingProcess"/>
    <dgm:cxn modelId="{AF336195-7135-485F-8DA7-427362252C23}" type="presParOf" srcId="{3110E67C-6FAA-4E02-8900-7C549F19BECD}" destId="{B0976A49-E414-422E-8082-42907FFAA9E4}" srcOrd="3" destOrd="0" presId="urn:microsoft.com/office/officeart/2009/3/layout/DescendingProcess"/>
    <dgm:cxn modelId="{31863E77-8E10-4979-8ACE-E8D34D23B7D0}" type="presParOf" srcId="{B0976A49-E414-422E-8082-42907FFAA9E4}" destId="{581FE9AC-2C29-427A-BE85-23A130A53727}" srcOrd="0" destOrd="0" presId="urn:microsoft.com/office/officeart/2009/3/layout/DescendingProcess"/>
    <dgm:cxn modelId="{F4637E20-AA41-4436-8486-5ADAA1A7AF3E}" type="presParOf" srcId="{3110E67C-6FAA-4E02-8900-7C549F19BECD}" destId="{0E053EED-2727-4241-BB8A-162D60DFCD4C}" srcOrd="4" destOrd="0" presId="urn:microsoft.com/office/officeart/2009/3/layout/DescendingProcess"/>
    <dgm:cxn modelId="{F4F7E587-25C4-44EF-A35C-8C810AB1A4F3}" type="presParOf" srcId="{3110E67C-6FAA-4E02-8900-7C549F19BECD}" destId="{31EFAFA9-EFDF-4D0E-8D9C-63D4F5296181}" srcOrd="5" destOrd="0" presId="urn:microsoft.com/office/officeart/2009/3/layout/DescendingProcess"/>
    <dgm:cxn modelId="{2A56EAB2-A6FA-43ED-9EFD-D139CA1004AD}" type="presParOf" srcId="{31EFAFA9-EFDF-4D0E-8D9C-63D4F5296181}" destId="{008F00A8-DA95-415E-A4D7-1B7338B650F7}" srcOrd="0" destOrd="0" presId="urn:microsoft.com/office/officeart/2009/3/layout/DescendingProcess"/>
    <dgm:cxn modelId="{107F949F-9419-4AF7-A3A8-E0322C34D3EC}" type="presParOf" srcId="{3110E67C-6FAA-4E02-8900-7C549F19BECD}" destId="{2A9E29E6-3853-46EF-8639-61B40E83789A}" srcOrd="6" destOrd="0" presId="urn:microsoft.com/office/officeart/2009/3/layout/DescendingProcess"/>
    <dgm:cxn modelId="{D1073F42-87BB-4559-B9A7-6ACAEB0D3FCA}" type="presParOf" srcId="{3110E67C-6FAA-4E02-8900-7C549F19BECD}" destId="{6AD7E40B-2FD7-46D7-BD31-1B62A7263ABE}" srcOrd="7" destOrd="0" presId="urn:microsoft.com/office/officeart/2009/3/layout/DescendingProcess"/>
    <dgm:cxn modelId="{A6833083-2591-4B06-864A-6982AD6D4895}" type="presParOf" srcId="{6AD7E40B-2FD7-46D7-BD31-1B62A7263ABE}" destId="{598D736B-09EF-4EB3-A8D9-47FA091EFF25}" srcOrd="0" destOrd="0" presId="urn:microsoft.com/office/officeart/2009/3/layout/DescendingProcess"/>
    <dgm:cxn modelId="{72105784-D210-4DDA-BDC7-15876EF71314}" type="presParOf" srcId="{3110E67C-6FAA-4E02-8900-7C549F19BECD}" destId="{C47B716B-2B5D-42AF-BF26-DB0801798A33}" srcOrd="8" destOrd="0" presId="urn:microsoft.com/office/officeart/2009/3/layout/Descending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3375802-06AB-47F4-9376-FC97A62DC5DA}" type="doc">
      <dgm:prSet loTypeId="urn:microsoft.com/office/officeart/2009/3/layout/DescendingProcess" loCatId="process" qsTypeId="urn:microsoft.com/office/officeart/2005/8/quickstyle/simple1" qsCatId="simple" csTypeId="urn:microsoft.com/office/officeart/2005/8/colors/accent1_2" csCatId="accent1" phldr="1"/>
      <dgm:spPr/>
      <dgm:t>
        <a:bodyPr/>
        <a:lstStyle/>
        <a:p>
          <a:endParaRPr lang="da-DK"/>
        </a:p>
      </dgm:t>
    </dgm:pt>
    <dgm:pt modelId="{23963C0D-1CB9-4E04-8E23-5AC20BF2FC6C}">
      <dgm:prSet phldrT="[Tekst]" custT="1"/>
      <dgm:spPr/>
      <dgm:t>
        <a:bodyPr/>
        <a:lstStyle/>
        <a:p>
          <a:r>
            <a:rPr lang="da-DK" sz="1600" b="1"/>
            <a:t>Framework Directive/</a:t>
          </a:r>
          <a:r>
            <a:rPr lang="da-DK" sz="1600" b="1" err="1"/>
            <a:t>Regulation</a:t>
          </a:r>
          <a:endParaRPr lang="da-DK" sz="1600" b="1"/>
        </a:p>
      </dgm:t>
    </dgm:pt>
    <dgm:pt modelId="{C60461BD-E5E9-4549-8E47-18C1720AD925}" type="parTrans" cxnId="{9E41884C-D01E-4AEE-AECC-8F3368BF7A28}">
      <dgm:prSet/>
      <dgm:spPr/>
      <dgm:t>
        <a:bodyPr/>
        <a:lstStyle/>
        <a:p>
          <a:endParaRPr lang="da-DK" sz="1600" b="1"/>
        </a:p>
      </dgm:t>
    </dgm:pt>
    <dgm:pt modelId="{C75153B1-D218-4705-BD33-97AA8454F3D3}" type="sibTrans" cxnId="{9E41884C-D01E-4AEE-AECC-8F3368BF7A28}">
      <dgm:prSet/>
      <dgm:spPr/>
      <dgm:t>
        <a:bodyPr/>
        <a:lstStyle/>
        <a:p>
          <a:endParaRPr lang="da-DK" sz="1600" b="1"/>
        </a:p>
      </dgm:t>
    </dgm:pt>
    <dgm:pt modelId="{649042E8-95DA-4C4B-A532-042AB1F33A15}">
      <dgm:prSet phldrT="[Tekst]" custT="1"/>
      <dgm:spPr/>
      <dgm:t>
        <a:bodyPr/>
        <a:lstStyle/>
        <a:p>
          <a:r>
            <a:rPr lang="da-DK" sz="1600" b="1" err="1"/>
            <a:t>Request</a:t>
          </a:r>
          <a:r>
            <a:rPr lang="da-DK" sz="1600" b="1"/>
            <a:t> (</a:t>
          </a:r>
          <a:r>
            <a:rPr lang="da-DK" sz="1600" b="1" err="1"/>
            <a:t>mandate</a:t>
          </a:r>
          <a:r>
            <a:rPr lang="da-DK" sz="1600" b="1"/>
            <a:t>)</a:t>
          </a:r>
        </a:p>
      </dgm:t>
    </dgm:pt>
    <dgm:pt modelId="{A7C77786-79E4-4EB8-90A5-CB3F99032131}" type="parTrans" cxnId="{51E68A9F-4C3D-45D8-A0B1-0BD55D0A95CD}">
      <dgm:prSet/>
      <dgm:spPr/>
      <dgm:t>
        <a:bodyPr/>
        <a:lstStyle/>
        <a:p>
          <a:endParaRPr lang="da-DK" sz="1600" b="1"/>
        </a:p>
      </dgm:t>
    </dgm:pt>
    <dgm:pt modelId="{5A42042C-A325-45FD-B3B2-4F1661DE8DA9}" type="sibTrans" cxnId="{51E68A9F-4C3D-45D8-A0B1-0BD55D0A95CD}">
      <dgm:prSet/>
      <dgm:spPr/>
      <dgm:t>
        <a:bodyPr/>
        <a:lstStyle/>
        <a:p>
          <a:endParaRPr lang="da-DK" sz="1600" b="1"/>
        </a:p>
      </dgm:t>
    </dgm:pt>
    <dgm:pt modelId="{86E77B68-CF9D-4D95-8EF6-A4D4A53DFB29}">
      <dgm:prSet phldrT="[Tekst]" custT="1"/>
      <dgm:spPr/>
      <dgm:t>
        <a:bodyPr/>
        <a:lstStyle/>
        <a:p>
          <a:r>
            <a:rPr lang="da-DK" sz="1600" b="1"/>
            <a:t>Standards</a:t>
          </a:r>
        </a:p>
      </dgm:t>
    </dgm:pt>
    <dgm:pt modelId="{0E5687E2-5367-4642-B445-26155CF3727F}" type="parTrans" cxnId="{011757F6-23A8-47C2-B48A-FBBD28295894}">
      <dgm:prSet/>
      <dgm:spPr/>
      <dgm:t>
        <a:bodyPr/>
        <a:lstStyle/>
        <a:p>
          <a:endParaRPr lang="da-DK" sz="1600" b="1"/>
        </a:p>
      </dgm:t>
    </dgm:pt>
    <dgm:pt modelId="{F3583489-0844-4D04-A51A-39BE89CCC01E}" type="sibTrans" cxnId="{011757F6-23A8-47C2-B48A-FBBD28295894}">
      <dgm:prSet/>
      <dgm:spPr/>
      <dgm:t>
        <a:bodyPr/>
        <a:lstStyle/>
        <a:p>
          <a:endParaRPr lang="da-DK" sz="1600" b="1"/>
        </a:p>
      </dgm:t>
    </dgm:pt>
    <dgm:pt modelId="{D5AD3A91-77E1-4F78-9D23-4B27EB7535CF}">
      <dgm:prSet phldrT="[Tekst]" custT="1"/>
      <dgm:spPr/>
      <dgm:t>
        <a:bodyPr/>
        <a:lstStyle/>
        <a:p>
          <a:r>
            <a:rPr lang="da-DK" sz="1600" b="1"/>
            <a:t>Citation</a:t>
          </a:r>
        </a:p>
      </dgm:t>
    </dgm:pt>
    <dgm:pt modelId="{DB7D0FB8-14AC-4F70-886C-403FEEDEDE7E}" type="parTrans" cxnId="{6BF72171-B974-484F-BA05-E3B7372482DF}">
      <dgm:prSet/>
      <dgm:spPr/>
      <dgm:t>
        <a:bodyPr/>
        <a:lstStyle/>
        <a:p>
          <a:endParaRPr lang="da-DK" sz="1600" b="1"/>
        </a:p>
      </dgm:t>
    </dgm:pt>
    <dgm:pt modelId="{D435ECF3-D336-4695-80E5-5F2A13A1D37A}" type="sibTrans" cxnId="{6BF72171-B974-484F-BA05-E3B7372482DF}">
      <dgm:prSet/>
      <dgm:spPr/>
      <dgm:t>
        <a:bodyPr/>
        <a:lstStyle/>
        <a:p>
          <a:endParaRPr lang="da-DK" sz="1600" b="1"/>
        </a:p>
      </dgm:t>
    </dgm:pt>
    <dgm:pt modelId="{C24C34C1-2B5B-40E5-9155-F0B949BAE3CB}">
      <dgm:prSet phldrT="[Tekst]" custT="1"/>
      <dgm:spPr/>
      <dgm:t>
        <a:bodyPr/>
        <a:lstStyle/>
        <a:p>
          <a:r>
            <a:rPr lang="da-DK" sz="1600" b="1" err="1"/>
            <a:t>Presumption</a:t>
          </a:r>
          <a:r>
            <a:rPr lang="da-DK" sz="1600" b="1"/>
            <a:t> of </a:t>
          </a:r>
          <a:r>
            <a:rPr lang="da-DK" sz="1600" b="1" err="1"/>
            <a:t>conformity</a:t>
          </a:r>
          <a:endParaRPr lang="da-DK" sz="1600" b="1"/>
        </a:p>
      </dgm:t>
    </dgm:pt>
    <dgm:pt modelId="{1F4D1006-F3A6-4C61-BF30-51769F53BFB8}" type="parTrans" cxnId="{3A240767-A9AE-451C-BD1F-DF2C73459A68}">
      <dgm:prSet/>
      <dgm:spPr/>
      <dgm:t>
        <a:bodyPr/>
        <a:lstStyle/>
        <a:p>
          <a:endParaRPr lang="da-DK" sz="1600" b="1"/>
        </a:p>
      </dgm:t>
    </dgm:pt>
    <dgm:pt modelId="{C7EA57A0-8C7D-46D1-9876-884E26F21D32}" type="sibTrans" cxnId="{3A240767-A9AE-451C-BD1F-DF2C73459A68}">
      <dgm:prSet/>
      <dgm:spPr/>
      <dgm:t>
        <a:bodyPr/>
        <a:lstStyle/>
        <a:p>
          <a:endParaRPr lang="da-DK" sz="1600" b="1"/>
        </a:p>
      </dgm:t>
    </dgm:pt>
    <dgm:pt modelId="{3110E67C-6FAA-4E02-8900-7C549F19BECD}" type="pres">
      <dgm:prSet presAssocID="{73375802-06AB-47F4-9376-FC97A62DC5DA}" presName="Name0" presStyleCnt="0">
        <dgm:presLayoutVars>
          <dgm:chMax val="7"/>
          <dgm:chPref val="5"/>
        </dgm:presLayoutVars>
      </dgm:prSet>
      <dgm:spPr/>
    </dgm:pt>
    <dgm:pt modelId="{93E31C8C-04CD-4459-B010-000451A8776F}" type="pres">
      <dgm:prSet presAssocID="{73375802-06AB-47F4-9376-FC97A62DC5DA}" presName="arrowNode" presStyleLbl="node1" presStyleIdx="0" presStyleCnt="1"/>
      <dgm:spPr>
        <a:solidFill>
          <a:schemeClr val="accent2"/>
        </a:solidFill>
      </dgm:spPr>
    </dgm:pt>
    <dgm:pt modelId="{906A0DED-475E-4EA2-8104-60B718F038E9}" type="pres">
      <dgm:prSet presAssocID="{23963C0D-1CB9-4E04-8E23-5AC20BF2FC6C}" presName="txNode1" presStyleLbl="revTx" presStyleIdx="0" presStyleCnt="5" custScaleX="255522" custScaleY="115034">
        <dgm:presLayoutVars>
          <dgm:bulletEnabled val="1"/>
        </dgm:presLayoutVars>
      </dgm:prSet>
      <dgm:spPr/>
    </dgm:pt>
    <dgm:pt modelId="{968B776D-CF34-4DB0-8594-21E14C69B07E}" type="pres">
      <dgm:prSet presAssocID="{649042E8-95DA-4C4B-A532-042AB1F33A15}" presName="txNode2" presStyleLbl="revTx" presStyleIdx="1" presStyleCnt="5">
        <dgm:presLayoutVars>
          <dgm:bulletEnabled val="1"/>
        </dgm:presLayoutVars>
      </dgm:prSet>
      <dgm:spPr/>
    </dgm:pt>
    <dgm:pt modelId="{B0976A49-E414-422E-8082-42907FFAA9E4}" type="pres">
      <dgm:prSet presAssocID="{5A42042C-A325-45FD-B3B2-4F1661DE8DA9}" presName="dotNode2" presStyleCnt="0"/>
      <dgm:spPr/>
    </dgm:pt>
    <dgm:pt modelId="{581FE9AC-2C29-427A-BE85-23A130A53727}" type="pres">
      <dgm:prSet presAssocID="{5A42042C-A325-45FD-B3B2-4F1661DE8DA9}" presName="dotRepeatNode" presStyleLbl="fgShp" presStyleIdx="0" presStyleCnt="3"/>
      <dgm:spPr/>
    </dgm:pt>
    <dgm:pt modelId="{0E053EED-2727-4241-BB8A-162D60DFCD4C}" type="pres">
      <dgm:prSet presAssocID="{86E77B68-CF9D-4D95-8EF6-A4D4A53DFB29}" presName="txNode3" presStyleLbl="revTx" presStyleIdx="2" presStyleCnt="5">
        <dgm:presLayoutVars>
          <dgm:bulletEnabled val="1"/>
        </dgm:presLayoutVars>
      </dgm:prSet>
      <dgm:spPr/>
    </dgm:pt>
    <dgm:pt modelId="{31EFAFA9-EFDF-4D0E-8D9C-63D4F5296181}" type="pres">
      <dgm:prSet presAssocID="{F3583489-0844-4D04-A51A-39BE89CCC01E}" presName="dotNode3" presStyleCnt="0"/>
      <dgm:spPr/>
    </dgm:pt>
    <dgm:pt modelId="{008F00A8-DA95-415E-A4D7-1B7338B650F7}" type="pres">
      <dgm:prSet presAssocID="{F3583489-0844-4D04-A51A-39BE89CCC01E}" presName="dotRepeatNode" presStyleLbl="fgShp" presStyleIdx="1" presStyleCnt="3"/>
      <dgm:spPr/>
    </dgm:pt>
    <dgm:pt modelId="{2A9E29E6-3853-46EF-8639-61B40E83789A}" type="pres">
      <dgm:prSet presAssocID="{D5AD3A91-77E1-4F78-9D23-4B27EB7535CF}" presName="txNode4" presStyleLbl="revTx" presStyleIdx="3" presStyleCnt="5">
        <dgm:presLayoutVars>
          <dgm:bulletEnabled val="1"/>
        </dgm:presLayoutVars>
      </dgm:prSet>
      <dgm:spPr/>
    </dgm:pt>
    <dgm:pt modelId="{6AD7E40B-2FD7-46D7-BD31-1B62A7263ABE}" type="pres">
      <dgm:prSet presAssocID="{D435ECF3-D336-4695-80E5-5F2A13A1D37A}" presName="dotNode4" presStyleCnt="0"/>
      <dgm:spPr/>
    </dgm:pt>
    <dgm:pt modelId="{598D736B-09EF-4EB3-A8D9-47FA091EFF25}" type="pres">
      <dgm:prSet presAssocID="{D435ECF3-D336-4695-80E5-5F2A13A1D37A}" presName="dotRepeatNode" presStyleLbl="fgShp" presStyleIdx="2" presStyleCnt="3"/>
      <dgm:spPr/>
    </dgm:pt>
    <dgm:pt modelId="{C47B716B-2B5D-42AF-BF26-DB0801798A33}" type="pres">
      <dgm:prSet presAssocID="{C24C34C1-2B5B-40E5-9155-F0B949BAE3CB}" presName="txNode5" presStyleLbl="revTx" presStyleIdx="4" presStyleCnt="5">
        <dgm:presLayoutVars>
          <dgm:bulletEnabled val="1"/>
        </dgm:presLayoutVars>
      </dgm:prSet>
      <dgm:spPr/>
    </dgm:pt>
  </dgm:ptLst>
  <dgm:cxnLst>
    <dgm:cxn modelId="{9AF07D0E-B0B9-473A-B412-44973F830B06}" type="presOf" srcId="{86E77B68-CF9D-4D95-8EF6-A4D4A53DFB29}" destId="{0E053EED-2727-4241-BB8A-162D60DFCD4C}" srcOrd="0" destOrd="0" presId="urn:microsoft.com/office/officeart/2009/3/layout/DescendingProcess"/>
    <dgm:cxn modelId="{9DB65527-D980-40B4-AFCB-BAB7E9006893}" type="presOf" srcId="{D5AD3A91-77E1-4F78-9D23-4B27EB7535CF}" destId="{2A9E29E6-3853-46EF-8639-61B40E83789A}" srcOrd="0" destOrd="0" presId="urn:microsoft.com/office/officeart/2009/3/layout/DescendingProcess"/>
    <dgm:cxn modelId="{3A240767-A9AE-451C-BD1F-DF2C73459A68}" srcId="{73375802-06AB-47F4-9376-FC97A62DC5DA}" destId="{C24C34C1-2B5B-40E5-9155-F0B949BAE3CB}" srcOrd="4" destOrd="0" parTransId="{1F4D1006-F3A6-4C61-BF30-51769F53BFB8}" sibTransId="{C7EA57A0-8C7D-46D1-9876-884E26F21D32}"/>
    <dgm:cxn modelId="{40CAF74A-C119-441E-B5AD-D46F716E7270}" type="presOf" srcId="{F3583489-0844-4D04-A51A-39BE89CCC01E}" destId="{008F00A8-DA95-415E-A4D7-1B7338B650F7}" srcOrd="0" destOrd="0" presId="urn:microsoft.com/office/officeart/2009/3/layout/DescendingProcess"/>
    <dgm:cxn modelId="{9E41884C-D01E-4AEE-AECC-8F3368BF7A28}" srcId="{73375802-06AB-47F4-9376-FC97A62DC5DA}" destId="{23963C0D-1CB9-4E04-8E23-5AC20BF2FC6C}" srcOrd="0" destOrd="0" parTransId="{C60461BD-E5E9-4549-8E47-18C1720AD925}" sibTransId="{C75153B1-D218-4705-BD33-97AA8454F3D3}"/>
    <dgm:cxn modelId="{6BF72171-B974-484F-BA05-E3B7372482DF}" srcId="{73375802-06AB-47F4-9376-FC97A62DC5DA}" destId="{D5AD3A91-77E1-4F78-9D23-4B27EB7535CF}" srcOrd="3" destOrd="0" parTransId="{DB7D0FB8-14AC-4F70-886C-403FEEDEDE7E}" sibTransId="{D435ECF3-D336-4695-80E5-5F2A13A1D37A}"/>
    <dgm:cxn modelId="{4FB6C153-F61B-4DA7-A51B-8F6C210F91D9}" type="presOf" srcId="{D435ECF3-D336-4695-80E5-5F2A13A1D37A}" destId="{598D736B-09EF-4EB3-A8D9-47FA091EFF25}" srcOrd="0" destOrd="0" presId="urn:microsoft.com/office/officeart/2009/3/layout/DescendingProcess"/>
    <dgm:cxn modelId="{4625C876-9765-49E5-9FA6-F516C113F903}" type="presOf" srcId="{C24C34C1-2B5B-40E5-9155-F0B949BAE3CB}" destId="{C47B716B-2B5D-42AF-BF26-DB0801798A33}" srcOrd="0" destOrd="0" presId="urn:microsoft.com/office/officeart/2009/3/layout/DescendingProcess"/>
    <dgm:cxn modelId="{7B967E8D-2BB8-4480-8FA7-7ABEF24F2F2E}" type="presOf" srcId="{23963C0D-1CB9-4E04-8E23-5AC20BF2FC6C}" destId="{906A0DED-475E-4EA2-8104-60B718F038E9}" srcOrd="0" destOrd="0" presId="urn:microsoft.com/office/officeart/2009/3/layout/DescendingProcess"/>
    <dgm:cxn modelId="{51E68A9F-4C3D-45D8-A0B1-0BD55D0A95CD}" srcId="{73375802-06AB-47F4-9376-FC97A62DC5DA}" destId="{649042E8-95DA-4C4B-A532-042AB1F33A15}" srcOrd="1" destOrd="0" parTransId="{A7C77786-79E4-4EB8-90A5-CB3F99032131}" sibTransId="{5A42042C-A325-45FD-B3B2-4F1661DE8DA9}"/>
    <dgm:cxn modelId="{CC8183C3-1FCB-4A92-9BF0-774A15E5BE4D}" type="presOf" srcId="{649042E8-95DA-4C4B-A532-042AB1F33A15}" destId="{968B776D-CF34-4DB0-8594-21E14C69B07E}" srcOrd="0" destOrd="0" presId="urn:microsoft.com/office/officeart/2009/3/layout/DescendingProcess"/>
    <dgm:cxn modelId="{D81ADDE9-307B-473D-A098-49776ACBBB61}" type="presOf" srcId="{5A42042C-A325-45FD-B3B2-4F1661DE8DA9}" destId="{581FE9AC-2C29-427A-BE85-23A130A53727}" srcOrd="0" destOrd="0" presId="urn:microsoft.com/office/officeart/2009/3/layout/DescendingProcess"/>
    <dgm:cxn modelId="{E10B6CED-DF35-4F42-8BCD-4085ACF9EB4D}" type="presOf" srcId="{73375802-06AB-47F4-9376-FC97A62DC5DA}" destId="{3110E67C-6FAA-4E02-8900-7C549F19BECD}" srcOrd="0" destOrd="0" presId="urn:microsoft.com/office/officeart/2009/3/layout/DescendingProcess"/>
    <dgm:cxn modelId="{011757F6-23A8-47C2-B48A-FBBD28295894}" srcId="{73375802-06AB-47F4-9376-FC97A62DC5DA}" destId="{86E77B68-CF9D-4D95-8EF6-A4D4A53DFB29}" srcOrd="2" destOrd="0" parTransId="{0E5687E2-5367-4642-B445-26155CF3727F}" sibTransId="{F3583489-0844-4D04-A51A-39BE89CCC01E}"/>
    <dgm:cxn modelId="{16405F1E-3382-4222-B763-208682D22FD1}" type="presParOf" srcId="{3110E67C-6FAA-4E02-8900-7C549F19BECD}" destId="{93E31C8C-04CD-4459-B010-000451A8776F}" srcOrd="0" destOrd="0" presId="urn:microsoft.com/office/officeart/2009/3/layout/DescendingProcess"/>
    <dgm:cxn modelId="{2EE6DAAD-65F3-409D-B10E-F5902A4EBC4C}" type="presParOf" srcId="{3110E67C-6FAA-4E02-8900-7C549F19BECD}" destId="{906A0DED-475E-4EA2-8104-60B718F038E9}" srcOrd="1" destOrd="0" presId="urn:microsoft.com/office/officeart/2009/3/layout/DescendingProcess"/>
    <dgm:cxn modelId="{E4E51D1F-2721-4B2D-9673-8843A6D95D64}" type="presParOf" srcId="{3110E67C-6FAA-4E02-8900-7C549F19BECD}" destId="{968B776D-CF34-4DB0-8594-21E14C69B07E}" srcOrd="2" destOrd="0" presId="urn:microsoft.com/office/officeart/2009/3/layout/DescendingProcess"/>
    <dgm:cxn modelId="{AF336195-7135-485F-8DA7-427362252C23}" type="presParOf" srcId="{3110E67C-6FAA-4E02-8900-7C549F19BECD}" destId="{B0976A49-E414-422E-8082-42907FFAA9E4}" srcOrd="3" destOrd="0" presId="urn:microsoft.com/office/officeart/2009/3/layout/DescendingProcess"/>
    <dgm:cxn modelId="{31863E77-8E10-4979-8ACE-E8D34D23B7D0}" type="presParOf" srcId="{B0976A49-E414-422E-8082-42907FFAA9E4}" destId="{581FE9AC-2C29-427A-BE85-23A130A53727}" srcOrd="0" destOrd="0" presId="urn:microsoft.com/office/officeart/2009/3/layout/DescendingProcess"/>
    <dgm:cxn modelId="{F4637E20-AA41-4436-8486-5ADAA1A7AF3E}" type="presParOf" srcId="{3110E67C-6FAA-4E02-8900-7C549F19BECD}" destId="{0E053EED-2727-4241-BB8A-162D60DFCD4C}" srcOrd="4" destOrd="0" presId="urn:microsoft.com/office/officeart/2009/3/layout/DescendingProcess"/>
    <dgm:cxn modelId="{F4F7E587-25C4-44EF-A35C-8C810AB1A4F3}" type="presParOf" srcId="{3110E67C-6FAA-4E02-8900-7C549F19BECD}" destId="{31EFAFA9-EFDF-4D0E-8D9C-63D4F5296181}" srcOrd="5" destOrd="0" presId="urn:microsoft.com/office/officeart/2009/3/layout/DescendingProcess"/>
    <dgm:cxn modelId="{2A56EAB2-A6FA-43ED-9EFD-D139CA1004AD}" type="presParOf" srcId="{31EFAFA9-EFDF-4D0E-8D9C-63D4F5296181}" destId="{008F00A8-DA95-415E-A4D7-1B7338B650F7}" srcOrd="0" destOrd="0" presId="urn:microsoft.com/office/officeart/2009/3/layout/DescendingProcess"/>
    <dgm:cxn modelId="{107F949F-9419-4AF7-A3A8-E0322C34D3EC}" type="presParOf" srcId="{3110E67C-6FAA-4E02-8900-7C549F19BECD}" destId="{2A9E29E6-3853-46EF-8639-61B40E83789A}" srcOrd="6" destOrd="0" presId="urn:microsoft.com/office/officeart/2009/3/layout/DescendingProcess"/>
    <dgm:cxn modelId="{D1073F42-87BB-4559-B9A7-6ACAEB0D3FCA}" type="presParOf" srcId="{3110E67C-6FAA-4E02-8900-7C549F19BECD}" destId="{6AD7E40B-2FD7-46D7-BD31-1B62A7263ABE}" srcOrd="7" destOrd="0" presId="urn:microsoft.com/office/officeart/2009/3/layout/DescendingProcess"/>
    <dgm:cxn modelId="{A6833083-2591-4B06-864A-6982AD6D4895}" type="presParOf" srcId="{6AD7E40B-2FD7-46D7-BD31-1B62A7263ABE}" destId="{598D736B-09EF-4EB3-A8D9-47FA091EFF25}" srcOrd="0" destOrd="0" presId="urn:microsoft.com/office/officeart/2009/3/layout/DescendingProcess"/>
    <dgm:cxn modelId="{72105784-D210-4DDA-BDC7-15876EF71314}" type="presParOf" srcId="{3110E67C-6FAA-4E02-8900-7C549F19BECD}" destId="{C47B716B-2B5D-42AF-BF26-DB0801798A33}" srcOrd="8" destOrd="0" presId="urn:microsoft.com/office/officeart/2009/3/layout/Descending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E31C8C-04CD-4459-B010-000451A8776F}">
      <dsp:nvSpPr>
        <dsp:cNvPr id="0" name=""/>
        <dsp:cNvSpPr/>
      </dsp:nvSpPr>
      <dsp:spPr>
        <a:xfrm rot="4396374">
          <a:off x="452429" y="385738"/>
          <a:ext cx="1673393" cy="1166983"/>
        </a:xfrm>
        <a:prstGeom prst="swooshArrow">
          <a:avLst>
            <a:gd name="adj1" fmla="val 16310"/>
            <a:gd name="adj2" fmla="val 3137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1FE9AC-2C29-427A-BE85-23A130A53727}">
      <dsp:nvSpPr>
        <dsp:cNvPr id="0" name=""/>
        <dsp:cNvSpPr/>
      </dsp:nvSpPr>
      <dsp:spPr>
        <a:xfrm>
          <a:off x="1079287" y="538116"/>
          <a:ext cx="42258" cy="42258"/>
        </a:xfrm>
        <a:prstGeom prst="ellipse">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08F00A8-DA95-415E-A4D7-1B7338B650F7}">
      <dsp:nvSpPr>
        <dsp:cNvPr id="0" name=""/>
        <dsp:cNvSpPr/>
      </dsp:nvSpPr>
      <dsp:spPr>
        <a:xfrm>
          <a:off x="1368641" y="771507"/>
          <a:ext cx="42258" cy="42258"/>
        </a:xfrm>
        <a:prstGeom prst="ellipse">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98D736B-09EF-4EB3-A8D9-47FA091EFF25}">
      <dsp:nvSpPr>
        <dsp:cNvPr id="0" name=""/>
        <dsp:cNvSpPr/>
      </dsp:nvSpPr>
      <dsp:spPr>
        <a:xfrm>
          <a:off x="1585497" y="1044442"/>
          <a:ext cx="42258" cy="42258"/>
        </a:xfrm>
        <a:prstGeom prst="ellipse">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06A0DED-475E-4EA2-8104-60B718F038E9}">
      <dsp:nvSpPr>
        <dsp:cNvPr id="0" name=""/>
        <dsp:cNvSpPr/>
      </dsp:nvSpPr>
      <dsp:spPr>
        <a:xfrm>
          <a:off x="340249" y="0"/>
          <a:ext cx="788953" cy="3101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b" anchorCtr="0">
          <a:noAutofit/>
        </a:bodyPr>
        <a:lstStyle/>
        <a:p>
          <a:pPr marL="0" lvl="0" indent="0" algn="ctr" defTabSz="400050">
            <a:lnSpc>
              <a:spcPct val="90000"/>
            </a:lnSpc>
            <a:spcBef>
              <a:spcPct val="0"/>
            </a:spcBef>
            <a:spcAft>
              <a:spcPct val="35000"/>
            </a:spcAft>
            <a:buNone/>
          </a:pPr>
          <a:r>
            <a:rPr lang="da-DK" sz="900" kern="1200"/>
            <a:t>Rammedirektiv</a:t>
          </a:r>
        </a:p>
      </dsp:txBody>
      <dsp:txXfrm>
        <a:off x="340249" y="0"/>
        <a:ext cx="788953" cy="310153"/>
      </dsp:txXfrm>
    </dsp:sp>
    <dsp:sp modelId="{968B776D-CF34-4DB0-8594-21E14C69B07E}">
      <dsp:nvSpPr>
        <dsp:cNvPr id="0" name=""/>
        <dsp:cNvSpPr/>
      </dsp:nvSpPr>
      <dsp:spPr>
        <a:xfrm>
          <a:off x="1321110" y="404168"/>
          <a:ext cx="1151445" cy="3101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l" defTabSz="400050">
            <a:lnSpc>
              <a:spcPct val="90000"/>
            </a:lnSpc>
            <a:spcBef>
              <a:spcPct val="0"/>
            </a:spcBef>
            <a:spcAft>
              <a:spcPct val="35000"/>
            </a:spcAft>
            <a:buNone/>
          </a:pPr>
          <a:r>
            <a:rPr lang="da-DK" sz="900" kern="1200"/>
            <a:t>Mandat</a:t>
          </a:r>
        </a:p>
      </dsp:txBody>
      <dsp:txXfrm>
        <a:off x="1321110" y="404168"/>
        <a:ext cx="1151445" cy="310153"/>
      </dsp:txXfrm>
    </dsp:sp>
    <dsp:sp modelId="{0E053EED-2727-4241-BB8A-162D60DFCD4C}">
      <dsp:nvSpPr>
        <dsp:cNvPr id="0" name=""/>
        <dsp:cNvSpPr/>
      </dsp:nvSpPr>
      <dsp:spPr>
        <a:xfrm>
          <a:off x="340249" y="637559"/>
          <a:ext cx="916891" cy="3101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r" defTabSz="400050">
            <a:lnSpc>
              <a:spcPct val="90000"/>
            </a:lnSpc>
            <a:spcBef>
              <a:spcPct val="0"/>
            </a:spcBef>
            <a:spcAft>
              <a:spcPct val="35000"/>
            </a:spcAft>
            <a:buNone/>
          </a:pPr>
          <a:r>
            <a:rPr lang="da-DK" sz="900" kern="1200"/>
            <a:t>Standarder</a:t>
          </a:r>
        </a:p>
      </dsp:txBody>
      <dsp:txXfrm>
        <a:off x="340249" y="637559"/>
        <a:ext cx="916891" cy="310153"/>
      </dsp:txXfrm>
    </dsp:sp>
    <dsp:sp modelId="{2A9E29E6-3853-46EF-8639-61B40E83789A}">
      <dsp:nvSpPr>
        <dsp:cNvPr id="0" name=""/>
        <dsp:cNvSpPr/>
      </dsp:nvSpPr>
      <dsp:spPr>
        <a:xfrm>
          <a:off x="1768895" y="910494"/>
          <a:ext cx="703660" cy="3101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l" defTabSz="400050">
            <a:lnSpc>
              <a:spcPct val="90000"/>
            </a:lnSpc>
            <a:spcBef>
              <a:spcPct val="0"/>
            </a:spcBef>
            <a:spcAft>
              <a:spcPct val="35000"/>
            </a:spcAft>
            <a:buNone/>
          </a:pPr>
          <a:r>
            <a:rPr lang="da-DK" sz="900" kern="1200"/>
            <a:t>Godkendelse</a:t>
          </a:r>
        </a:p>
      </dsp:txBody>
      <dsp:txXfrm>
        <a:off x="1768895" y="910494"/>
        <a:ext cx="703660" cy="310153"/>
      </dsp:txXfrm>
    </dsp:sp>
    <dsp:sp modelId="{C47B716B-2B5D-42AF-BF26-DB0801798A33}">
      <dsp:nvSpPr>
        <dsp:cNvPr id="0" name=""/>
        <dsp:cNvSpPr/>
      </dsp:nvSpPr>
      <dsp:spPr>
        <a:xfrm>
          <a:off x="1406403" y="1628306"/>
          <a:ext cx="1066153" cy="3101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t" anchorCtr="0">
          <a:noAutofit/>
        </a:bodyPr>
        <a:lstStyle/>
        <a:p>
          <a:pPr marL="0" lvl="0" indent="0" algn="ctr" defTabSz="400050">
            <a:lnSpc>
              <a:spcPct val="90000"/>
            </a:lnSpc>
            <a:spcBef>
              <a:spcPct val="0"/>
            </a:spcBef>
            <a:spcAft>
              <a:spcPct val="35000"/>
            </a:spcAft>
            <a:buNone/>
          </a:pPr>
          <a:r>
            <a:rPr lang="da-DK" sz="900" kern="1200"/>
            <a:t>Formodning om overensstemmelse</a:t>
          </a:r>
        </a:p>
      </dsp:txBody>
      <dsp:txXfrm>
        <a:off x="1406403" y="1628306"/>
        <a:ext cx="1066153" cy="3101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E31C8C-04CD-4459-B010-000451A8776F}">
      <dsp:nvSpPr>
        <dsp:cNvPr id="0" name=""/>
        <dsp:cNvSpPr/>
      </dsp:nvSpPr>
      <dsp:spPr>
        <a:xfrm rot="4396374">
          <a:off x="1305834" y="899683"/>
          <a:ext cx="3902967" cy="2721833"/>
        </a:xfrm>
        <a:prstGeom prst="swooshArrow">
          <a:avLst>
            <a:gd name="adj1" fmla="val 16310"/>
            <a:gd name="adj2" fmla="val 313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1FE9AC-2C29-427A-BE85-23A130A53727}">
      <dsp:nvSpPr>
        <dsp:cNvPr id="0" name=""/>
        <dsp:cNvSpPr/>
      </dsp:nvSpPr>
      <dsp:spPr>
        <a:xfrm flipH="1">
          <a:off x="2794320" y="1281506"/>
          <a:ext cx="45720" cy="45720"/>
        </a:xfrm>
        <a:prstGeom prst="ellipse">
          <a:avLst/>
        </a:prstGeom>
        <a:solidFill>
          <a:schemeClr val="accent2">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08F00A8-DA95-415E-A4D7-1B7338B650F7}">
      <dsp:nvSpPr>
        <dsp:cNvPr id="0" name=""/>
        <dsp:cNvSpPr/>
      </dsp:nvSpPr>
      <dsp:spPr>
        <a:xfrm>
          <a:off x="3442778" y="1799437"/>
          <a:ext cx="98562" cy="98562"/>
        </a:xfrm>
        <a:prstGeom prst="ellipse">
          <a:avLst/>
        </a:prstGeom>
        <a:solidFill>
          <a:schemeClr val="accent2">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98D736B-09EF-4EB3-A8D9-47FA091EFF25}">
      <dsp:nvSpPr>
        <dsp:cNvPr id="0" name=""/>
        <dsp:cNvSpPr/>
      </dsp:nvSpPr>
      <dsp:spPr>
        <a:xfrm>
          <a:off x="3948565" y="2436022"/>
          <a:ext cx="98562" cy="98562"/>
        </a:xfrm>
        <a:prstGeom prst="ellipse">
          <a:avLst/>
        </a:prstGeom>
        <a:solidFill>
          <a:schemeClr val="accent2">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06A0DED-475E-4EA2-8104-60B718F038E9}">
      <dsp:nvSpPr>
        <dsp:cNvPr id="0" name=""/>
        <dsp:cNvSpPr/>
      </dsp:nvSpPr>
      <dsp:spPr>
        <a:xfrm>
          <a:off x="1044191" y="0"/>
          <a:ext cx="1840128" cy="723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b" anchorCtr="0">
          <a:noAutofit/>
        </a:bodyPr>
        <a:lstStyle/>
        <a:p>
          <a:pPr marL="0" lvl="0" indent="0" algn="ctr" defTabSz="1022350">
            <a:lnSpc>
              <a:spcPct val="90000"/>
            </a:lnSpc>
            <a:spcBef>
              <a:spcPct val="0"/>
            </a:spcBef>
            <a:spcAft>
              <a:spcPct val="35000"/>
            </a:spcAft>
            <a:buNone/>
          </a:pPr>
          <a:r>
            <a:rPr lang="da-DK" sz="2300" kern="1200"/>
            <a:t>Framework </a:t>
          </a:r>
          <a:r>
            <a:rPr lang="da-DK" sz="2300" kern="1200" err="1"/>
            <a:t>directive</a:t>
          </a:r>
          <a:endParaRPr lang="da-DK" sz="2300" kern="1200"/>
        </a:p>
      </dsp:txBody>
      <dsp:txXfrm>
        <a:off x="1044191" y="0"/>
        <a:ext cx="1840128" cy="723392"/>
      </dsp:txXfrm>
    </dsp:sp>
    <dsp:sp modelId="{968B776D-CF34-4DB0-8594-21E14C69B07E}">
      <dsp:nvSpPr>
        <dsp:cNvPr id="0" name=""/>
        <dsp:cNvSpPr/>
      </dsp:nvSpPr>
      <dsp:spPr>
        <a:xfrm>
          <a:off x="3331918" y="942670"/>
          <a:ext cx="2685592" cy="723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l" defTabSz="1022350">
            <a:lnSpc>
              <a:spcPct val="90000"/>
            </a:lnSpc>
            <a:spcBef>
              <a:spcPct val="0"/>
            </a:spcBef>
            <a:spcAft>
              <a:spcPct val="35000"/>
            </a:spcAft>
            <a:buNone/>
          </a:pPr>
          <a:r>
            <a:rPr lang="da-DK" sz="2300" kern="1200" err="1"/>
            <a:t>Request</a:t>
          </a:r>
          <a:r>
            <a:rPr lang="da-DK" sz="2300" kern="1200"/>
            <a:t> (</a:t>
          </a:r>
          <a:r>
            <a:rPr lang="da-DK" sz="2300" kern="1200" err="1"/>
            <a:t>mandate</a:t>
          </a:r>
          <a:r>
            <a:rPr lang="da-DK" sz="2300" kern="1200"/>
            <a:t>)</a:t>
          </a:r>
        </a:p>
      </dsp:txBody>
      <dsp:txXfrm>
        <a:off x="3331918" y="942670"/>
        <a:ext cx="2685592" cy="723392"/>
      </dsp:txXfrm>
    </dsp:sp>
    <dsp:sp modelId="{0E053EED-2727-4241-BB8A-162D60DFCD4C}">
      <dsp:nvSpPr>
        <dsp:cNvPr id="0" name=""/>
        <dsp:cNvSpPr/>
      </dsp:nvSpPr>
      <dsp:spPr>
        <a:xfrm>
          <a:off x="1044191" y="1487022"/>
          <a:ext cx="2138527" cy="723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r" defTabSz="1022350">
            <a:lnSpc>
              <a:spcPct val="90000"/>
            </a:lnSpc>
            <a:spcBef>
              <a:spcPct val="0"/>
            </a:spcBef>
            <a:spcAft>
              <a:spcPct val="35000"/>
            </a:spcAft>
            <a:buNone/>
          </a:pPr>
          <a:r>
            <a:rPr lang="da-DK" sz="2300" kern="1200"/>
            <a:t>Standards</a:t>
          </a:r>
        </a:p>
      </dsp:txBody>
      <dsp:txXfrm>
        <a:off x="1044191" y="1487022"/>
        <a:ext cx="2138527" cy="723392"/>
      </dsp:txXfrm>
    </dsp:sp>
    <dsp:sp modelId="{2A9E29E6-3853-46EF-8639-61B40E83789A}">
      <dsp:nvSpPr>
        <dsp:cNvPr id="0" name=""/>
        <dsp:cNvSpPr/>
      </dsp:nvSpPr>
      <dsp:spPr>
        <a:xfrm>
          <a:off x="4376315" y="2123607"/>
          <a:ext cx="1641195" cy="723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l" defTabSz="1022350">
            <a:lnSpc>
              <a:spcPct val="90000"/>
            </a:lnSpc>
            <a:spcBef>
              <a:spcPct val="0"/>
            </a:spcBef>
            <a:spcAft>
              <a:spcPct val="35000"/>
            </a:spcAft>
            <a:buNone/>
          </a:pPr>
          <a:r>
            <a:rPr lang="da-DK" sz="2300" kern="1200"/>
            <a:t>Citation in OJEU</a:t>
          </a:r>
        </a:p>
      </dsp:txBody>
      <dsp:txXfrm>
        <a:off x="4376315" y="2123607"/>
        <a:ext cx="1641195" cy="723392"/>
      </dsp:txXfrm>
    </dsp:sp>
    <dsp:sp modelId="{C47B716B-2B5D-42AF-BF26-DB0801798A33}">
      <dsp:nvSpPr>
        <dsp:cNvPr id="0" name=""/>
        <dsp:cNvSpPr/>
      </dsp:nvSpPr>
      <dsp:spPr>
        <a:xfrm>
          <a:off x="3530851" y="3797808"/>
          <a:ext cx="2486660" cy="723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t" anchorCtr="0">
          <a:noAutofit/>
        </a:bodyPr>
        <a:lstStyle/>
        <a:p>
          <a:pPr marL="0" lvl="0" indent="0" algn="ctr" defTabSz="1022350">
            <a:lnSpc>
              <a:spcPct val="90000"/>
            </a:lnSpc>
            <a:spcBef>
              <a:spcPct val="0"/>
            </a:spcBef>
            <a:spcAft>
              <a:spcPct val="35000"/>
            </a:spcAft>
            <a:buNone/>
          </a:pPr>
          <a:r>
            <a:rPr lang="da-DK" sz="2300" kern="1200" err="1"/>
            <a:t>Presumption</a:t>
          </a:r>
          <a:r>
            <a:rPr lang="da-DK" sz="2300" kern="1200"/>
            <a:t> of </a:t>
          </a:r>
          <a:r>
            <a:rPr lang="da-DK" sz="2300" kern="1200" err="1"/>
            <a:t>conformity</a:t>
          </a:r>
          <a:endParaRPr lang="da-DK" sz="2300" kern="1200"/>
        </a:p>
      </dsp:txBody>
      <dsp:txXfrm>
        <a:off x="3530851" y="3797808"/>
        <a:ext cx="2486660" cy="7233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E31C8C-04CD-4459-B010-000451A8776F}">
      <dsp:nvSpPr>
        <dsp:cNvPr id="0" name=""/>
        <dsp:cNvSpPr/>
      </dsp:nvSpPr>
      <dsp:spPr>
        <a:xfrm rot="4396374">
          <a:off x="1303848" y="503065"/>
          <a:ext cx="2118360" cy="1477292"/>
        </a:xfrm>
        <a:prstGeom prst="swooshArrow">
          <a:avLst>
            <a:gd name="adj1" fmla="val 16310"/>
            <a:gd name="adj2" fmla="val 3137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1FE9AC-2C29-427A-BE85-23A130A53727}">
      <dsp:nvSpPr>
        <dsp:cNvPr id="0" name=""/>
        <dsp:cNvSpPr/>
      </dsp:nvSpPr>
      <dsp:spPr>
        <a:xfrm>
          <a:off x="2097392" y="695962"/>
          <a:ext cx="53495" cy="53495"/>
        </a:xfrm>
        <a:prstGeom prst="ellipse">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8F00A8-DA95-415E-A4D7-1B7338B650F7}">
      <dsp:nvSpPr>
        <dsp:cNvPr id="0" name=""/>
        <dsp:cNvSpPr/>
      </dsp:nvSpPr>
      <dsp:spPr>
        <a:xfrm>
          <a:off x="2463687" y="991413"/>
          <a:ext cx="53495" cy="53495"/>
        </a:xfrm>
        <a:prstGeom prst="ellipse">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8D736B-09EF-4EB3-A8D9-47FA091EFF25}">
      <dsp:nvSpPr>
        <dsp:cNvPr id="0" name=""/>
        <dsp:cNvSpPr/>
      </dsp:nvSpPr>
      <dsp:spPr>
        <a:xfrm>
          <a:off x="2738206" y="1336923"/>
          <a:ext cx="53495" cy="53495"/>
        </a:xfrm>
        <a:prstGeom prst="ellipse">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6A0DED-475E-4EA2-8104-60B718F038E9}">
      <dsp:nvSpPr>
        <dsp:cNvPr id="0" name=""/>
        <dsp:cNvSpPr/>
      </dsp:nvSpPr>
      <dsp:spPr>
        <a:xfrm>
          <a:off x="385208" y="-14756"/>
          <a:ext cx="2552003" cy="4516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b" anchorCtr="0">
          <a:noAutofit/>
        </a:bodyPr>
        <a:lstStyle/>
        <a:p>
          <a:pPr marL="0" lvl="0" indent="0" algn="ctr" defTabSz="711200">
            <a:lnSpc>
              <a:spcPct val="90000"/>
            </a:lnSpc>
            <a:spcBef>
              <a:spcPct val="0"/>
            </a:spcBef>
            <a:spcAft>
              <a:spcPct val="35000"/>
            </a:spcAft>
            <a:buNone/>
          </a:pPr>
          <a:r>
            <a:rPr lang="da-DK" sz="1600" b="1" kern="1200"/>
            <a:t>Framework Directive/</a:t>
          </a:r>
          <a:r>
            <a:rPr lang="da-DK" sz="1600" b="1" kern="1200" err="1"/>
            <a:t>Regulation</a:t>
          </a:r>
          <a:endParaRPr lang="da-DK" sz="1600" b="1" kern="1200"/>
        </a:p>
      </dsp:txBody>
      <dsp:txXfrm>
        <a:off x="385208" y="-14756"/>
        <a:ext cx="2552003" cy="451652"/>
      </dsp:txXfrm>
    </dsp:sp>
    <dsp:sp modelId="{968B776D-CF34-4DB0-8594-21E14C69B07E}">
      <dsp:nvSpPr>
        <dsp:cNvPr id="0" name=""/>
        <dsp:cNvSpPr/>
      </dsp:nvSpPr>
      <dsp:spPr>
        <a:xfrm>
          <a:off x="2403518" y="526397"/>
          <a:ext cx="1457622" cy="392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l" defTabSz="711200">
            <a:lnSpc>
              <a:spcPct val="90000"/>
            </a:lnSpc>
            <a:spcBef>
              <a:spcPct val="0"/>
            </a:spcBef>
            <a:spcAft>
              <a:spcPct val="35000"/>
            </a:spcAft>
            <a:buNone/>
          </a:pPr>
          <a:r>
            <a:rPr lang="da-DK" sz="1600" b="1" kern="1200" err="1"/>
            <a:t>Request</a:t>
          </a:r>
          <a:r>
            <a:rPr lang="da-DK" sz="1600" b="1" kern="1200"/>
            <a:t> (</a:t>
          </a:r>
          <a:r>
            <a:rPr lang="da-DK" sz="1600" b="1" kern="1200" err="1"/>
            <a:t>mandate</a:t>
          </a:r>
          <a:r>
            <a:rPr lang="da-DK" sz="1600" b="1" kern="1200"/>
            <a:t>)</a:t>
          </a:r>
        </a:p>
      </dsp:txBody>
      <dsp:txXfrm>
        <a:off x="2403518" y="526397"/>
        <a:ext cx="1457622" cy="392625"/>
      </dsp:txXfrm>
    </dsp:sp>
    <dsp:sp modelId="{0E053EED-2727-4241-BB8A-162D60DFCD4C}">
      <dsp:nvSpPr>
        <dsp:cNvPr id="0" name=""/>
        <dsp:cNvSpPr/>
      </dsp:nvSpPr>
      <dsp:spPr>
        <a:xfrm>
          <a:off x="1161839" y="821847"/>
          <a:ext cx="1160699" cy="392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r" defTabSz="711200">
            <a:lnSpc>
              <a:spcPct val="90000"/>
            </a:lnSpc>
            <a:spcBef>
              <a:spcPct val="0"/>
            </a:spcBef>
            <a:spcAft>
              <a:spcPct val="35000"/>
            </a:spcAft>
            <a:buNone/>
          </a:pPr>
          <a:r>
            <a:rPr lang="da-DK" sz="1600" b="1" kern="1200"/>
            <a:t>Standards</a:t>
          </a:r>
        </a:p>
      </dsp:txBody>
      <dsp:txXfrm>
        <a:off x="1161839" y="821847"/>
        <a:ext cx="1160699" cy="392625"/>
      </dsp:txXfrm>
    </dsp:sp>
    <dsp:sp modelId="{2A9E29E6-3853-46EF-8639-61B40E83789A}">
      <dsp:nvSpPr>
        <dsp:cNvPr id="0" name=""/>
        <dsp:cNvSpPr/>
      </dsp:nvSpPr>
      <dsp:spPr>
        <a:xfrm>
          <a:off x="2970371" y="1167358"/>
          <a:ext cx="890769" cy="392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l" defTabSz="711200">
            <a:lnSpc>
              <a:spcPct val="90000"/>
            </a:lnSpc>
            <a:spcBef>
              <a:spcPct val="0"/>
            </a:spcBef>
            <a:spcAft>
              <a:spcPct val="35000"/>
            </a:spcAft>
            <a:buNone/>
          </a:pPr>
          <a:r>
            <a:rPr lang="da-DK" sz="1600" b="1" kern="1200"/>
            <a:t>Citation</a:t>
          </a:r>
        </a:p>
      </dsp:txBody>
      <dsp:txXfrm>
        <a:off x="2970371" y="1167358"/>
        <a:ext cx="890769" cy="392625"/>
      </dsp:txXfrm>
    </dsp:sp>
    <dsp:sp modelId="{C47B716B-2B5D-42AF-BF26-DB0801798A33}">
      <dsp:nvSpPr>
        <dsp:cNvPr id="0" name=""/>
        <dsp:cNvSpPr/>
      </dsp:nvSpPr>
      <dsp:spPr>
        <a:xfrm>
          <a:off x="2511490" y="2076041"/>
          <a:ext cx="1349650" cy="392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t" anchorCtr="0">
          <a:noAutofit/>
        </a:bodyPr>
        <a:lstStyle/>
        <a:p>
          <a:pPr marL="0" lvl="0" indent="0" algn="ctr" defTabSz="711200">
            <a:lnSpc>
              <a:spcPct val="90000"/>
            </a:lnSpc>
            <a:spcBef>
              <a:spcPct val="0"/>
            </a:spcBef>
            <a:spcAft>
              <a:spcPct val="35000"/>
            </a:spcAft>
            <a:buNone/>
          </a:pPr>
          <a:r>
            <a:rPr lang="da-DK" sz="1600" b="1" kern="1200" err="1"/>
            <a:t>Presumption</a:t>
          </a:r>
          <a:r>
            <a:rPr lang="da-DK" sz="1600" b="1" kern="1200"/>
            <a:t> of </a:t>
          </a:r>
          <a:r>
            <a:rPr lang="da-DK" sz="1600" b="1" kern="1200" err="1"/>
            <a:t>conformity</a:t>
          </a:r>
          <a:endParaRPr lang="da-DK" sz="1600" b="1" kern="1200"/>
        </a:p>
      </dsp:txBody>
      <dsp:txXfrm>
        <a:off x="2511490" y="2076041"/>
        <a:ext cx="1349650" cy="3926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E31C8C-04CD-4459-B010-000451A8776F}">
      <dsp:nvSpPr>
        <dsp:cNvPr id="0" name=""/>
        <dsp:cNvSpPr/>
      </dsp:nvSpPr>
      <dsp:spPr>
        <a:xfrm rot="4396374">
          <a:off x="1318240" y="689969"/>
          <a:ext cx="2905394" cy="2026150"/>
        </a:xfrm>
        <a:prstGeom prst="swooshArrow">
          <a:avLst>
            <a:gd name="adj1" fmla="val 16310"/>
            <a:gd name="adj2" fmla="val 3137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1FE9AC-2C29-427A-BE85-23A130A53727}">
      <dsp:nvSpPr>
        <dsp:cNvPr id="0" name=""/>
        <dsp:cNvSpPr/>
      </dsp:nvSpPr>
      <dsp:spPr>
        <a:xfrm>
          <a:off x="2406610" y="954532"/>
          <a:ext cx="73370" cy="73370"/>
        </a:xfrm>
        <a:prstGeom prst="ellipse">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8F00A8-DA95-415E-A4D7-1B7338B650F7}">
      <dsp:nvSpPr>
        <dsp:cNvPr id="0" name=""/>
        <dsp:cNvSpPr/>
      </dsp:nvSpPr>
      <dsp:spPr>
        <a:xfrm>
          <a:off x="2908995" y="1359752"/>
          <a:ext cx="73370" cy="73370"/>
        </a:xfrm>
        <a:prstGeom prst="ellipse">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8D736B-09EF-4EB3-A8D9-47FA091EFF25}">
      <dsp:nvSpPr>
        <dsp:cNvPr id="0" name=""/>
        <dsp:cNvSpPr/>
      </dsp:nvSpPr>
      <dsp:spPr>
        <a:xfrm>
          <a:off x="3285506" y="1833630"/>
          <a:ext cx="73370" cy="73370"/>
        </a:xfrm>
        <a:prstGeom prst="ellipse">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6A0DED-475E-4EA2-8104-60B718F038E9}">
      <dsp:nvSpPr>
        <dsp:cNvPr id="0" name=""/>
        <dsp:cNvSpPr/>
      </dsp:nvSpPr>
      <dsp:spPr>
        <a:xfrm>
          <a:off x="58299" y="-20239"/>
          <a:ext cx="3500148" cy="619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b" anchorCtr="0">
          <a:noAutofit/>
        </a:bodyPr>
        <a:lstStyle/>
        <a:p>
          <a:pPr marL="0" lvl="0" indent="0" algn="ctr" defTabSz="711200">
            <a:lnSpc>
              <a:spcPct val="90000"/>
            </a:lnSpc>
            <a:spcBef>
              <a:spcPct val="0"/>
            </a:spcBef>
            <a:spcAft>
              <a:spcPct val="35000"/>
            </a:spcAft>
            <a:buNone/>
          </a:pPr>
          <a:r>
            <a:rPr lang="da-DK" sz="1600" b="1" kern="1200"/>
            <a:t>Framework Directive/</a:t>
          </a:r>
          <a:r>
            <a:rPr lang="da-DK" sz="1600" b="1" kern="1200" err="1"/>
            <a:t>Regulation</a:t>
          </a:r>
          <a:endParaRPr lang="da-DK" sz="1600" b="1" kern="1200"/>
        </a:p>
      </dsp:txBody>
      <dsp:txXfrm>
        <a:off x="58299" y="-20239"/>
        <a:ext cx="3500148" cy="619455"/>
      </dsp:txXfrm>
    </dsp:sp>
    <dsp:sp modelId="{968B776D-CF34-4DB0-8594-21E14C69B07E}">
      <dsp:nvSpPr>
        <dsp:cNvPr id="0" name=""/>
        <dsp:cNvSpPr/>
      </dsp:nvSpPr>
      <dsp:spPr>
        <a:xfrm>
          <a:off x="2826470" y="721969"/>
          <a:ext cx="1999172" cy="538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l" defTabSz="711200">
            <a:lnSpc>
              <a:spcPct val="90000"/>
            </a:lnSpc>
            <a:spcBef>
              <a:spcPct val="0"/>
            </a:spcBef>
            <a:spcAft>
              <a:spcPct val="35000"/>
            </a:spcAft>
            <a:buNone/>
          </a:pPr>
          <a:r>
            <a:rPr lang="da-DK" sz="1600" b="1" kern="1200" err="1"/>
            <a:t>Request</a:t>
          </a:r>
          <a:r>
            <a:rPr lang="da-DK" sz="1600" b="1" kern="1200"/>
            <a:t> (</a:t>
          </a:r>
          <a:r>
            <a:rPr lang="da-DK" sz="1600" b="1" kern="1200" err="1"/>
            <a:t>mandate</a:t>
          </a:r>
          <a:r>
            <a:rPr lang="da-DK" sz="1600" b="1" kern="1200"/>
            <a:t>)</a:t>
          </a:r>
        </a:p>
      </dsp:txBody>
      <dsp:txXfrm>
        <a:off x="2826470" y="721969"/>
        <a:ext cx="1999172" cy="538497"/>
      </dsp:txXfrm>
    </dsp:sp>
    <dsp:sp modelId="{0E053EED-2727-4241-BB8A-162D60DFCD4C}">
      <dsp:nvSpPr>
        <dsp:cNvPr id="0" name=""/>
        <dsp:cNvSpPr/>
      </dsp:nvSpPr>
      <dsp:spPr>
        <a:xfrm>
          <a:off x="1123471" y="1127188"/>
          <a:ext cx="1591933" cy="538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r" defTabSz="711200">
            <a:lnSpc>
              <a:spcPct val="90000"/>
            </a:lnSpc>
            <a:spcBef>
              <a:spcPct val="0"/>
            </a:spcBef>
            <a:spcAft>
              <a:spcPct val="35000"/>
            </a:spcAft>
            <a:buNone/>
          </a:pPr>
          <a:r>
            <a:rPr lang="da-DK" sz="1600" b="1" kern="1200"/>
            <a:t>Standards</a:t>
          </a:r>
        </a:p>
      </dsp:txBody>
      <dsp:txXfrm>
        <a:off x="1123471" y="1127188"/>
        <a:ext cx="1591933" cy="538497"/>
      </dsp:txXfrm>
    </dsp:sp>
    <dsp:sp modelId="{2A9E29E6-3853-46EF-8639-61B40E83789A}">
      <dsp:nvSpPr>
        <dsp:cNvPr id="0" name=""/>
        <dsp:cNvSpPr/>
      </dsp:nvSpPr>
      <dsp:spPr>
        <a:xfrm>
          <a:off x="3603926" y="1601066"/>
          <a:ext cx="1221716" cy="538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l" defTabSz="711200">
            <a:lnSpc>
              <a:spcPct val="90000"/>
            </a:lnSpc>
            <a:spcBef>
              <a:spcPct val="0"/>
            </a:spcBef>
            <a:spcAft>
              <a:spcPct val="35000"/>
            </a:spcAft>
            <a:buNone/>
          </a:pPr>
          <a:r>
            <a:rPr lang="da-DK" sz="1600" b="1" kern="1200"/>
            <a:t>Citation</a:t>
          </a:r>
        </a:p>
      </dsp:txBody>
      <dsp:txXfrm>
        <a:off x="3603926" y="1601066"/>
        <a:ext cx="1221716" cy="538497"/>
      </dsp:txXfrm>
    </dsp:sp>
    <dsp:sp modelId="{C47B716B-2B5D-42AF-BF26-DB0801798A33}">
      <dsp:nvSpPr>
        <dsp:cNvPr id="0" name=""/>
        <dsp:cNvSpPr/>
      </dsp:nvSpPr>
      <dsp:spPr>
        <a:xfrm>
          <a:off x="2974557" y="2847351"/>
          <a:ext cx="1851085" cy="538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t" anchorCtr="0">
          <a:noAutofit/>
        </a:bodyPr>
        <a:lstStyle/>
        <a:p>
          <a:pPr marL="0" lvl="0" indent="0" algn="ctr" defTabSz="711200">
            <a:lnSpc>
              <a:spcPct val="90000"/>
            </a:lnSpc>
            <a:spcBef>
              <a:spcPct val="0"/>
            </a:spcBef>
            <a:spcAft>
              <a:spcPct val="35000"/>
            </a:spcAft>
            <a:buNone/>
          </a:pPr>
          <a:r>
            <a:rPr lang="da-DK" sz="1600" b="1" kern="1200" err="1"/>
            <a:t>Presumption</a:t>
          </a:r>
          <a:r>
            <a:rPr lang="da-DK" sz="1600" b="1" kern="1200"/>
            <a:t> of </a:t>
          </a:r>
          <a:r>
            <a:rPr lang="da-DK" sz="1600" b="1" kern="1200" err="1"/>
            <a:t>conformity</a:t>
          </a:r>
          <a:endParaRPr lang="da-DK" sz="1600" b="1" kern="1200"/>
        </a:p>
      </dsp:txBody>
      <dsp:txXfrm>
        <a:off x="2974557" y="2847351"/>
        <a:ext cx="1851085" cy="538497"/>
      </dsp:txXfrm>
    </dsp:sp>
  </dsp:spTree>
</dsp:drawing>
</file>

<file path=ppt/diagrams/layout1.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04T09:56:23.558"/>
    </inkml:context>
    <inkml:brush xml:id="br0">
      <inkml:brushProperty name="width" value="0.05" units="cm"/>
      <inkml:brushProperty name="height" value="0.05" units="cm"/>
    </inkml:brush>
  </inkml:definitions>
  <inkml:trace contextRef="#ctx0" brushRef="#br0">0 2 10762,'0'0'9714,"9"-2"-9714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04T09:56:23.558"/>
    </inkml:context>
    <inkml:brush xml:id="br0">
      <inkml:brushProperty name="width" value="0.05" units="cm"/>
      <inkml:brushProperty name="height" value="0.05" units="cm"/>
    </inkml:brush>
  </inkml:definitions>
  <inkml:trace contextRef="#ctx0" brushRef="#br0">0 2 10762,'0'0'9714,"9"-2"-9714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b="1" i="0">
                <a:latin typeface="Century Gothic" panose="020B0502020202020204" pitchFamily="34" charset="0"/>
              </a:defRPr>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b="1" i="0">
                <a:latin typeface="Century Gothic" panose="020B0502020202020204" pitchFamily="34" charset="0"/>
              </a:defRPr>
            </a:lvl1pPr>
          </a:lstStyle>
          <a:p>
            <a:fld id="{3E684D8E-4E4F-3544-9610-5967E16BBE5F}" type="datetimeFigureOut">
              <a:rPr lang="en-US" smtClean="0"/>
              <a:pPr/>
              <a:t>9/26/2023</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b="1" i="0">
                <a:latin typeface="Century Gothic" panose="020B0502020202020204" pitchFamily="34" charset="0"/>
              </a:defRPr>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b="1" i="0">
                <a:latin typeface="Century Gothic" panose="020B0502020202020204" pitchFamily="34" charset="0"/>
              </a:defRPr>
            </a:lvl1pPr>
          </a:lstStyle>
          <a:p>
            <a:fld id="{CE20E2D0-F58C-3D41-A4FC-AD7239AA36B4}" type="slidenum">
              <a:rPr lang="en-US" smtClean="0"/>
              <a:pPr/>
              <a:t>‹nr.›</a:t>
            </a:fld>
            <a:endParaRPr lang="en-US"/>
          </a:p>
        </p:txBody>
      </p:sp>
    </p:spTree>
    <p:extLst>
      <p:ext uri="{BB962C8B-B14F-4D97-AF65-F5344CB8AC3E}">
        <p14:creationId xmlns:p14="http://schemas.microsoft.com/office/powerpoint/2010/main" val="2449523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b="1" i="0" kern="1200">
        <a:solidFill>
          <a:schemeClr val="tx1"/>
        </a:solidFill>
        <a:latin typeface="Century Gothic" panose="020B0502020202020204" pitchFamily="34" charset="0"/>
        <a:ea typeface="+mn-ea"/>
        <a:cs typeface="+mn-cs"/>
      </a:defRPr>
    </a:lvl1pPr>
    <a:lvl2pPr marL="457200" algn="l" defTabSz="914400" rtl="0" eaLnBrk="1" latinLnBrk="0" hangingPunct="1">
      <a:defRPr sz="1200" b="1" i="0" kern="1200">
        <a:solidFill>
          <a:schemeClr val="tx1"/>
        </a:solidFill>
        <a:latin typeface="Century Gothic" panose="020B0502020202020204" pitchFamily="34" charset="0"/>
        <a:ea typeface="+mn-ea"/>
        <a:cs typeface="+mn-cs"/>
      </a:defRPr>
    </a:lvl2pPr>
    <a:lvl3pPr marL="914400" algn="l" defTabSz="914400" rtl="0" eaLnBrk="1" latinLnBrk="0" hangingPunct="1">
      <a:defRPr sz="1200" b="1" i="0" kern="1200">
        <a:solidFill>
          <a:schemeClr val="tx1"/>
        </a:solidFill>
        <a:latin typeface="Century Gothic" panose="020B0502020202020204" pitchFamily="34" charset="0"/>
        <a:ea typeface="+mn-ea"/>
        <a:cs typeface="+mn-cs"/>
      </a:defRPr>
    </a:lvl3pPr>
    <a:lvl4pPr marL="1371600" algn="l" defTabSz="914400" rtl="0" eaLnBrk="1" latinLnBrk="0" hangingPunct="1">
      <a:defRPr sz="1200" b="1" i="0" kern="1200">
        <a:solidFill>
          <a:schemeClr val="tx1"/>
        </a:solidFill>
        <a:latin typeface="Century Gothic" panose="020B0502020202020204" pitchFamily="34" charset="0"/>
        <a:ea typeface="+mn-ea"/>
        <a:cs typeface="+mn-cs"/>
      </a:defRPr>
    </a:lvl4pPr>
    <a:lvl5pPr marL="1828800" algn="l" defTabSz="914400" rtl="0" eaLnBrk="1" latinLnBrk="0" hangingPunct="1">
      <a:defRPr sz="1200" b="1" i="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E20E2D0-F58C-3D41-A4FC-AD7239AA36B4}" type="slidenum">
              <a:rPr lang="en-US" smtClean="0"/>
              <a:pPr/>
              <a:t>1</a:t>
            </a:fld>
            <a:endParaRPr lang="en-US"/>
          </a:p>
        </p:txBody>
      </p:sp>
    </p:spTree>
    <p:extLst>
      <p:ext uri="{BB962C8B-B14F-4D97-AF65-F5344CB8AC3E}">
        <p14:creationId xmlns:p14="http://schemas.microsoft.com/office/powerpoint/2010/main" val="36798688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E20E2D0-F58C-3D41-A4FC-AD7239AA36B4}" type="slidenum">
              <a:rPr lang="en-US" smtClean="0"/>
              <a:pPr/>
              <a:t>11</a:t>
            </a:fld>
            <a:endParaRPr lang="en-US"/>
          </a:p>
        </p:txBody>
      </p:sp>
    </p:spTree>
    <p:extLst>
      <p:ext uri="{BB962C8B-B14F-4D97-AF65-F5344CB8AC3E}">
        <p14:creationId xmlns:p14="http://schemas.microsoft.com/office/powerpoint/2010/main" val="3659297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E20E2D0-F58C-3D41-A4FC-AD7239AA36B4}" type="slidenum">
              <a:rPr lang="en-US" smtClean="0"/>
              <a:pPr/>
              <a:t>12</a:t>
            </a:fld>
            <a:endParaRPr lang="en-US"/>
          </a:p>
        </p:txBody>
      </p:sp>
    </p:spTree>
    <p:extLst>
      <p:ext uri="{BB962C8B-B14F-4D97-AF65-F5344CB8AC3E}">
        <p14:creationId xmlns:p14="http://schemas.microsoft.com/office/powerpoint/2010/main" val="39470748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E20E2D0-F58C-3D41-A4FC-AD7239AA36B4}" type="slidenum">
              <a:rPr lang="en-US" smtClean="0"/>
              <a:pPr/>
              <a:t>13</a:t>
            </a:fld>
            <a:endParaRPr lang="en-US"/>
          </a:p>
        </p:txBody>
      </p:sp>
    </p:spTree>
    <p:extLst>
      <p:ext uri="{BB962C8B-B14F-4D97-AF65-F5344CB8AC3E}">
        <p14:creationId xmlns:p14="http://schemas.microsoft.com/office/powerpoint/2010/main" val="10687730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E20E2D0-F58C-3D41-A4FC-AD7239AA36B4}" type="slidenum">
              <a:rPr lang="en-US" smtClean="0"/>
              <a:pPr/>
              <a:t>14</a:t>
            </a:fld>
            <a:endParaRPr lang="en-US"/>
          </a:p>
        </p:txBody>
      </p:sp>
    </p:spTree>
    <p:extLst>
      <p:ext uri="{BB962C8B-B14F-4D97-AF65-F5344CB8AC3E}">
        <p14:creationId xmlns:p14="http://schemas.microsoft.com/office/powerpoint/2010/main" val="38817315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E20E2D0-F58C-3D41-A4FC-AD7239AA36B4}" type="slidenum">
              <a:rPr lang="en-US" smtClean="0"/>
              <a:pPr/>
              <a:t>15</a:t>
            </a:fld>
            <a:endParaRPr lang="en-US"/>
          </a:p>
        </p:txBody>
      </p:sp>
    </p:spTree>
    <p:extLst>
      <p:ext uri="{BB962C8B-B14F-4D97-AF65-F5344CB8AC3E}">
        <p14:creationId xmlns:p14="http://schemas.microsoft.com/office/powerpoint/2010/main" val="1687716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E20E2D0-F58C-3D41-A4FC-AD7239AA36B4}" type="slidenum">
              <a:rPr lang="en-US" smtClean="0"/>
              <a:pPr/>
              <a:t>16</a:t>
            </a:fld>
            <a:endParaRPr lang="en-US"/>
          </a:p>
        </p:txBody>
      </p:sp>
    </p:spTree>
    <p:extLst>
      <p:ext uri="{BB962C8B-B14F-4D97-AF65-F5344CB8AC3E}">
        <p14:creationId xmlns:p14="http://schemas.microsoft.com/office/powerpoint/2010/main" val="24643181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E20E2D0-F58C-3D41-A4FC-AD7239AA36B4}" type="slidenum">
              <a:rPr lang="en-US" smtClean="0"/>
              <a:pPr/>
              <a:t>17</a:t>
            </a:fld>
            <a:endParaRPr lang="en-US"/>
          </a:p>
        </p:txBody>
      </p:sp>
    </p:spTree>
    <p:extLst>
      <p:ext uri="{BB962C8B-B14F-4D97-AF65-F5344CB8AC3E}">
        <p14:creationId xmlns:p14="http://schemas.microsoft.com/office/powerpoint/2010/main" val="4288136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E20E2D0-F58C-3D41-A4FC-AD7239AA36B4}" type="slidenum">
              <a:rPr lang="en-US" smtClean="0"/>
              <a:pPr/>
              <a:t>18</a:t>
            </a:fld>
            <a:endParaRPr lang="en-US"/>
          </a:p>
        </p:txBody>
      </p:sp>
    </p:spTree>
    <p:extLst>
      <p:ext uri="{BB962C8B-B14F-4D97-AF65-F5344CB8AC3E}">
        <p14:creationId xmlns:p14="http://schemas.microsoft.com/office/powerpoint/2010/main" val="29101262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E20E2D0-F58C-3D41-A4FC-AD7239AA36B4}" type="slidenum">
              <a:rPr lang="en-US" smtClean="0"/>
              <a:pPr/>
              <a:t>19</a:t>
            </a:fld>
            <a:endParaRPr lang="en-US"/>
          </a:p>
        </p:txBody>
      </p:sp>
    </p:spTree>
    <p:extLst>
      <p:ext uri="{BB962C8B-B14F-4D97-AF65-F5344CB8AC3E}">
        <p14:creationId xmlns:p14="http://schemas.microsoft.com/office/powerpoint/2010/main" val="2697928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E20E2D0-F58C-3D41-A4FC-AD7239AA36B4}" type="slidenum">
              <a:rPr lang="en-US" smtClean="0"/>
              <a:pPr/>
              <a:t>20</a:t>
            </a:fld>
            <a:endParaRPr lang="en-US"/>
          </a:p>
        </p:txBody>
      </p:sp>
    </p:spTree>
    <p:extLst>
      <p:ext uri="{BB962C8B-B14F-4D97-AF65-F5344CB8AC3E}">
        <p14:creationId xmlns:p14="http://schemas.microsoft.com/office/powerpoint/2010/main" val="3175963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Pernille overordnet introduktion </a:t>
            </a:r>
          </a:p>
          <a:p>
            <a:r>
              <a:rPr lang="da-DK"/>
              <a:t>Vi præsenterer os hver især</a:t>
            </a:r>
          </a:p>
          <a:p>
            <a:endParaRPr lang="da-DK"/>
          </a:p>
        </p:txBody>
      </p:sp>
      <p:sp>
        <p:nvSpPr>
          <p:cNvPr id="4" name="Pladsholder til slidenummer 3"/>
          <p:cNvSpPr>
            <a:spLocks noGrp="1"/>
          </p:cNvSpPr>
          <p:nvPr>
            <p:ph type="sldNum" sz="quarter" idx="5"/>
          </p:nvPr>
        </p:nvSpPr>
        <p:spPr/>
        <p:txBody>
          <a:bodyPr/>
          <a:lstStyle/>
          <a:p>
            <a:fld id="{CE20E2D0-F58C-3D41-A4FC-AD7239AA36B4}" type="slidenum">
              <a:rPr lang="en-US" smtClean="0"/>
              <a:pPr/>
              <a:t>2</a:t>
            </a:fld>
            <a:endParaRPr lang="en-US"/>
          </a:p>
        </p:txBody>
      </p:sp>
    </p:spTree>
    <p:extLst>
      <p:ext uri="{BB962C8B-B14F-4D97-AF65-F5344CB8AC3E}">
        <p14:creationId xmlns:p14="http://schemas.microsoft.com/office/powerpoint/2010/main" val="7966125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E20E2D0-F58C-3D41-A4FC-AD7239AA36B4}" type="slidenum">
              <a:rPr lang="en-US" smtClean="0"/>
              <a:pPr/>
              <a:t>21</a:t>
            </a:fld>
            <a:endParaRPr lang="en-US"/>
          </a:p>
        </p:txBody>
      </p:sp>
    </p:spTree>
    <p:extLst>
      <p:ext uri="{BB962C8B-B14F-4D97-AF65-F5344CB8AC3E}">
        <p14:creationId xmlns:p14="http://schemas.microsoft.com/office/powerpoint/2010/main" val="21234345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ato 3"/>
          <p:cNvSpPr>
            <a:spLocks noGrp="1"/>
          </p:cNvSpPr>
          <p:nvPr>
            <p:ph type="dt" idx="1"/>
          </p:nvPr>
        </p:nvSpPr>
        <p:spPr/>
        <p:txBody>
          <a:bodyPr/>
          <a:lstStyle/>
          <a:p>
            <a:fld id="{943E67EA-B2A0-4FBA-BF94-AE5DAFE79B25}" type="datetime1">
              <a:rPr lang="da-DK" smtClean="0"/>
              <a:t>26-09-2023</a:t>
            </a:fld>
            <a:endParaRPr lang="da-DK"/>
          </a:p>
        </p:txBody>
      </p:sp>
      <p:sp>
        <p:nvSpPr>
          <p:cNvPr id="5" name="Pladsholder til sidefod 4"/>
          <p:cNvSpPr>
            <a:spLocks noGrp="1"/>
          </p:cNvSpPr>
          <p:nvPr>
            <p:ph type="ftr" sz="quarter" idx="4"/>
          </p:nvPr>
        </p:nvSpPr>
        <p:spPr/>
        <p:txBody>
          <a:bodyPr/>
          <a:lstStyle/>
          <a:p>
            <a:endParaRPr lang="da-DK"/>
          </a:p>
        </p:txBody>
      </p:sp>
      <p:sp>
        <p:nvSpPr>
          <p:cNvPr id="6" name="Pladsholder til slidenummer 5"/>
          <p:cNvSpPr>
            <a:spLocks noGrp="1"/>
          </p:cNvSpPr>
          <p:nvPr>
            <p:ph type="sldNum" sz="quarter" idx="5"/>
          </p:nvPr>
        </p:nvSpPr>
        <p:spPr/>
        <p:txBody>
          <a:bodyPr/>
          <a:lstStyle/>
          <a:p>
            <a:fld id="{7E89AC0F-2AB5-4366-8B0C-AC1E11D5B936}" type="slidenum">
              <a:rPr lang="da-DK" smtClean="0"/>
              <a:t>22</a:t>
            </a:fld>
            <a:endParaRPr lang="da-DK"/>
          </a:p>
        </p:txBody>
      </p:sp>
    </p:spTree>
    <p:extLst>
      <p:ext uri="{BB962C8B-B14F-4D97-AF65-F5344CB8AC3E}">
        <p14:creationId xmlns:p14="http://schemas.microsoft.com/office/powerpoint/2010/main" val="5923708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Pernille</a:t>
            </a:r>
          </a:p>
        </p:txBody>
      </p:sp>
      <p:sp>
        <p:nvSpPr>
          <p:cNvPr id="4" name="Pladsholder til slidenummer 3"/>
          <p:cNvSpPr>
            <a:spLocks noGrp="1"/>
          </p:cNvSpPr>
          <p:nvPr>
            <p:ph type="sldNum" sz="quarter" idx="5"/>
          </p:nvPr>
        </p:nvSpPr>
        <p:spPr/>
        <p:txBody>
          <a:bodyPr/>
          <a:lstStyle/>
          <a:p>
            <a:fld id="{CE20E2D0-F58C-3D41-A4FC-AD7239AA36B4}" type="slidenum">
              <a:rPr lang="en-US" smtClean="0"/>
              <a:pPr/>
              <a:t>23</a:t>
            </a:fld>
            <a:endParaRPr lang="en-US"/>
          </a:p>
        </p:txBody>
      </p:sp>
    </p:spTree>
    <p:extLst>
      <p:ext uri="{BB962C8B-B14F-4D97-AF65-F5344CB8AC3E}">
        <p14:creationId xmlns:p14="http://schemas.microsoft.com/office/powerpoint/2010/main" val="8879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a:t>What is a medical device? This is not an easy one – because it covers a huge area of devices!!</a:t>
            </a:r>
          </a:p>
          <a:p>
            <a:r>
              <a:rPr lang="en-US"/>
              <a:t>The official definition in the MDR states that ……..</a:t>
            </a:r>
          </a:p>
          <a:p>
            <a:endParaRPr lang="en-US"/>
          </a:p>
          <a:p>
            <a:r>
              <a:rPr lang="en-US"/>
              <a:t>In order for the definition to make sense, let’s break it up: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 Product for human use which as a medical purpose!</a:t>
            </a:r>
          </a:p>
          <a:p>
            <a:endParaRPr lang="en-US"/>
          </a:p>
          <a:p>
            <a:r>
              <a:rPr lang="en-US"/>
              <a:t>= That act on diseases, injuries, disabilities, anatomy, physiological or pathological state or provide information through invitro examination!</a:t>
            </a:r>
          </a:p>
          <a:p>
            <a:r>
              <a:rPr lang="en-US"/>
              <a:t>= Should not be a drug!</a:t>
            </a:r>
          </a:p>
          <a:p>
            <a:endParaRPr lang="en-US"/>
          </a:p>
          <a:p>
            <a:r>
              <a:rPr lang="en-US"/>
              <a:t>There are more than 500,000 different types of medical devices, which can range from wheelchairs and glasses to pacemakers, apps on mobile phones and advanced operating equipment.</a:t>
            </a:r>
            <a:endParaRPr lang="da-DK"/>
          </a:p>
        </p:txBody>
      </p:sp>
      <p:sp>
        <p:nvSpPr>
          <p:cNvPr id="4" name="Pladsholder til slidenummer 3"/>
          <p:cNvSpPr>
            <a:spLocks noGrp="1"/>
          </p:cNvSpPr>
          <p:nvPr>
            <p:ph type="sldNum" sz="quarter" idx="10"/>
          </p:nvPr>
        </p:nvSpPr>
        <p:spPr/>
        <p:txBody>
          <a:bodyPr/>
          <a:lstStyle/>
          <a:p>
            <a:fld id="{7E89AC0F-2AB5-4366-8B0C-AC1E11D5B936}" type="slidenum">
              <a:rPr lang="da-DK" smtClean="0"/>
              <a:t>24</a:t>
            </a:fld>
            <a:endParaRPr lang="da-DK"/>
          </a:p>
        </p:txBody>
      </p:sp>
      <p:sp>
        <p:nvSpPr>
          <p:cNvPr id="5" name="Pladsholder til dato 4">
            <a:extLst>
              <a:ext uri="{FF2B5EF4-FFF2-40B4-BE49-F238E27FC236}">
                <a16:creationId xmlns:a16="http://schemas.microsoft.com/office/drawing/2014/main" id="{CEAEF0B3-5615-4B13-84C6-379873F0B2EF}"/>
              </a:ext>
            </a:extLst>
          </p:cNvPr>
          <p:cNvSpPr>
            <a:spLocks noGrp="1"/>
          </p:cNvSpPr>
          <p:nvPr>
            <p:ph type="dt" idx="1"/>
          </p:nvPr>
        </p:nvSpPr>
        <p:spPr/>
        <p:txBody>
          <a:bodyPr/>
          <a:lstStyle/>
          <a:p>
            <a:fld id="{8D145EAE-C66F-4685-99B2-B8FCC35BA5F2}" type="datetime1">
              <a:rPr lang="da-DK" smtClean="0"/>
              <a:t>26-09-2023</a:t>
            </a:fld>
            <a:endParaRPr lang="da-DK"/>
          </a:p>
        </p:txBody>
      </p:sp>
      <p:sp>
        <p:nvSpPr>
          <p:cNvPr id="6" name="Pladsholder til sidefod 5">
            <a:extLst>
              <a:ext uri="{FF2B5EF4-FFF2-40B4-BE49-F238E27FC236}">
                <a16:creationId xmlns:a16="http://schemas.microsoft.com/office/drawing/2014/main" id="{11CF8FE1-A427-46DA-9A72-57C60E025C4C}"/>
              </a:ext>
            </a:extLst>
          </p:cNvPr>
          <p:cNvSpPr>
            <a:spLocks noGrp="1"/>
          </p:cNvSpPr>
          <p:nvPr>
            <p:ph type="ftr" sz="quarter" idx="4"/>
          </p:nvPr>
        </p:nvSpPr>
        <p:spPr/>
        <p:txBody>
          <a:bodyPr/>
          <a:lstStyle/>
          <a:p>
            <a:endParaRPr lang="da-DK"/>
          </a:p>
        </p:txBody>
      </p:sp>
    </p:spTree>
    <p:extLst>
      <p:ext uri="{BB962C8B-B14F-4D97-AF65-F5344CB8AC3E}">
        <p14:creationId xmlns:p14="http://schemas.microsoft.com/office/powerpoint/2010/main" val="294075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dato 3"/>
          <p:cNvSpPr>
            <a:spLocks noGrp="1"/>
          </p:cNvSpPr>
          <p:nvPr>
            <p:ph type="dt" idx="10"/>
          </p:nvPr>
        </p:nvSpPr>
        <p:spPr/>
        <p:txBody>
          <a:bodyPr/>
          <a:lstStyle/>
          <a:p>
            <a:fld id="{943E67EA-B2A0-4FBA-BF94-AE5DAFE79B25}" type="datetime1">
              <a:rPr lang="da-DK" smtClean="0"/>
              <a:t>26-09-2023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7E89AC0F-2AB5-4366-8B0C-AC1E11D5B936}" type="slidenum">
              <a:rPr lang="da-DK" smtClean="0"/>
              <a:t>25</a:t>
            </a:fld>
            <a:endParaRPr lang="da-DK"/>
          </a:p>
        </p:txBody>
      </p:sp>
    </p:spTree>
    <p:extLst>
      <p:ext uri="{BB962C8B-B14F-4D97-AF65-F5344CB8AC3E}">
        <p14:creationId xmlns:p14="http://schemas.microsoft.com/office/powerpoint/2010/main" val="41056488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Medical drugs </a:t>
            </a:r>
            <a:r>
              <a:rPr lang="da-DK" err="1"/>
              <a:t>are</a:t>
            </a:r>
            <a:r>
              <a:rPr lang="da-DK"/>
              <a:t> NOT a </a:t>
            </a:r>
            <a:r>
              <a:rPr lang="da-DK" err="1"/>
              <a:t>medical</a:t>
            </a:r>
            <a:r>
              <a:rPr lang="da-DK"/>
              <a:t> </a:t>
            </a:r>
            <a:r>
              <a:rPr lang="da-DK" err="1"/>
              <a:t>device</a:t>
            </a:r>
            <a:r>
              <a:rPr lang="da-DK"/>
              <a:t> – </a:t>
            </a:r>
            <a:r>
              <a:rPr lang="da-DK" err="1"/>
              <a:t>they</a:t>
            </a:r>
            <a:r>
              <a:rPr lang="da-DK"/>
              <a:t> </a:t>
            </a:r>
            <a:r>
              <a:rPr lang="da-DK" err="1"/>
              <a:t>are</a:t>
            </a:r>
            <a:r>
              <a:rPr lang="da-DK"/>
              <a:t> drugs and </a:t>
            </a:r>
            <a:r>
              <a:rPr lang="da-DK" err="1"/>
              <a:t>therefore</a:t>
            </a:r>
            <a:r>
              <a:rPr lang="da-DK"/>
              <a:t> not a </a:t>
            </a:r>
            <a:r>
              <a:rPr lang="da-DK" err="1"/>
              <a:t>medical</a:t>
            </a:r>
            <a:r>
              <a:rPr lang="da-DK"/>
              <a:t> </a:t>
            </a:r>
            <a:r>
              <a:rPr lang="da-DK" err="1"/>
              <a:t>device</a:t>
            </a:r>
            <a:r>
              <a:rPr lang="da-DK"/>
              <a:t> </a:t>
            </a:r>
            <a:r>
              <a:rPr lang="da-DK" err="1"/>
              <a:t>according</a:t>
            </a:r>
            <a:r>
              <a:rPr lang="da-DK"/>
              <a:t> to the definition in the MDR</a:t>
            </a:r>
          </a:p>
        </p:txBody>
      </p:sp>
      <p:sp>
        <p:nvSpPr>
          <p:cNvPr id="4" name="Pladsholder til slidenummer 3"/>
          <p:cNvSpPr>
            <a:spLocks noGrp="1"/>
          </p:cNvSpPr>
          <p:nvPr>
            <p:ph type="sldNum" sz="quarter" idx="5"/>
          </p:nvPr>
        </p:nvSpPr>
        <p:spPr/>
        <p:txBody>
          <a:bodyPr/>
          <a:lstStyle/>
          <a:p>
            <a:fld id="{CE20E2D0-F58C-3D41-A4FC-AD7239AA36B4}" type="slidenum">
              <a:rPr lang="en-US" smtClean="0"/>
              <a:pPr/>
              <a:t>26</a:t>
            </a:fld>
            <a:endParaRPr lang="en-US"/>
          </a:p>
        </p:txBody>
      </p:sp>
    </p:spTree>
    <p:extLst>
      <p:ext uri="{BB962C8B-B14F-4D97-AF65-F5344CB8AC3E}">
        <p14:creationId xmlns:p14="http://schemas.microsoft.com/office/powerpoint/2010/main" val="29744652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r>
              <a:rPr lang="en-US" b="0" i="0">
                <a:solidFill>
                  <a:srgbClr val="444444"/>
                </a:solidFill>
                <a:effectLst/>
                <a:latin typeface="Open Sans" panose="020B0606030504020204" pitchFamily="34" charset="0"/>
              </a:rPr>
              <a:t>The EU MDR is the European Union Medical Device Regulation 2017/745 that were released in 2017 by the European Parliament and the Council of the European Union. The intent of the EU MDR regulations is to ensure a high standard of safety and quality for medical devices that are produced in, or supplied to, member countries of the European Union.</a:t>
            </a:r>
          </a:p>
          <a:p>
            <a:pPr algn="l"/>
            <a:r>
              <a:rPr lang="en-US" b="0" i="0">
                <a:solidFill>
                  <a:srgbClr val="444444"/>
                </a:solidFill>
                <a:effectLst/>
                <a:latin typeface="Open Sans" panose="020B0606030504020204" pitchFamily="34" charset="0"/>
              </a:rPr>
              <a:t>This regulatory framework is intended to better identify medical devices, as well as standardizing data and technological advances through an EU database (</a:t>
            </a:r>
            <a:r>
              <a:rPr lang="en-US" b="0" i="0" err="1">
                <a:solidFill>
                  <a:srgbClr val="444444"/>
                </a:solidFill>
                <a:effectLst/>
                <a:latin typeface="Open Sans" panose="020B0606030504020204" pitchFamily="34" charset="0"/>
              </a:rPr>
              <a:t>Eudamed</a:t>
            </a:r>
            <a:r>
              <a:rPr lang="en-US" b="0" i="0">
                <a:solidFill>
                  <a:srgbClr val="444444"/>
                </a:solidFill>
                <a:effectLst/>
                <a:latin typeface="Open Sans" panose="020B0606030504020204" pitchFamily="34" charset="0"/>
              </a:rPr>
              <a:t>). The regulation EU MDR is intended to be a regulatory framework for medical devices that can sustainably ensure health &amp; safety while still encouraging innovation.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t>The EU MDR regulations do not incorporate In Vitro Diagnostic Regulation (IVDR); this IVDR equipment is governed by a separate EU regulation 2017/746. However, Article 1 (point 7) of the MDR regulation clarifies the relationship between the IVDR regulation and the EU MDR regulation: if a device has both IVDR components and other medical device components, then the IVDR parts of any device are governed by the 2017/746 regulation, but the remainder of the device is covered by the MDR EU regulation.</a:t>
            </a:r>
          </a:p>
          <a:p>
            <a:endParaRPr lang="da-DK"/>
          </a:p>
        </p:txBody>
      </p:sp>
      <p:sp>
        <p:nvSpPr>
          <p:cNvPr id="4" name="Pladsholder til slidenummer 3"/>
          <p:cNvSpPr>
            <a:spLocks noGrp="1"/>
          </p:cNvSpPr>
          <p:nvPr>
            <p:ph type="sldNum" sz="quarter" idx="5"/>
          </p:nvPr>
        </p:nvSpPr>
        <p:spPr/>
        <p:txBody>
          <a:bodyPr/>
          <a:lstStyle/>
          <a:p>
            <a:fld id="{CE20E2D0-F58C-3D41-A4FC-AD7239AA36B4}" type="slidenum">
              <a:rPr lang="en-US" smtClean="0"/>
              <a:pPr/>
              <a:t>27</a:t>
            </a:fld>
            <a:endParaRPr lang="en-US"/>
          </a:p>
        </p:txBody>
      </p:sp>
    </p:spTree>
    <p:extLst>
      <p:ext uri="{BB962C8B-B14F-4D97-AF65-F5344CB8AC3E}">
        <p14:creationId xmlns:p14="http://schemas.microsoft.com/office/powerpoint/2010/main" val="3104089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r>
              <a:rPr lang="en-US" b="1" i="0">
                <a:solidFill>
                  <a:srgbClr val="444444"/>
                </a:solidFill>
                <a:effectLst/>
                <a:latin typeface="Open Sans" panose="020B0606030504020204" pitchFamily="34" charset="0"/>
              </a:rPr>
              <a:t>When talking about medical devices there </a:t>
            </a:r>
            <a:r>
              <a:rPr lang="en-US" b="1" i="0">
                <a:solidFill>
                  <a:srgbClr val="707070"/>
                </a:solidFill>
                <a:effectLst/>
                <a:latin typeface="Nunito Sans"/>
              </a:rPr>
              <a:t>are different classes of medical devices. </a:t>
            </a:r>
            <a:r>
              <a:rPr lang="en-US" b="0" i="0">
                <a:solidFill>
                  <a:srgbClr val="707070"/>
                </a:solidFill>
                <a:effectLst/>
                <a:latin typeface="Nunito Sans"/>
              </a:rPr>
              <a:t>To be more precise, there are 4 main categories from the products with lowest risk to the product with highest risk:</a:t>
            </a:r>
            <a:endParaRPr lang="en-US" b="1" i="0">
              <a:solidFill>
                <a:srgbClr val="444444"/>
              </a:solidFill>
              <a:effectLst/>
              <a:latin typeface="Open Sans" panose="020B0606030504020204" pitchFamily="34" charset="0"/>
            </a:endParaRPr>
          </a:p>
          <a:p>
            <a:pPr algn="l"/>
            <a:endParaRPr lang="en-US" b="1" i="0">
              <a:solidFill>
                <a:srgbClr val="444444"/>
              </a:solidFill>
              <a:effectLst/>
              <a:latin typeface="Open Sans" panose="020B0606030504020204" pitchFamily="34" charset="0"/>
            </a:endParaRPr>
          </a:p>
          <a:p>
            <a:pPr algn="l"/>
            <a:r>
              <a:rPr lang="en-US" b="1" i="0">
                <a:solidFill>
                  <a:srgbClr val="444444"/>
                </a:solidFill>
                <a:effectLst/>
                <a:latin typeface="Open Sans" panose="020B0606030504020204" pitchFamily="34" charset="0"/>
              </a:rPr>
              <a:t>The classification is set out in Annex VIII of the MDR and Annex VII of the IVDR.</a:t>
            </a:r>
          </a:p>
          <a:p>
            <a:pPr algn="l">
              <a:buFont typeface="Arial" panose="020B0604020202020204" pitchFamily="34" charset="0"/>
              <a:buChar char="•"/>
            </a:pPr>
            <a:r>
              <a:rPr lang="en-US" b="0" i="0">
                <a:solidFill>
                  <a:srgbClr val="707070"/>
                </a:solidFill>
                <a:effectLst/>
                <a:latin typeface="Nunito Sans"/>
              </a:rPr>
              <a:t>Class I </a:t>
            </a:r>
            <a:r>
              <a:rPr lang="en-US" b="0" i="0">
                <a:solidFill>
                  <a:srgbClr val="FFFFFF"/>
                </a:solidFill>
                <a:effectLst/>
                <a:latin typeface="Nunito Sans"/>
              </a:rPr>
              <a:t>(class 1)</a:t>
            </a:r>
            <a:endParaRPr lang="en-US" b="0" i="0">
              <a:solidFill>
                <a:srgbClr val="707070"/>
              </a:solidFill>
              <a:effectLst/>
              <a:latin typeface="Nunito Sans"/>
            </a:endParaRPr>
          </a:p>
          <a:p>
            <a:pPr algn="l">
              <a:buFont typeface="Arial" panose="020B0604020202020204" pitchFamily="34" charset="0"/>
              <a:buChar char="•"/>
            </a:pPr>
            <a:r>
              <a:rPr lang="en-US" b="0" i="0">
                <a:solidFill>
                  <a:srgbClr val="707070"/>
                </a:solidFill>
                <a:effectLst/>
                <a:latin typeface="Nunito Sans"/>
              </a:rPr>
              <a:t>Class </a:t>
            </a:r>
            <a:r>
              <a:rPr lang="en-US" b="0" i="0" err="1">
                <a:solidFill>
                  <a:srgbClr val="707070"/>
                </a:solidFill>
                <a:effectLst/>
                <a:latin typeface="Nunito Sans"/>
              </a:rPr>
              <a:t>IIa</a:t>
            </a:r>
            <a:r>
              <a:rPr lang="en-US" b="0" i="0">
                <a:solidFill>
                  <a:srgbClr val="707070"/>
                </a:solidFill>
                <a:effectLst/>
                <a:latin typeface="Nunito Sans"/>
              </a:rPr>
              <a:t> </a:t>
            </a:r>
            <a:r>
              <a:rPr lang="en-US" b="0" i="0">
                <a:solidFill>
                  <a:srgbClr val="FFFFFF"/>
                </a:solidFill>
                <a:effectLst/>
                <a:latin typeface="Nunito Sans"/>
              </a:rPr>
              <a:t>(class 2a)</a:t>
            </a:r>
            <a:endParaRPr lang="en-US" b="0" i="0">
              <a:solidFill>
                <a:srgbClr val="707070"/>
              </a:solidFill>
              <a:effectLst/>
              <a:latin typeface="Nunito Sans"/>
            </a:endParaRPr>
          </a:p>
          <a:p>
            <a:pPr algn="l">
              <a:buFont typeface="Arial" panose="020B0604020202020204" pitchFamily="34" charset="0"/>
              <a:buChar char="•"/>
            </a:pPr>
            <a:r>
              <a:rPr lang="en-US" b="0" i="0">
                <a:solidFill>
                  <a:srgbClr val="707070"/>
                </a:solidFill>
                <a:effectLst/>
                <a:latin typeface="Nunito Sans"/>
              </a:rPr>
              <a:t>Class IIb </a:t>
            </a:r>
            <a:r>
              <a:rPr lang="en-US" b="0" i="0">
                <a:solidFill>
                  <a:srgbClr val="FFFFFF"/>
                </a:solidFill>
                <a:effectLst/>
                <a:latin typeface="Nunito Sans"/>
              </a:rPr>
              <a:t>(class 2b)</a:t>
            </a:r>
            <a:endParaRPr lang="en-US" b="0" i="0">
              <a:solidFill>
                <a:srgbClr val="707070"/>
              </a:solidFill>
              <a:effectLst/>
              <a:latin typeface="Nunito Sans"/>
            </a:endParaRPr>
          </a:p>
          <a:p>
            <a:pPr algn="l">
              <a:buFont typeface="Arial" panose="020B0604020202020204" pitchFamily="34" charset="0"/>
              <a:buChar char="•"/>
            </a:pPr>
            <a:r>
              <a:rPr lang="en-US" b="0" i="0">
                <a:solidFill>
                  <a:srgbClr val="707070"/>
                </a:solidFill>
                <a:effectLst/>
                <a:latin typeface="Nunito Sans"/>
              </a:rPr>
              <a:t>Class III </a:t>
            </a:r>
            <a:r>
              <a:rPr lang="en-US" b="0" i="0">
                <a:solidFill>
                  <a:srgbClr val="FFFFFF"/>
                </a:solidFill>
                <a:effectLst/>
                <a:latin typeface="Nunito Sans"/>
              </a:rPr>
              <a:t>(class 3)</a:t>
            </a:r>
            <a:endParaRPr lang="en-US" b="0" i="0">
              <a:solidFill>
                <a:srgbClr val="707070"/>
              </a:solidFill>
              <a:effectLst/>
              <a:latin typeface="Nunito Sans"/>
            </a:endParaRPr>
          </a:p>
          <a:p>
            <a:pPr algn="l"/>
            <a:r>
              <a:rPr lang="en-US" b="0" i="0">
                <a:solidFill>
                  <a:srgbClr val="707070"/>
                </a:solidFill>
                <a:effectLst/>
                <a:latin typeface="Nunito Sans"/>
              </a:rPr>
              <a:t>Additionally, there are 3 more categories that are part of class I:</a:t>
            </a:r>
          </a:p>
          <a:p>
            <a:pPr algn="l">
              <a:buFont typeface="Arial" panose="020B0604020202020204" pitchFamily="34" charset="0"/>
              <a:buChar char="•"/>
            </a:pPr>
            <a:r>
              <a:rPr lang="en-US" b="1" i="0">
                <a:solidFill>
                  <a:srgbClr val="707070"/>
                </a:solidFill>
                <a:effectLst/>
                <a:latin typeface="Nunito Sans"/>
              </a:rPr>
              <a:t>Class Is:</a:t>
            </a:r>
            <a:r>
              <a:rPr lang="en-US" b="0" i="0">
                <a:solidFill>
                  <a:srgbClr val="707070"/>
                </a:solidFill>
                <a:effectLst/>
                <a:latin typeface="Nunito Sans"/>
              </a:rPr>
              <a:t> Products that are part of class I which are sterile</a:t>
            </a:r>
          </a:p>
          <a:p>
            <a:pPr algn="l">
              <a:buFont typeface="Arial" panose="020B0604020202020204" pitchFamily="34" charset="0"/>
              <a:buChar char="•"/>
            </a:pPr>
            <a:r>
              <a:rPr lang="en-US" b="1" i="0">
                <a:solidFill>
                  <a:srgbClr val="707070"/>
                </a:solidFill>
                <a:effectLst/>
                <a:latin typeface="Nunito Sans"/>
              </a:rPr>
              <a:t>Class </a:t>
            </a:r>
            <a:r>
              <a:rPr lang="en-US" b="1" i="0" err="1">
                <a:solidFill>
                  <a:srgbClr val="707070"/>
                </a:solidFill>
                <a:effectLst/>
                <a:latin typeface="Nunito Sans"/>
              </a:rPr>
              <a:t>Im</a:t>
            </a:r>
            <a:r>
              <a:rPr lang="en-US" b="1" i="0">
                <a:solidFill>
                  <a:srgbClr val="707070"/>
                </a:solidFill>
                <a:effectLst/>
                <a:latin typeface="Nunito Sans"/>
              </a:rPr>
              <a:t>:</a:t>
            </a:r>
            <a:r>
              <a:rPr lang="en-US" b="0" i="0">
                <a:solidFill>
                  <a:srgbClr val="707070"/>
                </a:solidFill>
                <a:effectLst/>
                <a:latin typeface="Nunito Sans"/>
              </a:rPr>
              <a:t> Products that are part of class I which have a measuring function</a:t>
            </a:r>
          </a:p>
          <a:p>
            <a:pPr algn="l">
              <a:buFont typeface="Arial" panose="020B0604020202020204" pitchFamily="34" charset="0"/>
              <a:buChar char="•"/>
            </a:pPr>
            <a:r>
              <a:rPr lang="en-US" b="1" i="0">
                <a:solidFill>
                  <a:srgbClr val="707070"/>
                </a:solidFill>
                <a:effectLst/>
                <a:latin typeface="Nunito Sans"/>
              </a:rPr>
              <a:t>Class </a:t>
            </a:r>
            <a:r>
              <a:rPr lang="en-US" b="1" i="0" err="1">
                <a:solidFill>
                  <a:srgbClr val="707070"/>
                </a:solidFill>
                <a:effectLst/>
                <a:latin typeface="Nunito Sans"/>
              </a:rPr>
              <a:t>Ir</a:t>
            </a:r>
            <a:r>
              <a:rPr lang="en-US" b="1" i="0">
                <a:solidFill>
                  <a:srgbClr val="707070"/>
                </a:solidFill>
                <a:effectLst/>
                <a:latin typeface="Nunito Sans"/>
              </a:rPr>
              <a:t>:</a:t>
            </a:r>
            <a:r>
              <a:rPr lang="en-US" b="0" i="0">
                <a:solidFill>
                  <a:srgbClr val="707070"/>
                </a:solidFill>
                <a:effectLst/>
                <a:latin typeface="Nunito Sans"/>
              </a:rPr>
              <a:t> This one is new. It’s for reusable surgical instruments</a:t>
            </a:r>
          </a:p>
          <a:p>
            <a:pPr algn="l"/>
            <a:endParaRPr lang="en-US" b="1" i="0">
              <a:solidFill>
                <a:srgbClr val="444444"/>
              </a:solidFill>
              <a:effectLst/>
              <a:latin typeface="Open Sans" panose="020B0606030504020204" pitchFamily="34" charset="0"/>
            </a:endParaRPr>
          </a:p>
          <a:p>
            <a:pPr algn="l"/>
            <a:endParaRPr lang="en-US" b="1" i="0">
              <a:solidFill>
                <a:srgbClr val="444444"/>
              </a:solidFill>
              <a:effectLst/>
              <a:latin typeface="Open Sans" panose="020B0606030504020204" pitchFamily="34" charset="0"/>
            </a:endParaRPr>
          </a:p>
          <a:p>
            <a:pPr algn="l"/>
            <a:r>
              <a:rPr lang="en-US" b="1" i="0">
                <a:solidFill>
                  <a:srgbClr val="444444"/>
                </a:solidFill>
                <a:effectLst/>
                <a:latin typeface="Open Sans" panose="020B0606030504020204" pitchFamily="34" charset="0"/>
              </a:rPr>
              <a:t>Example of  Class I (Low Risk)</a:t>
            </a:r>
            <a:r>
              <a:rPr lang="en-US" b="0" i="0">
                <a:solidFill>
                  <a:srgbClr val="444444"/>
                </a:solidFill>
                <a:effectLst/>
                <a:latin typeface="Open Sans" panose="020B0606030504020204" pitchFamily="34" charset="0"/>
              </a:rPr>
              <a:t>: Non-sterile devices, or devices without a measurement function. These devices can be self-certified. For example: reusable surgical equipment (e.g., scalpel), stethoscopes, wheelchairs.</a:t>
            </a:r>
          </a:p>
          <a:p>
            <a:pPr algn="l"/>
            <a:r>
              <a:rPr lang="en-US" b="1" i="0">
                <a:solidFill>
                  <a:srgbClr val="444444"/>
                </a:solidFill>
                <a:effectLst/>
                <a:latin typeface="Open Sans" panose="020B0606030504020204" pitchFamily="34" charset="0"/>
              </a:rPr>
              <a:t>Example of Class III (High Risk)</a:t>
            </a:r>
            <a:r>
              <a:rPr lang="en-US" b="0" i="0">
                <a:solidFill>
                  <a:srgbClr val="444444"/>
                </a:solidFill>
                <a:effectLst/>
                <a:latin typeface="Open Sans" panose="020B0606030504020204" pitchFamily="34" charset="0"/>
              </a:rPr>
              <a:t>: Implantable medical devices intended for long-term use. For example: pacemakers, breast implants, spinal disc implants, drug-coated stents.</a:t>
            </a:r>
          </a:p>
        </p:txBody>
      </p:sp>
      <p:sp>
        <p:nvSpPr>
          <p:cNvPr id="4" name="Pladsholder til slidenummer 3"/>
          <p:cNvSpPr>
            <a:spLocks noGrp="1"/>
          </p:cNvSpPr>
          <p:nvPr>
            <p:ph type="sldNum" sz="quarter" idx="5"/>
          </p:nvPr>
        </p:nvSpPr>
        <p:spPr/>
        <p:txBody>
          <a:bodyPr/>
          <a:lstStyle/>
          <a:p>
            <a:fld id="{7E89AC0F-2AB5-4366-8B0C-AC1E11D5B936}" type="slidenum">
              <a:rPr lang="da-DK" smtClean="0"/>
              <a:t>28</a:t>
            </a:fld>
            <a:endParaRPr lang="da-DK"/>
          </a:p>
        </p:txBody>
      </p:sp>
      <p:sp>
        <p:nvSpPr>
          <p:cNvPr id="5" name="Pladsholder til dato 4">
            <a:extLst>
              <a:ext uri="{FF2B5EF4-FFF2-40B4-BE49-F238E27FC236}">
                <a16:creationId xmlns:a16="http://schemas.microsoft.com/office/drawing/2014/main" id="{8C06838F-13F6-4FCA-A12F-A83943893CDA}"/>
              </a:ext>
            </a:extLst>
          </p:cNvPr>
          <p:cNvSpPr>
            <a:spLocks noGrp="1"/>
          </p:cNvSpPr>
          <p:nvPr>
            <p:ph type="dt" idx="1"/>
          </p:nvPr>
        </p:nvSpPr>
        <p:spPr/>
        <p:txBody>
          <a:bodyPr/>
          <a:lstStyle/>
          <a:p>
            <a:fld id="{A05C43F2-0BB9-4F1D-911B-913D9BF6074E}" type="datetime1">
              <a:rPr lang="da-DK" smtClean="0"/>
              <a:t>26-09-2023</a:t>
            </a:fld>
            <a:endParaRPr lang="da-DK"/>
          </a:p>
        </p:txBody>
      </p:sp>
      <p:sp>
        <p:nvSpPr>
          <p:cNvPr id="6" name="Pladsholder til sidefod 5">
            <a:extLst>
              <a:ext uri="{FF2B5EF4-FFF2-40B4-BE49-F238E27FC236}">
                <a16:creationId xmlns:a16="http://schemas.microsoft.com/office/drawing/2014/main" id="{53B396C4-68D4-4B35-ADED-9E549D8162F8}"/>
              </a:ext>
            </a:extLst>
          </p:cNvPr>
          <p:cNvSpPr>
            <a:spLocks noGrp="1"/>
          </p:cNvSpPr>
          <p:nvPr>
            <p:ph type="ftr" sz="quarter" idx="4"/>
          </p:nvPr>
        </p:nvSpPr>
        <p:spPr/>
        <p:txBody>
          <a:bodyPr/>
          <a:lstStyle/>
          <a:p>
            <a:endParaRPr lang="da-DK"/>
          </a:p>
        </p:txBody>
      </p:sp>
    </p:spTree>
    <p:extLst>
      <p:ext uri="{BB962C8B-B14F-4D97-AF65-F5344CB8AC3E}">
        <p14:creationId xmlns:p14="http://schemas.microsoft.com/office/powerpoint/2010/main" val="17484047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r>
              <a:rPr lang="en-US" b="1" i="0">
                <a:solidFill>
                  <a:srgbClr val="444444"/>
                </a:solidFill>
                <a:effectLst/>
                <a:latin typeface="Open Sans" panose="020B0606030504020204" pitchFamily="34" charset="0"/>
              </a:rPr>
              <a:t>What is MDR certification?</a:t>
            </a:r>
          </a:p>
          <a:p>
            <a:pPr algn="l"/>
            <a:r>
              <a:rPr lang="en-US" b="0" i="0">
                <a:solidFill>
                  <a:srgbClr val="444444"/>
                </a:solidFill>
                <a:effectLst/>
                <a:latin typeface="Open Sans" panose="020B0606030504020204" pitchFamily="34" charset="0"/>
              </a:rPr>
              <a:t>MDR certification of a medical device verifies that the device meets all of the regulatory requirements for European Union medical devices; the certification is indicated by a CE Mark.</a:t>
            </a:r>
          </a:p>
          <a:p>
            <a:pPr algn="l"/>
            <a:endParaRPr lang="en-US" b="0" i="0">
              <a:solidFill>
                <a:srgbClr val="444444"/>
              </a:solidFill>
              <a:effectLst/>
              <a:latin typeface="Open Sans" panose="020B0606030504020204" pitchFamily="34" charset="0"/>
            </a:endParaRPr>
          </a:p>
          <a:p>
            <a:pPr algn="l"/>
            <a:r>
              <a:rPr lang="en-US" b="0" i="0">
                <a:solidFill>
                  <a:srgbClr val="444444"/>
                </a:solidFill>
                <a:effectLst/>
                <a:latin typeface="Open Sans" panose="020B0606030504020204" pitchFamily="34" charset="0"/>
              </a:rPr>
              <a:t>In order for medical devices to be certified, the company must implement a Quality Management System (QMS). Many companies use ISO 13485 as a way to implement this QMS, as this is the only QMS standard on the EU harmonized lists, and therefore it is the best way to implement the QMS as it relates to the MDR EU regulation.</a:t>
            </a:r>
          </a:p>
          <a:p>
            <a:endParaRPr lang="da-DK" b="0"/>
          </a:p>
        </p:txBody>
      </p:sp>
      <p:sp>
        <p:nvSpPr>
          <p:cNvPr id="4" name="Pladsholder til slidenummer 3"/>
          <p:cNvSpPr>
            <a:spLocks noGrp="1"/>
          </p:cNvSpPr>
          <p:nvPr>
            <p:ph type="sldNum" sz="quarter" idx="5"/>
          </p:nvPr>
        </p:nvSpPr>
        <p:spPr/>
        <p:txBody>
          <a:bodyPr/>
          <a:lstStyle/>
          <a:p>
            <a:fld id="{CE20E2D0-F58C-3D41-A4FC-AD7239AA36B4}" type="slidenum">
              <a:rPr lang="en-US" smtClean="0"/>
              <a:pPr/>
              <a:t>29</a:t>
            </a:fld>
            <a:endParaRPr lang="en-US"/>
          </a:p>
        </p:txBody>
      </p:sp>
    </p:spTree>
    <p:extLst>
      <p:ext uri="{BB962C8B-B14F-4D97-AF65-F5344CB8AC3E}">
        <p14:creationId xmlns:p14="http://schemas.microsoft.com/office/powerpoint/2010/main" val="11802571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Which classes of products require conformity assessment by a notified body?</a:t>
            </a:r>
          </a:p>
          <a:p>
            <a:r>
              <a:rPr lang="en-US" sz="1200" b="0"/>
              <a:t>Approval is required for Class </a:t>
            </a:r>
            <a:r>
              <a:rPr lang="en-US" sz="1200" b="0" err="1"/>
              <a:t>IIa</a:t>
            </a:r>
            <a:r>
              <a:rPr lang="en-US" sz="1200" b="0"/>
              <a:t>, IIb and III medical devices and Class B, C and D in vitro diagnostic devices.</a:t>
            </a:r>
          </a:p>
          <a:p>
            <a:r>
              <a:rPr lang="en-US" sz="1200" b="0"/>
              <a:t>Some Class I and Class A devices will require notified body approval for parts of the manufacturing process that relates to sterility or metrology, if the medical device includes sterile products or a measuring function.</a:t>
            </a:r>
          </a:p>
          <a:p>
            <a:r>
              <a:rPr lang="en-US" sz="1200" b="0"/>
              <a:t>Manufacturers can certify their products with any notified body approved for MDR / IVDR within the EU.</a:t>
            </a:r>
            <a:endParaRPr lang="en-GB"/>
          </a:p>
        </p:txBody>
      </p:sp>
      <p:sp>
        <p:nvSpPr>
          <p:cNvPr id="4" name="Pladsholder til dato 3"/>
          <p:cNvSpPr>
            <a:spLocks noGrp="1"/>
          </p:cNvSpPr>
          <p:nvPr>
            <p:ph type="dt" idx="10"/>
          </p:nvPr>
        </p:nvSpPr>
        <p:spPr/>
        <p:txBody>
          <a:bodyPr/>
          <a:lstStyle/>
          <a:p>
            <a:fld id="{943E67EA-B2A0-4FBA-BF94-AE5DAFE79B25}" type="datetime1">
              <a:rPr lang="da-DK" smtClean="0"/>
              <a:t>26-09-2023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7E89AC0F-2AB5-4366-8B0C-AC1E11D5B936}" type="slidenum">
              <a:rPr lang="da-DK" smtClean="0"/>
              <a:t>30</a:t>
            </a:fld>
            <a:endParaRPr lang="da-DK"/>
          </a:p>
        </p:txBody>
      </p:sp>
    </p:spTree>
    <p:extLst>
      <p:ext uri="{BB962C8B-B14F-4D97-AF65-F5344CB8AC3E}">
        <p14:creationId xmlns:p14="http://schemas.microsoft.com/office/powerpoint/2010/main" val="3783198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Pernille - præsentation af Dansk</a:t>
            </a:r>
            <a:r>
              <a:rPr lang="da-DK" baseline="0"/>
              <a:t> Standard</a:t>
            </a:r>
            <a:endParaRPr lang="da-DK"/>
          </a:p>
          <a:p>
            <a:endParaRPr lang="da-DK"/>
          </a:p>
          <a:p>
            <a:r>
              <a:rPr lang="en-US"/>
              <a:t>As Denmark's official </a:t>
            </a:r>
            <a:r>
              <a:rPr lang="en-US" err="1"/>
              <a:t>standardisation</a:t>
            </a:r>
            <a:r>
              <a:rPr lang="en-US"/>
              <a:t> </a:t>
            </a:r>
            <a:r>
              <a:rPr lang="en-US" err="1"/>
              <a:t>organisation</a:t>
            </a:r>
            <a:r>
              <a:rPr lang="en-US"/>
              <a:t>, we are the ones who facilitate the development of standards and ensure that Denmark and Danish companies have a say in international and European standards.
It is our role to bring together different stakeholders from e.g. industry, workers' and trade associations, authorities, consumer </a:t>
            </a:r>
            <a:r>
              <a:rPr lang="en-US" err="1"/>
              <a:t>organisations</a:t>
            </a:r>
            <a:r>
              <a:rPr lang="en-US"/>
              <a:t> and research to build consensus on future standards. 
This takes place in our 240 committees, where the participants provide knowledge, we provide professional sparring, facilitate meetings, update documents and ensure consensus about the best content in the standard.
We are a commercial fund and our profits are invested in the development of new activities, primarily in the </a:t>
            </a:r>
            <a:r>
              <a:rPr lang="en-US" err="1"/>
              <a:t>standardisation</a:t>
            </a:r>
            <a:r>
              <a:rPr lang="en-US"/>
              <a:t> work.
Dansk Standard has entered into a partnership with the Ministry of Business with a focus on creating increased growth and competition for business. 
</a:t>
            </a:r>
            <a:endParaRPr lang="da-DK"/>
          </a:p>
        </p:txBody>
      </p:sp>
      <p:sp>
        <p:nvSpPr>
          <p:cNvPr id="4" name="Pladsholder til slidenummer 3"/>
          <p:cNvSpPr>
            <a:spLocks noGrp="1"/>
          </p:cNvSpPr>
          <p:nvPr>
            <p:ph type="sldNum" sz="quarter" idx="10"/>
          </p:nvPr>
        </p:nvSpPr>
        <p:spPr/>
        <p:txBody>
          <a:bodyPr/>
          <a:lstStyle/>
          <a:p>
            <a:fld id="{F5FAF645-D94F-4B44-B8B4-EC31B8197749}" type="slidenum">
              <a:rPr lang="da-DK" smtClean="0"/>
              <a:t>3</a:t>
            </a:fld>
            <a:endParaRPr lang="da-DK"/>
          </a:p>
        </p:txBody>
      </p:sp>
      <p:sp>
        <p:nvSpPr>
          <p:cNvPr id="5" name="Pladsholder til dato 4">
            <a:extLst>
              <a:ext uri="{FF2B5EF4-FFF2-40B4-BE49-F238E27FC236}">
                <a16:creationId xmlns:a16="http://schemas.microsoft.com/office/drawing/2014/main" id="{6DDD1A67-1A44-4DDA-BE62-68281F74F871}"/>
              </a:ext>
            </a:extLst>
          </p:cNvPr>
          <p:cNvSpPr>
            <a:spLocks noGrp="1"/>
          </p:cNvSpPr>
          <p:nvPr>
            <p:ph type="dt" idx="1"/>
          </p:nvPr>
        </p:nvSpPr>
        <p:spPr/>
        <p:txBody>
          <a:bodyPr/>
          <a:lstStyle/>
          <a:p>
            <a:fld id="{8AE783BC-9F5A-4DEF-AE5E-68F8234413E6}" type="datetime1">
              <a:rPr lang="da-DK" smtClean="0"/>
              <a:t>26-09-2023</a:t>
            </a:fld>
            <a:endParaRPr lang="da-DK"/>
          </a:p>
        </p:txBody>
      </p:sp>
      <p:sp>
        <p:nvSpPr>
          <p:cNvPr id="6" name="Pladsholder til sidefod 5">
            <a:extLst>
              <a:ext uri="{FF2B5EF4-FFF2-40B4-BE49-F238E27FC236}">
                <a16:creationId xmlns:a16="http://schemas.microsoft.com/office/drawing/2014/main" id="{ABED305A-E4DC-4E43-99E1-565815D42AFF}"/>
              </a:ext>
            </a:extLst>
          </p:cNvPr>
          <p:cNvSpPr>
            <a:spLocks noGrp="1"/>
          </p:cNvSpPr>
          <p:nvPr>
            <p:ph type="ftr" sz="quarter" idx="4"/>
          </p:nvPr>
        </p:nvSpPr>
        <p:spPr/>
        <p:txBody>
          <a:bodyPr/>
          <a:lstStyle/>
          <a:p>
            <a:endParaRPr lang="da-DK"/>
          </a:p>
        </p:txBody>
      </p:sp>
    </p:spTree>
    <p:extLst>
      <p:ext uri="{BB962C8B-B14F-4D97-AF65-F5344CB8AC3E}">
        <p14:creationId xmlns:p14="http://schemas.microsoft.com/office/powerpoint/2010/main" val="24264039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ato 3"/>
          <p:cNvSpPr>
            <a:spLocks noGrp="1"/>
          </p:cNvSpPr>
          <p:nvPr>
            <p:ph type="dt" idx="1"/>
          </p:nvPr>
        </p:nvSpPr>
        <p:spPr/>
        <p:txBody>
          <a:bodyPr/>
          <a:lstStyle/>
          <a:p>
            <a:fld id="{943E67EA-B2A0-4FBA-BF94-AE5DAFE79B25}" type="datetime1">
              <a:rPr lang="da-DK" smtClean="0"/>
              <a:t>26-09-2023</a:t>
            </a:fld>
            <a:endParaRPr lang="da-DK"/>
          </a:p>
        </p:txBody>
      </p:sp>
      <p:sp>
        <p:nvSpPr>
          <p:cNvPr id="5" name="Pladsholder til sidefod 4"/>
          <p:cNvSpPr>
            <a:spLocks noGrp="1"/>
          </p:cNvSpPr>
          <p:nvPr>
            <p:ph type="ftr" sz="quarter" idx="4"/>
          </p:nvPr>
        </p:nvSpPr>
        <p:spPr/>
        <p:txBody>
          <a:bodyPr/>
          <a:lstStyle/>
          <a:p>
            <a:endParaRPr lang="da-DK"/>
          </a:p>
        </p:txBody>
      </p:sp>
      <p:sp>
        <p:nvSpPr>
          <p:cNvPr id="6" name="Pladsholder til slidenummer 5"/>
          <p:cNvSpPr>
            <a:spLocks noGrp="1"/>
          </p:cNvSpPr>
          <p:nvPr>
            <p:ph type="sldNum" sz="quarter" idx="5"/>
          </p:nvPr>
        </p:nvSpPr>
        <p:spPr/>
        <p:txBody>
          <a:bodyPr/>
          <a:lstStyle/>
          <a:p>
            <a:fld id="{7E89AC0F-2AB5-4366-8B0C-AC1E11D5B936}" type="slidenum">
              <a:rPr lang="da-DK" smtClean="0"/>
              <a:t>31</a:t>
            </a:fld>
            <a:endParaRPr lang="da-DK"/>
          </a:p>
        </p:txBody>
      </p:sp>
    </p:spTree>
    <p:extLst>
      <p:ext uri="{BB962C8B-B14F-4D97-AF65-F5344CB8AC3E}">
        <p14:creationId xmlns:p14="http://schemas.microsoft.com/office/powerpoint/2010/main" val="19549239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t>Pernille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err="1"/>
              <a:t>Before</a:t>
            </a:r>
            <a:r>
              <a:rPr lang="da-DK"/>
              <a:t> </a:t>
            </a:r>
            <a:r>
              <a:rPr lang="da-DK" err="1"/>
              <a:t>we</a:t>
            </a:r>
            <a:r>
              <a:rPr lang="da-DK"/>
              <a:t> </a:t>
            </a:r>
            <a:r>
              <a:rPr lang="da-DK" err="1"/>
              <a:t>move</a:t>
            </a:r>
            <a:r>
              <a:rPr lang="da-DK"/>
              <a:t> on </a:t>
            </a:r>
            <a:r>
              <a:rPr lang="da-DK" err="1"/>
              <a:t>we</a:t>
            </a:r>
            <a:r>
              <a:rPr lang="da-DK"/>
              <a:t> </a:t>
            </a:r>
            <a:r>
              <a:rPr lang="da-DK" err="1"/>
              <a:t>need</a:t>
            </a:r>
            <a:r>
              <a:rPr lang="da-DK"/>
              <a:t> to talk briefly </a:t>
            </a:r>
            <a:r>
              <a:rPr lang="da-DK" err="1"/>
              <a:t>about</a:t>
            </a:r>
            <a:r>
              <a:rPr lang="da-DK"/>
              <a:t> </a:t>
            </a:r>
            <a:r>
              <a:rPr lang="da-DK" err="1"/>
              <a:t>what</a:t>
            </a:r>
            <a:r>
              <a:rPr lang="da-DK"/>
              <a:t> a standard is!</a:t>
            </a:r>
          </a:p>
          <a:p>
            <a:endParaRPr lang="en-GB" sz="2200"/>
          </a:p>
          <a:p>
            <a:r>
              <a:rPr lang="en-US"/>
              <a:t>European standards play a key role in the CE marking. This applies in particular to the so-called </a:t>
            </a:r>
            <a:r>
              <a:rPr lang="en-US" err="1"/>
              <a:t>harmonised</a:t>
            </a:r>
            <a:r>
              <a:rPr lang="en-US"/>
              <a:t> standards, which, in short, are standards for how a directive/regulation can be complied with as a producer. If you follow a </a:t>
            </a:r>
            <a:r>
              <a:rPr lang="en-US" err="1"/>
              <a:t>harmonised</a:t>
            </a:r>
            <a:r>
              <a:rPr lang="en-US"/>
              <a:t> standard, you have the right to assume that you are also meeting the essential requirements of the legislation. It's also called presumption. In other words, the standards become an aid for the manufacturer to prove that he meets the requirements of the legislation.</a:t>
            </a:r>
            <a:endParaRPr lang="da-DK"/>
          </a:p>
          <a:p>
            <a:endParaRPr lang="da-DK"/>
          </a:p>
          <a:p>
            <a:endParaRPr lang="da-DK"/>
          </a:p>
        </p:txBody>
      </p:sp>
      <p:sp>
        <p:nvSpPr>
          <p:cNvPr id="4" name="Pladsholder til slidenummer 3"/>
          <p:cNvSpPr>
            <a:spLocks noGrp="1"/>
          </p:cNvSpPr>
          <p:nvPr>
            <p:ph type="sldNum" sz="quarter" idx="5"/>
          </p:nvPr>
        </p:nvSpPr>
        <p:spPr/>
        <p:txBody>
          <a:bodyPr/>
          <a:lstStyle/>
          <a:p>
            <a:fld id="{CE20E2D0-F58C-3D41-A4FC-AD7239AA36B4}" type="slidenum">
              <a:rPr lang="en-US" smtClean="0"/>
              <a:pPr/>
              <a:t>32</a:t>
            </a:fld>
            <a:endParaRPr lang="en-US"/>
          </a:p>
        </p:txBody>
      </p:sp>
    </p:spTree>
    <p:extLst>
      <p:ext uri="{BB962C8B-B14F-4D97-AF65-F5344CB8AC3E}">
        <p14:creationId xmlns:p14="http://schemas.microsoft.com/office/powerpoint/2010/main" val="18880383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a:t>(standards in everyday life)
Standards not only have an impact on business, but also play an important role for all of us in everyday life.
Standards have become such a natural part of our everyday lives that we often do not give them a thought - although many of them are of great importance to us. 
Just imagine if the light bulb didn't fit the lamp, if the screw didn't fit the nut, if the USB connector only fit into some PCs, or if no one agreed on fundamental management and quality principles. That would not be very effective. 
Standards are used everywhere - locally and globally. There are standards for everything from the swing in the playground to the windmill. 
</a:t>
            </a:r>
            <a:endParaRPr lang="da-DK"/>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FAF645-D94F-4B44-B8B4-EC31B8197749}"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98388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Pernille</a:t>
            </a:r>
          </a:p>
          <a:p>
            <a:r>
              <a:rPr lang="en-US"/>
              <a:t>For most products, the standards are an offer to the manufacturer and their use is voluntary. However, in the case of construction products, for example, standards must be applied, i.e. the application of </a:t>
            </a:r>
            <a:r>
              <a:rPr lang="en-US" err="1"/>
              <a:t>harmonised</a:t>
            </a:r>
            <a:r>
              <a:rPr lang="en-US"/>
              <a:t> standards is mandatory.
Do you have to comply with standards?</a:t>
            </a:r>
            <a:br>
              <a:rPr lang="en-US"/>
            </a:br>
            <a:r>
              <a:rPr lang="en-US"/>
              <a:t>In some cases, yes!
Directives are legislation and must, of course, be followed. Standards are recommendations and it is generally voluntary to use them. However, there are a few exceptions where you have to follow a standard:
Where laws or directives require certain standards to be followed
When a company advertises that a product or service meets the requirements of a given standard
Where a contract or labelling scheme states that a product or service must meet one or more standards.
If you do not use the </a:t>
            </a:r>
            <a:r>
              <a:rPr lang="en-US" err="1"/>
              <a:t>harmonised</a:t>
            </a:r>
            <a:r>
              <a:rPr lang="en-US"/>
              <a:t> standards, you must document your solution yourself. If, on the other hand, you use the standards that have been made for a particular directive, you can refer only to the standards in your documentation.
</a:t>
            </a:r>
            <a:endParaRPr lang="en-GB"/>
          </a:p>
        </p:txBody>
      </p:sp>
      <p:sp>
        <p:nvSpPr>
          <p:cNvPr id="4" name="Pladsholder til slidenummer 3"/>
          <p:cNvSpPr>
            <a:spLocks noGrp="1"/>
          </p:cNvSpPr>
          <p:nvPr>
            <p:ph type="sldNum" sz="quarter" idx="10"/>
          </p:nvPr>
        </p:nvSpPr>
        <p:spPr/>
        <p:txBody>
          <a:bodyPr/>
          <a:lstStyle/>
          <a:p>
            <a:fld id="{7E89AC0F-2AB5-4366-8B0C-AC1E11D5B936}" type="slidenum">
              <a:rPr lang="da-DK" smtClean="0"/>
              <a:t>34</a:t>
            </a:fld>
            <a:endParaRPr lang="da-DK"/>
          </a:p>
        </p:txBody>
      </p:sp>
      <p:sp>
        <p:nvSpPr>
          <p:cNvPr id="5" name="Pladsholder til dato 4">
            <a:extLst>
              <a:ext uri="{FF2B5EF4-FFF2-40B4-BE49-F238E27FC236}">
                <a16:creationId xmlns:a16="http://schemas.microsoft.com/office/drawing/2014/main" id="{E61B4C01-AEC9-4C90-A9F0-EEDE0E87AB63}"/>
              </a:ext>
            </a:extLst>
          </p:cNvPr>
          <p:cNvSpPr>
            <a:spLocks noGrp="1"/>
          </p:cNvSpPr>
          <p:nvPr>
            <p:ph type="dt" idx="1"/>
          </p:nvPr>
        </p:nvSpPr>
        <p:spPr/>
        <p:txBody>
          <a:bodyPr/>
          <a:lstStyle/>
          <a:p>
            <a:fld id="{DE379030-C09E-4ED1-82D6-764C3FED32F6}" type="datetime1">
              <a:rPr lang="da-DK" smtClean="0"/>
              <a:t>26-09-2023</a:t>
            </a:fld>
            <a:endParaRPr lang="da-DK"/>
          </a:p>
        </p:txBody>
      </p:sp>
      <p:sp>
        <p:nvSpPr>
          <p:cNvPr id="6" name="Pladsholder til sidefod 5">
            <a:extLst>
              <a:ext uri="{FF2B5EF4-FFF2-40B4-BE49-F238E27FC236}">
                <a16:creationId xmlns:a16="http://schemas.microsoft.com/office/drawing/2014/main" id="{A73C0162-65A6-4F52-AB53-56110F0DCE2C}"/>
              </a:ext>
            </a:extLst>
          </p:cNvPr>
          <p:cNvSpPr>
            <a:spLocks noGrp="1"/>
          </p:cNvSpPr>
          <p:nvPr>
            <p:ph type="ftr" sz="quarter" idx="4"/>
          </p:nvPr>
        </p:nvSpPr>
        <p:spPr/>
        <p:txBody>
          <a:bodyPr/>
          <a:lstStyle/>
          <a:p>
            <a:endParaRPr lang="da-DK"/>
          </a:p>
        </p:txBody>
      </p:sp>
    </p:spTree>
    <p:extLst>
      <p:ext uri="{BB962C8B-B14F-4D97-AF65-F5344CB8AC3E}">
        <p14:creationId xmlns:p14="http://schemas.microsoft.com/office/powerpoint/2010/main" val="8949300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Pernille</a:t>
            </a:r>
          </a:p>
          <a:p>
            <a:pPr lvl="1"/>
            <a:endParaRPr lang="en-GB" sz="2200"/>
          </a:p>
          <a:p>
            <a:r>
              <a:rPr lang="en-GB" sz="2200"/>
              <a:t>Standards can describe requirements for:</a:t>
            </a:r>
          </a:p>
          <a:p>
            <a:pPr lvl="1"/>
            <a:r>
              <a:rPr lang="en-GB" sz="2200" b="1"/>
              <a:t>Construction</a:t>
            </a:r>
            <a:r>
              <a:rPr lang="en-GB" sz="2200"/>
              <a:t> – e.g. paper formats, thread, data formats</a:t>
            </a:r>
          </a:p>
          <a:p>
            <a:pPr lvl="1"/>
            <a:r>
              <a:rPr lang="en-GB" sz="2200" b="1"/>
              <a:t>Performance</a:t>
            </a:r>
            <a:r>
              <a:rPr lang="en-GB" sz="2200"/>
              <a:t> – e.g. breaking strength, energy performance, safety, ergonomics, noise </a:t>
            </a:r>
          </a:p>
          <a:p>
            <a:pPr lvl="1"/>
            <a:r>
              <a:rPr lang="en-GB" sz="2200" b="1"/>
              <a:t>Methods</a:t>
            </a:r>
            <a:r>
              <a:rPr lang="en-GB" sz="2200"/>
              <a:t> – e.g. test schemes, chemical analysis, documentation of performance</a:t>
            </a:r>
          </a:p>
          <a:p>
            <a:pPr lvl="1"/>
            <a:r>
              <a:rPr lang="en-GB" sz="2200" b="1"/>
              <a:t>Management systems</a:t>
            </a:r>
            <a:r>
              <a:rPr lang="en-GB" sz="2200"/>
              <a:t> – e.g. quality, risk, energy or environmental management</a:t>
            </a:r>
          </a:p>
          <a:p>
            <a:pPr lvl="1"/>
            <a:r>
              <a:rPr lang="en-GB" sz="2200" b="1"/>
              <a:t>Symbols</a:t>
            </a:r>
            <a:r>
              <a:rPr lang="en-GB" sz="2200"/>
              <a:t> – e.g. pictograms, symbols for machines, classification systems</a:t>
            </a:r>
          </a:p>
          <a:p>
            <a:pPr lvl="1"/>
            <a:r>
              <a:rPr lang="en-GB" sz="2200" b="1"/>
              <a:t>Terminology</a:t>
            </a:r>
            <a:r>
              <a:rPr lang="en-GB" sz="2200"/>
              <a:t> – definitions of main terms within different fields</a:t>
            </a:r>
          </a:p>
          <a:p>
            <a:pPr marL="180000" lvl="1" indent="0">
              <a:buNone/>
            </a:pPr>
            <a:endParaRPr lang="en-GB" sz="2200"/>
          </a:p>
          <a:p>
            <a:r>
              <a:rPr lang="en-GB" sz="2200"/>
              <a:t>Standards allow us to speak the same language</a:t>
            </a:r>
          </a:p>
          <a:p>
            <a:endParaRPr lang="da-DK"/>
          </a:p>
        </p:txBody>
      </p:sp>
      <p:sp>
        <p:nvSpPr>
          <p:cNvPr id="4" name="Pladsholder til slidenummer 3"/>
          <p:cNvSpPr>
            <a:spLocks noGrp="1"/>
          </p:cNvSpPr>
          <p:nvPr>
            <p:ph type="sldNum" sz="quarter" idx="10"/>
          </p:nvPr>
        </p:nvSpPr>
        <p:spPr/>
        <p:txBody>
          <a:bodyPr/>
          <a:lstStyle/>
          <a:p>
            <a:fld id="{6FA4FA72-E556-482B-A008-3552AADF608A}" type="slidenum">
              <a:rPr lang="da-DK" smtClean="0"/>
              <a:t>35</a:t>
            </a:fld>
            <a:endParaRPr lang="da-DK"/>
          </a:p>
        </p:txBody>
      </p:sp>
    </p:spTree>
    <p:extLst>
      <p:ext uri="{BB962C8B-B14F-4D97-AF65-F5344CB8AC3E}">
        <p14:creationId xmlns:p14="http://schemas.microsoft.com/office/powerpoint/2010/main" val="33896826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Evt. Torben</a:t>
            </a:r>
          </a:p>
        </p:txBody>
      </p:sp>
      <p:sp>
        <p:nvSpPr>
          <p:cNvPr id="4" name="Pladsholder til slidenummer 3"/>
          <p:cNvSpPr>
            <a:spLocks noGrp="1"/>
          </p:cNvSpPr>
          <p:nvPr>
            <p:ph type="sldNum" sz="quarter" idx="5"/>
          </p:nvPr>
        </p:nvSpPr>
        <p:spPr/>
        <p:txBody>
          <a:bodyPr/>
          <a:lstStyle/>
          <a:p>
            <a:fld id="{CE20E2D0-F58C-3D41-A4FC-AD7239AA36B4}" type="slidenum">
              <a:rPr lang="en-US" smtClean="0"/>
              <a:pPr/>
              <a:t>36</a:t>
            </a:fld>
            <a:endParaRPr lang="en-US"/>
          </a:p>
        </p:txBody>
      </p:sp>
    </p:spTree>
    <p:extLst>
      <p:ext uri="{BB962C8B-B14F-4D97-AF65-F5344CB8AC3E}">
        <p14:creationId xmlns:p14="http://schemas.microsoft.com/office/powerpoint/2010/main" val="14508568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Torben</a:t>
            </a:r>
          </a:p>
        </p:txBody>
      </p:sp>
      <p:sp>
        <p:nvSpPr>
          <p:cNvPr id="4" name="Pladsholder til slidenummer 3"/>
          <p:cNvSpPr>
            <a:spLocks noGrp="1"/>
          </p:cNvSpPr>
          <p:nvPr>
            <p:ph type="sldNum" sz="quarter" idx="5"/>
          </p:nvPr>
        </p:nvSpPr>
        <p:spPr/>
        <p:txBody>
          <a:bodyPr/>
          <a:lstStyle/>
          <a:p>
            <a:fld id="{CE20E2D0-F58C-3D41-A4FC-AD7239AA36B4}" type="slidenum">
              <a:rPr lang="en-US" smtClean="0"/>
              <a:pPr/>
              <a:t>37</a:t>
            </a:fld>
            <a:endParaRPr lang="en-US"/>
          </a:p>
        </p:txBody>
      </p:sp>
    </p:spTree>
    <p:extLst>
      <p:ext uri="{BB962C8B-B14F-4D97-AF65-F5344CB8AC3E}">
        <p14:creationId xmlns:p14="http://schemas.microsoft.com/office/powerpoint/2010/main" val="13516626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Torben</a:t>
            </a:r>
          </a:p>
        </p:txBody>
      </p:sp>
      <p:sp>
        <p:nvSpPr>
          <p:cNvPr id="4" name="Pladsholder til slidenummer 3"/>
          <p:cNvSpPr>
            <a:spLocks noGrp="1"/>
          </p:cNvSpPr>
          <p:nvPr>
            <p:ph type="sldNum" sz="quarter" idx="5"/>
          </p:nvPr>
        </p:nvSpPr>
        <p:spPr/>
        <p:txBody>
          <a:bodyPr/>
          <a:lstStyle/>
          <a:p>
            <a:fld id="{CE20E2D0-F58C-3D41-A4FC-AD7239AA36B4}" type="slidenum">
              <a:rPr lang="en-US" smtClean="0"/>
              <a:pPr/>
              <a:t>38</a:t>
            </a:fld>
            <a:endParaRPr lang="en-US"/>
          </a:p>
        </p:txBody>
      </p:sp>
    </p:spTree>
    <p:extLst>
      <p:ext uri="{BB962C8B-B14F-4D97-AF65-F5344CB8AC3E}">
        <p14:creationId xmlns:p14="http://schemas.microsoft.com/office/powerpoint/2010/main" val="30847929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7E89AC0F-2AB5-4366-8B0C-AC1E11D5B936}" type="slidenum">
              <a:rPr lang="da-DK" smtClean="0"/>
              <a:t>39</a:t>
            </a:fld>
            <a:endParaRPr lang="da-DK"/>
          </a:p>
        </p:txBody>
      </p:sp>
      <p:sp>
        <p:nvSpPr>
          <p:cNvPr id="5" name="Pladsholder til dato 4">
            <a:extLst>
              <a:ext uri="{FF2B5EF4-FFF2-40B4-BE49-F238E27FC236}">
                <a16:creationId xmlns:a16="http://schemas.microsoft.com/office/drawing/2014/main" id="{F9C67D88-9A88-44B0-8793-66DED17E7AF4}"/>
              </a:ext>
            </a:extLst>
          </p:cNvPr>
          <p:cNvSpPr>
            <a:spLocks noGrp="1"/>
          </p:cNvSpPr>
          <p:nvPr>
            <p:ph type="dt" idx="1"/>
          </p:nvPr>
        </p:nvSpPr>
        <p:spPr/>
        <p:txBody>
          <a:bodyPr/>
          <a:lstStyle/>
          <a:p>
            <a:fld id="{27886FB4-895C-41DD-B5D8-52206C4BC022}" type="datetime1">
              <a:rPr lang="da-DK" smtClean="0"/>
              <a:t>26-09-2023</a:t>
            </a:fld>
            <a:endParaRPr lang="da-DK"/>
          </a:p>
        </p:txBody>
      </p:sp>
      <p:sp>
        <p:nvSpPr>
          <p:cNvPr id="6" name="Pladsholder til sidefod 5">
            <a:extLst>
              <a:ext uri="{FF2B5EF4-FFF2-40B4-BE49-F238E27FC236}">
                <a16:creationId xmlns:a16="http://schemas.microsoft.com/office/drawing/2014/main" id="{CD5F164E-1F33-4972-9F3B-3152258566CF}"/>
              </a:ext>
            </a:extLst>
          </p:cNvPr>
          <p:cNvSpPr>
            <a:spLocks noGrp="1"/>
          </p:cNvSpPr>
          <p:nvPr>
            <p:ph type="ftr" sz="quarter" idx="4"/>
          </p:nvPr>
        </p:nvSpPr>
        <p:spPr/>
        <p:txBody>
          <a:bodyPr/>
          <a:lstStyle/>
          <a:p>
            <a:endParaRPr lang="da-DK"/>
          </a:p>
        </p:txBody>
      </p:sp>
    </p:spTree>
    <p:extLst>
      <p:ext uri="{BB962C8B-B14F-4D97-AF65-F5344CB8AC3E}">
        <p14:creationId xmlns:p14="http://schemas.microsoft.com/office/powerpoint/2010/main" val="40029701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ato 3"/>
          <p:cNvSpPr>
            <a:spLocks noGrp="1"/>
          </p:cNvSpPr>
          <p:nvPr>
            <p:ph type="dt" idx="1"/>
          </p:nvPr>
        </p:nvSpPr>
        <p:spPr/>
        <p:txBody>
          <a:bodyPr/>
          <a:lstStyle/>
          <a:p>
            <a:fld id="{943E67EA-B2A0-4FBA-BF94-AE5DAFE79B25}" type="datetime1">
              <a:rPr lang="da-DK" smtClean="0"/>
              <a:t>26-09-2023</a:t>
            </a:fld>
            <a:endParaRPr lang="da-DK"/>
          </a:p>
        </p:txBody>
      </p:sp>
      <p:sp>
        <p:nvSpPr>
          <p:cNvPr id="5" name="Pladsholder til sidefod 4"/>
          <p:cNvSpPr>
            <a:spLocks noGrp="1"/>
          </p:cNvSpPr>
          <p:nvPr>
            <p:ph type="ftr" sz="quarter" idx="4"/>
          </p:nvPr>
        </p:nvSpPr>
        <p:spPr/>
        <p:txBody>
          <a:bodyPr/>
          <a:lstStyle/>
          <a:p>
            <a:endParaRPr lang="da-DK"/>
          </a:p>
        </p:txBody>
      </p:sp>
      <p:sp>
        <p:nvSpPr>
          <p:cNvPr id="6" name="Pladsholder til slidenummer 5"/>
          <p:cNvSpPr>
            <a:spLocks noGrp="1"/>
          </p:cNvSpPr>
          <p:nvPr>
            <p:ph type="sldNum" sz="quarter" idx="5"/>
          </p:nvPr>
        </p:nvSpPr>
        <p:spPr/>
        <p:txBody>
          <a:bodyPr/>
          <a:lstStyle/>
          <a:p>
            <a:fld id="{7E89AC0F-2AB5-4366-8B0C-AC1E11D5B936}" type="slidenum">
              <a:rPr lang="da-DK" smtClean="0"/>
              <a:t>40</a:t>
            </a:fld>
            <a:endParaRPr lang="da-DK"/>
          </a:p>
        </p:txBody>
      </p:sp>
    </p:spTree>
    <p:extLst>
      <p:ext uri="{BB962C8B-B14F-4D97-AF65-F5344CB8AC3E}">
        <p14:creationId xmlns:p14="http://schemas.microsoft.com/office/powerpoint/2010/main" val="2513346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a:t>Torben</a:t>
            </a:r>
          </a:p>
        </p:txBody>
      </p:sp>
      <p:sp>
        <p:nvSpPr>
          <p:cNvPr id="4" name="Pladsholder til dato 3"/>
          <p:cNvSpPr>
            <a:spLocks noGrp="1"/>
          </p:cNvSpPr>
          <p:nvPr>
            <p:ph type="dt" idx="10"/>
          </p:nvPr>
        </p:nvSpPr>
        <p:spPr/>
        <p:txBody>
          <a:bodyPr/>
          <a:lstStyle/>
          <a:p>
            <a:fld id="{943E67EA-B2A0-4FBA-BF94-AE5DAFE79B25}" type="datetime1">
              <a:rPr lang="da-DK" smtClean="0"/>
              <a:t>26-09-2023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7E89AC0F-2AB5-4366-8B0C-AC1E11D5B936}" type="slidenum">
              <a:rPr lang="da-DK" smtClean="0"/>
              <a:t>4</a:t>
            </a:fld>
            <a:endParaRPr lang="da-DK"/>
          </a:p>
        </p:txBody>
      </p:sp>
    </p:spTree>
    <p:extLst>
      <p:ext uri="{BB962C8B-B14F-4D97-AF65-F5344CB8AC3E}">
        <p14:creationId xmlns:p14="http://schemas.microsoft.com/office/powerpoint/2010/main" val="35310132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E20E2D0-F58C-3D41-A4FC-AD7239AA36B4}" type="slidenum">
              <a:rPr lang="en-US" smtClean="0"/>
              <a:pPr/>
              <a:t>41</a:t>
            </a:fld>
            <a:endParaRPr lang="en-US"/>
          </a:p>
        </p:txBody>
      </p:sp>
    </p:spTree>
    <p:extLst>
      <p:ext uri="{BB962C8B-B14F-4D97-AF65-F5344CB8AC3E}">
        <p14:creationId xmlns:p14="http://schemas.microsoft.com/office/powerpoint/2010/main" val="41688324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E20E2D0-F58C-3D41-A4FC-AD7239AA36B4}" type="slidenum">
              <a:rPr lang="en-US" smtClean="0"/>
              <a:pPr/>
              <a:t>42</a:t>
            </a:fld>
            <a:endParaRPr lang="en-US"/>
          </a:p>
        </p:txBody>
      </p:sp>
    </p:spTree>
    <p:extLst>
      <p:ext uri="{BB962C8B-B14F-4D97-AF65-F5344CB8AC3E}">
        <p14:creationId xmlns:p14="http://schemas.microsoft.com/office/powerpoint/2010/main" val="6606242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E20E2D0-F58C-3D41-A4FC-AD7239AA36B4}" type="slidenum">
              <a:rPr lang="en-US" smtClean="0"/>
              <a:pPr/>
              <a:t>43</a:t>
            </a:fld>
            <a:endParaRPr lang="en-US"/>
          </a:p>
        </p:txBody>
      </p:sp>
    </p:spTree>
    <p:extLst>
      <p:ext uri="{BB962C8B-B14F-4D97-AF65-F5344CB8AC3E}">
        <p14:creationId xmlns:p14="http://schemas.microsoft.com/office/powerpoint/2010/main" val="15301062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E20E2D0-F58C-3D41-A4FC-AD7239AA36B4}" type="slidenum">
              <a:rPr lang="en-US" smtClean="0"/>
              <a:pPr/>
              <a:t>44</a:t>
            </a:fld>
            <a:endParaRPr lang="en-US"/>
          </a:p>
        </p:txBody>
      </p:sp>
    </p:spTree>
    <p:extLst>
      <p:ext uri="{BB962C8B-B14F-4D97-AF65-F5344CB8AC3E}">
        <p14:creationId xmlns:p14="http://schemas.microsoft.com/office/powerpoint/2010/main" val="11827149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E20E2D0-F58C-3D41-A4FC-AD7239AA36B4}" type="slidenum">
              <a:rPr lang="en-US" smtClean="0"/>
              <a:pPr/>
              <a:t>45</a:t>
            </a:fld>
            <a:endParaRPr lang="en-US"/>
          </a:p>
        </p:txBody>
      </p:sp>
    </p:spTree>
    <p:extLst>
      <p:ext uri="{BB962C8B-B14F-4D97-AF65-F5344CB8AC3E}">
        <p14:creationId xmlns:p14="http://schemas.microsoft.com/office/powerpoint/2010/main" val="19013051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E20E2D0-F58C-3D41-A4FC-AD7239AA36B4}" type="slidenum">
              <a:rPr lang="en-US" smtClean="0"/>
              <a:pPr/>
              <a:t>46</a:t>
            </a:fld>
            <a:endParaRPr lang="en-US"/>
          </a:p>
        </p:txBody>
      </p:sp>
    </p:spTree>
    <p:extLst>
      <p:ext uri="{BB962C8B-B14F-4D97-AF65-F5344CB8AC3E}">
        <p14:creationId xmlns:p14="http://schemas.microsoft.com/office/powerpoint/2010/main" val="12329227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E20E2D0-F58C-3D41-A4FC-AD7239AA36B4}" type="slidenum">
              <a:rPr lang="en-US" smtClean="0"/>
              <a:pPr/>
              <a:t>47</a:t>
            </a:fld>
            <a:endParaRPr lang="en-US"/>
          </a:p>
        </p:txBody>
      </p:sp>
    </p:spTree>
    <p:extLst>
      <p:ext uri="{BB962C8B-B14F-4D97-AF65-F5344CB8AC3E}">
        <p14:creationId xmlns:p14="http://schemas.microsoft.com/office/powerpoint/2010/main" val="13464887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E20E2D0-F58C-3D41-A4FC-AD7239AA36B4}" type="slidenum">
              <a:rPr lang="en-US" smtClean="0"/>
              <a:pPr/>
              <a:t>48</a:t>
            </a:fld>
            <a:endParaRPr lang="en-US"/>
          </a:p>
        </p:txBody>
      </p:sp>
    </p:spTree>
    <p:extLst>
      <p:ext uri="{BB962C8B-B14F-4D97-AF65-F5344CB8AC3E}">
        <p14:creationId xmlns:p14="http://schemas.microsoft.com/office/powerpoint/2010/main" val="30368647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E20E2D0-F58C-3D41-A4FC-AD7239AA36B4}" type="slidenum">
              <a:rPr lang="en-US" smtClean="0"/>
              <a:pPr/>
              <a:t>49</a:t>
            </a:fld>
            <a:endParaRPr lang="en-US"/>
          </a:p>
        </p:txBody>
      </p:sp>
    </p:spTree>
    <p:extLst>
      <p:ext uri="{BB962C8B-B14F-4D97-AF65-F5344CB8AC3E}">
        <p14:creationId xmlns:p14="http://schemas.microsoft.com/office/powerpoint/2010/main" val="1162966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ato 3"/>
          <p:cNvSpPr>
            <a:spLocks noGrp="1"/>
          </p:cNvSpPr>
          <p:nvPr>
            <p:ph type="dt" idx="1"/>
          </p:nvPr>
        </p:nvSpPr>
        <p:spPr/>
        <p:txBody>
          <a:bodyPr/>
          <a:lstStyle/>
          <a:p>
            <a:fld id="{943E67EA-B2A0-4FBA-BF94-AE5DAFE79B25}" type="datetime1">
              <a:rPr lang="da-DK" smtClean="0"/>
              <a:t>26-09-2023</a:t>
            </a:fld>
            <a:endParaRPr lang="da-DK"/>
          </a:p>
        </p:txBody>
      </p:sp>
      <p:sp>
        <p:nvSpPr>
          <p:cNvPr id="5" name="Pladsholder til sidefod 4"/>
          <p:cNvSpPr>
            <a:spLocks noGrp="1"/>
          </p:cNvSpPr>
          <p:nvPr>
            <p:ph type="ftr" sz="quarter" idx="4"/>
          </p:nvPr>
        </p:nvSpPr>
        <p:spPr/>
        <p:txBody>
          <a:bodyPr/>
          <a:lstStyle/>
          <a:p>
            <a:endParaRPr lang="da-DK"/>
          </a:p>
        </p:txBody>
      </p:sp>
      <p:sp>
        <p:nvSpPr>
          <p:cNvPr id="6" name="Pladsholder til slidenummer 5"/>
          <p:cNvSpPr>
            <a:spLocks noGrp="1"/>
          </p:cNvSpPr>
          <p:nvPr>
            <p:ph type="sldNum" sz="quarter" idx="5"/>
          </p:nvPr>
        </p:nvSpPr>
        <p:spPr/>
        <p:txBody>
          <a:bodyPr/>
          <a:lstStyle/>
          <a:p>
            <a:fld id="{7E89AC0F-2AB5-4366-8B0C-AC1E11D5B936}" type="slidenum">
              <a:rPr lang="da-DK" smtClean="0"/>
              <a:t>50</a:t>
            </a:fld>
            <a:endParaRPr lang="da-DK"/>
          </a:p>
        </p:txBody>
      </p:sp>
    </p:spTree>
    <p:extLst>
      <p:ext uri="{BB962C8B-B14F-4D97-AF65-F5344CB8AC3E}">
        <p14:creationId xmlns:p14="http://schemas.microsoft.com/office/powerpoint/2010/main" val="1200241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dato 3"/>
          <p:cNvSpPr>
            <a:spLocks noGrp="1"/>
          </p:cNvSpPr>
          <p:nvPr>
            <p:ph type="dt" idx="10"/>
          </p:nvPr>
        </p:nvSpPr>
        <p:spPr/>
        <p:txBody>
          <a:bodyPr/>
          <a:lstStyle/>
          <a:p>
            <a:fld id="{943E67EA-B2A0-4FBA-BF94-AE5DAFE79B25}" type="datetime1">
              <a:rPr lang="da-DK" smtClean="0"/>
              <a:t>26-09-2023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7E89AC0F-2AB5-4366-8B0C-AC1E11D5B936}" type="slidenum">
              <a:rPr lang="da-DK" smtClean="0"/>
              <a:t>5</a:t>
            </a:fld>
            <a:endParaRPr lang="da-DK"/>
          </a:p>
        </p:txBody>
      </p:sp>
    </p:spTree>
    <p:extLst>
      <p:ext uri="{BB962C8B-B14F-4D97-AF65-F5344CB8AC3E}">
        <p14:creationId xmlns:p14="http://schemas.microsoft.com/office/powerpoint/2010/main" val="2950466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E20E2D0-F58C-3D41-A4FC-AD7239AA36B4}" type="slidenum">
              <a:rPr lang="en-US" smtClean="0"/>
              <a:pPr/>
              <a:t>51</a:t>
            </a:fld>
            <a:endParaRPr lang="en-US"/>
          </a:p>
        </p:txBody>
      </p:sp>
    </p:spTree>
    <p:extLst>
      <p:ext uri="{BB962C8B-B14F-4D97-AF65-F5344CB8AC3E}">
        <p14:creationId xmlns:p14="http://schemas.microsoft.com/office/powerpoint/2010/main" val="30565723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E20E2D0-F58C-3D41-A4FC-AD7239AA36B4}" type="slidenum">
              <a:rPr lang="en-US" smtClean="0"/>
              <a:pPr/>
              <a:t>52</a:t>
            </a:fld>
            <a:endParaRPr lang="en-US"/>
          </a:p>
        </p:txBody>
      </p:sp>
    </p:spTree>
    <p:extLst>
      <p:ext uri="{BB962C8B-B14F-4D97-AF65-F5344CB8AC3E}">
        <p14:creationId xmlns:p14="http://schemas.microsoft.com/office/powerpoint/2010/main" val="1863385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E20E2D0-F58C-3D41-A4FC-AD7239AA36B4}" type="slidenum">
              <a:rPr lang="en-US" smtClean="0"/>
              <a:pPr/>
              <a:t>6</a:t>
            </a:fld>
            <a:endParaRPr lang="en-US"/>
          </a:p>
        </p:txBody>
      </p:sp>
    </p:spTree>
    <p:extLst>
      <p:ext uri="{BB962C8B-B14F-4D97-AF65-F5344CB8AC3E}">
        <p14:creationId xmlns:p14="http://schemas.microsoft.com/office/powerpoint/2010/main" val="39049441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E20E2D0-F58C-3D41-A4FC-AD7239AA36B4}" type="slidenum">
              <a:rPr lang="en-US" smtClean="0"/>
              <a:pPr/>
              <a:t>7</a:t>
            </a:fld>
            <a:endParaRPr lang="en-US"/>
          </a:p>
        </p:txBody>
      </p:sp>
    </p:spTree>
    <p:extLst>
      <p:ext uri="{BB962C8B-B14F-4D97-AF65-F5344CB8AC3E}">
        <p14:creationId xmlns:p14="http://schemas.microsoft.com/office/powerpoint/2010/main" val="2642488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2275" y="1241425"/>
            <a:ext cx="5953125" cy="3349625"/>
          </a:xfrm>
        </p:spPr>
      </p:sp>
      <p:sp>
        <p:nvSpPr>
          <p:cNvPr id="3" name="Pladsholder til noter 2"/>
          <p:cNvSpPr>
            <a:spLocks noGrp="1"/>
          </p:cNvSpPr>
          <p:nvPr>
            <p:ph type="body" idx="1"/>
          </p:nvPr>
        </p:nvSpPr>
        <p:spPr/>
        <p:txBody>
          <a:bodyPr/>
          <a:lstStyle/>
          <a:p>
            <a:r>
              <a:rPr lang="en-US" sz="1200" kern="1200">
                <a:solidFill>
                  <a:schemeClr val="tx1"/>
                </a:solidFill>
                <a:effectLst/>
                <a:latin typeface="+mn-lt"/>
                <a:ea typeface="+mn-ea"/>
                <a:cs typeface="+mn-cs"/>
              </a:rPr>
              <a:t>The</a:t>
            </a:r>
            <a:r>
              <a:rPr lang="en-US" sz="1200" kern="1200" baseline="0">
                <a:solidFill>
                  <a:schemeClr val="tx1"/>
                </a:solidFill>
                <a:effectLst/>
                <a:latin typeface="+mn-lt"/>
                <a:ea typeface="+mn-ea"/>
                <a:cs typeface="+mn-cs"/>
              </a:rPr>
              <a:t> use of Harmonized European standards, or parts thereof, gives you</a:t>
            </a:r>
            <a:r>
              <a:rPr lang="en-US" sz="1200" kern="1200">
                <a:solidFill>
                  <a:schemeClr val="tx1"/>
                </a:solidFill>
                <a:effectLst/>
                <a:latin typeface="+mn-lt"/>
                <a:ea typeface="+mn-ea"/>
                <a:cs typeface="+mn-cs"/>
              </a:rPr>
              <a:t> presumption of conformity</a:t>
            </a:r>
            <a:r>
              <a:rPr lang="en-US" sz="1200" kern="1200" baseline="0">
                <a:solidFill>
                  <a:schemeClr val="tx1"/>
                </a:solidFill>
                <a:effectLst/>
                <a:latin typeface="+mn-lt"/>
                <a:ea typeface="+mn-ea"/>
                <a:cs typeface="+mn-cs"/>
              </a:rPr>
              <a:t> with the essential requirements of the relevant directive</a:t>
            </a:r>
            <a:r>
              <a:rPr lang="en-US" sz="1200" kern="1200">
                <a:solidFill>
                  <a:schemeClr val="tx1"/>
                </a:solidFill>
                <a:effectLst/>
                <a:latin typeface="+mn-lt"/>
                <a:ea typeface="+mn-ea"/>
                <a:cs typeface="+mn-cs"/>
              </a:rPr>
              <a:t>.</a:t>
            </a:r>
          </a:p>
          <a:p>
            <a:r>
              <a:rPr lang="en-US" sz="1200" kern="1200">
                <a:solidFill>
                  <a:schemeClr val="tx1"/>
                </a:solidFill>
                <a:effectLst/>
                <a:latin typeface="+mn-lt"/>
                <a:ea typeface="+mn-ea"/>
                <a:cs typeface="+mn-cs"/>
              </a:rPr>
              <a:t>The harmonized</a:t>
            </a:r>
            <a:r>
              <a:rPr lang="en-US" sz="1200" kern="1200" baseline="0">
                <a:solidFill>
                  <a:schemeClr val="tx1"/>
                </a:solidFill>
                <a:effectLst/>
                <a:latin typeface="+mn-lt"/>
                <a:ea typeface="+mn-ea"/>
                <a:cs typeface="+mn-cs"/>
              </a:rPr>
              <a:t> standards, that gives you presumption of conformity, is listed in the</a:t>
            </a:r>
            <a:r>
              <a:rPr lang="en-US" sz="1200" kern="1200">
                <a:solidFill>
                  <a:schemeClr val="tx1"/>
                </a:solidFill>
                <a:effectLst/>
                <a:latin typeface="+mn-lt"/>
                <a:ea typeface="+mn-ea"/>
                <a:cs typeface="+mn-cs"/>
              </a:rPr>
              <a:t> </a:t>
            </a:r>
            <a:r>
              <a:rPr lang="en-US" sz="1200" i="1" kern="1200">
                <a:solidFill>
                  <a:schemeClr val="tx1"/>
                </a:solidFill>
                <a:effectLst/>
                <a:latin typeface="+mn-lt"/>
                <a:ea typeface="+mn-ea"/>
                <a:cs typeface="+mn-cs"/>
              </a:rPr>
              <a:t>Official Journal of the European Union</a:t>
            </a:r>
            <a:r>
              <a:rPr lang="en-US" sz="1200" kern="1200">
                <a:solidFill>
                  <a:schemeClr val="tx1"/>
                </a:solidFill>
                <a:effectLst/>
                <a:latin typeface="+mn-lt"/>
                <a:ea typeface="+mn-ea"/>
                <a:cs typeface="+mn-cs"/>
              </a:rPr>
              <a:t> and the safety objectives</a:t>
            </a:r>
            <a:r>
              <a:rPr lang="en-US" sz="1200" kern="1200" baseline="0">
                <a:solidFill>
                  <a:schemeClr val="tx1"/>
                </a:solidFill>
                <a:effectLst/>
                <a:latin typeface="+mn-lt"/>
                <a:ea typeface="+mn-ea"/>
                <a:cs typeface="+mn-cs"/>
              </a:rPr>
              <a:t> is</a:t>
            </a:r>
            <a:r>
              <a:rPr lang="en-US" sz="1200" kern="1200">
                <a:solidFill>
                  <a:schemeClr val="tx1"/>
                </a:solidFill>
                <a:effectLst/>
                <a:latin typeface="+mn-lt"/>
                <a:ea typeface="+mn-ea"/>
                <a:cs typeface="+mn-cs"/>
              </a:rPr>
              <a:t> set out in Annex I </a:t>
            </a:r>
          </a:p>
          <a:p>
            <a:r>
              <a:rPr lang="en-US" sz="1200" kern="1200">
                <a:solidFill>
                  <a:schemeClr val="tx1"/>
                </a:solidFill>
                <a:effectLst/>
                <a:latin typeface="+mn-lt"/>
                <a:ea typeface="+mn-ea"/>
                <a:cs typeface="+mn-cs"/>
              </a:rPr>
              <a:t>Also notice article 3</a:t>
            </a:r>
            <a:r>
              <a:rPr lang="en-US" sz="1200" kern="1200" baseline="0">
                <a:solidFill>
                  <a:schemeClr val="tx1"/>
                </a:solidFill>
                <a:effectLst/>
                <a:latin typeface="+mn-lt"/>
                <a:ea typeface="+mn-ea"/>
                <a:cs typeface="+mn-cs"/>
              </a:rPr>
              <a:t> which says:</a:t>
            </a:r>
          </a:p>
          <a:p>
            <a:r>
              <a:rPr lang="en-US" sz="1200" kern="1200">
                <a:solidFill>
                  <a:schemeClr val="tx1"/>
                </a:solidFill>
                <a:effectLst/>
                <a:latin typeface="+mn-lt"/>
                <a:ea typeface="+mn-ea"/>
                <a:cs typeface="+mn-cs"/>
              </a:rPr>
              <a:t>Electrical equipment may be made available on the Union market only if, having been constructed in accordance </a:t>
            </a:r>
            <a:r>
              <a:rPr lang="en-US" sz="1200" b="1" kern="1200">
                <a:solidFill>
                  <a:schemeClr val="tx1"/>
                </a:solidFill>
                <a:effectLst/>
                <a:latin typeface="+mn-lt"/>
                <a:ea typeface="+mn-ea"/>
                <a:cs typeface="+mn-cs"/>
              </a:rPr>
              <a:t>with good engineering practice </a:t>
            </a:r>
            <a:r>
              <a:rPr lang="en-US" sz="1200" kern="1200">
                <a:solidFill>
                  <a:schemeClr val="tx1"/>
                </a:solidFill>
                <a:effectLst/>
                <a:latin typeface="+mn-lt"/>
                <a:ea typeface="+mn-ea"/>
                <a:cs typeface="+mn-cs"/>
              </a:rPr>
              <a:t>in safety matters in force in the Union, it does not endanger the health and safety of persons and domestic animals, or property, when properly installed and maintained and used in applications for which it was made.</a:t>
            </a:r>
          </a:p>
          <a:p>
            <a:r>
              <a:rPr lang="en-US" sz="1200" kern="1200">
                <a:solidFill>
                  <a:schemeClr val="tx1"/>
                </a:solidFill>
                <a:effectLst/>
                <a:latin typeface="+mn-lt"/>
                <a:ea typeface="+mn-ea"/>
                <a:cs typeface="+mn-cs"/>
              </a:rPr>
              <a:t>This mean good</a:t>
            </a:r>
            <a:r>
              <a:rPr lang="en-US" sz="1200" kern="1200" baseline="0">
                <a:solidFill>
                  <a:schemeClr val="tx1"/>
                </a:solidFill>
                <a:effectLst/>
                <a:latin typeface="+mn-lt"/>
                <a:ea typeface="+mn-ea"/>
                <a:cs typeface="+mn-cs"/>
              </a:rPr>
              <a:t> craftsmanship and no “shortcuts” by the electrician and electrical contractor</a:t>
            </a:r>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Alternative you</a:t>
            </a:r>
            <a:r>
              <a:rPr lang="en-US" sz="1200" kern="1200" baseline="0">
                <a:solidFill>
                  <a:schemeClr val="tx1"/>
                </a:solidFill>
                <a:effectLst/>
                <a:latin typeface="+mn-lt"/>
                <a:ea typeface="+mn-ea"/>
                <a:cs typeface="+mn-cs"/>
              </a:rPr>
              <a:t> shall illustrate and demonstrate that what you have done is equal or better. </a:t>
            </a:r>
          </a:p>
          <a:p>
            <a:r>
              <a:rPr lang="en-US" sz="1200" kern="1200" baseline="0">
                <a:solidFill>
                  <a:schemeClr val="tx1"/>
                </a:solidFill>
                <a:effectLst/>
                <a:latin typeface="+mn-lt"/>
                <a:ea typeface="+mn-ea"/>
                <a:cs typeface="+mn-cs"/>
              </a:rPr>
              <a:t>Remember that you can derogate from a standard, in hole or parts thereof</a:t>
            </a:r>
          </a:p>
          <a:p>
            <a:r>
              <a:rPr lang="en-US" sz="1200" kern="1200" baseline="0">
                <a:solidFill>
                  <a:schemeClr val="tx1"/>
                </a:solidFill>
                <a:effectLst/>
                <a:latin typeface="+mn-lt"/>
                <a:ea typeface="+mn-ea"/>
                <a:cs typeface="+mn-cs"/>
              </a:rPr>
              <a:t>The alternative if often difficult and takes a lot of time.</a:t>
            </a:r>
            <a:endParaRPr lang="da-DK"/>
          </a:p>
        </p:txBody>
      </p:sp>
      <p:sp>
        <p:nvSpPr>
          <p:cNvPr id="4" name="Pladsholder til slidenummer 3"/>
          <p:cNvSpPr>
            <a:spLocks noGrp="1"/>
          </p:cNvSpPr>
          <p:nvPr>
            <p:ph type="sldNum" sz="quarter" idx="10"/>
          </p:nvPr>
        </p:nvSpPr>
        <p:spPr/>
        <p:txBody>
          <a:bodyPr/>
          <a:lstStyle/>
          <a:p>
            <a:fld id="{086FA26B-139F-4DD8-917C-C97EBDBDB97C}" type="slidenum">
              <a:rPr lang="da-DK" smtClean="0"/>
              <a:t>9</a:t>
            </a:fld>
            <a:endParaRPr lang="da-DK"/>
          </a:p>
        </p:txBody>
      </p:sp>
    </p:spTree>
    <p:extLst>
      <p:ext uri="{BB962C8B-B14F-4D97-AF65-F5344CB8AC3E}">
        <p14:creationId xmlns:p14="http://schemas.microsoft.com/office/powerpoint/2010/main" val="1086858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2275" y="1241425"/>
            <a:ext cx="5953125" cy="3349625"/>
          </a:xfrm>
        </p:spPr>
      </p:sp>
      <p:sp>
        <p:nvSpPr>
          <p:cNvPr id="3" name="Pladsholder til noter 2"/>
          <p:cNvSpPr>
            <a:spLocks noGrp="1"/>
          </p:cNvSpPr>
          <p:nvPr>
            <p:ph type="body" idx="1"/>
          </p:nvPr>
        </p:nvSpPr>
        <p:spPr/>
        <p:txBody>
          <a:bodyPr/>
          <a:lstStyle/>
          <a:p>
            <a:pPr indent="12700" eaLnBrk="1" hangingPunct="1">
              <a:spcBef>
                <a:spcPct val="0"/>
              </a:spcBef>
              <a:spcAft>
                <a:spcPts val="600"/>
              </a:spcAft>
              <a:defRPr/>
            </a:pPr>
            <a:r>
              <a:rPr lang="en-GB" sz="1200" b="1">
                <a:solidFill>
                  <a:srgbClr val="FF0000"/>
                </a:solidFill>
              </a:rPr>
              <a:t>Essential Requirements</a:t>
            </a:r>
            <a:r>
              <a:rPr lang="en-GB" sz="1200" b="1" baseline="0">
                <a:solidFill>
                  <a:srgbClr val="FF0000"/>
                </a:solidFill>
              </a:rPr>
              <a:t> are given in annex I to the directives.  </a:t>
            </a:r>
            <a:r>
              <a:rPr lang="en-GB" sz="1200" b="0" baseline="0">
                <a:solidFill>
                  <a:srgbClr val="FF0000"/>
                </a:solidFill>
              </a:rPr>
              <a:t>They s</a:t>
            </a:r>
            <a:r>
              <a:rPr lang="en-GB" sz="1200">
                <a:solidFill>
                  <a:srgbClr val="FF0000"/>
                </a:solidFill>
              </a:rPr>
              <a:t>tate the desired outcome without specifying how it should be achieved, and not giving any technical details.</a:t>
            </a:r>
          </a:p>
          <a:p>
            <a:pPr indent="12700" eaLnBrk="1" hangingPunct="1">
              <a:spcBef>
                <a:spcPct val="0"/>
              </a:spcBef>
              <a:spcAft>
                <a:spcPts val="600"/>
              </a:spcAft>
              <a:defRPr/>
            </a:pPr>
            <a:r>
              <a:rPr lang="en-US" sz="1200" kern="1200">
                <a:solidFill>
                  <a:schemeClr val="tx1"/>
                </a:solidFill>
                <a:effectLst/>
                <a:latin typeface="+mn-lt"/>
                <a:ea typeface="+mn-ea"/>
                <a:cs typeface="+mn-cs"/>
              </a:rPr>
              <a:t>Legislative </a:t>
            </a:r>
            <a:r>
              <a:rPr lang="en-US" sz="1200" kern="1200" err="1">
                <a:solidFill>
                  <a:schemeClr val="tx1"/>
                </a:solidFill>
                <a:effectLst/>
                <a:latin typeface="+mn-lt"/>
                <a:ea typeface="+mn-ea"/>
                <a:cs typeface="+mn-cs"/>
              </a:rPr>
              <a:t>harmonisation</a:t>
            </a:r>
            <a:r>
              <a:rPr lang="en-US" sz="1200" kern="1200">
                <a:solidFill>
                  <a:schemeClr val="tx1"/>
                </a:solidFill>
                <a:effectLst/>
                <a:latin typeface="+mn-lt"/>
                <a:ea typeface="+mn-ea"/>
                <a:cs typeface="+mn-cs"/>
              </a:rPr>
              <a:t> is limited to essential safety requirements.</a:t>
            </a:r>
          </a:p>
          <a:p>
            <a:pPr indent="12700" eaLnBrk="1" hangingPunct="1">
              <a:spcBef>
                <a:spcPct val="0"/>
              </a:spcBef>
              <a:spcAft>
                <a:spcPts val="600"/>
              </a:spcAft>
              <a:defRPr/>
            </a:pPr>
            <a:r>
              <a:rPr lang="en-US" sz="1200" kern="1200">
                <a:solidFill>
                  <a:schemeClr val="tx1"/>
                </a:solidFill>
                <a:effectLst/>
                <a:latin typeface="+mn-lt"/>
                <a:ea typeface="+mn-ea"/>
                <a:cs typeface="+mn-cs"/>
              </a:rPr>
              <a:t>Only products</a:t>
            </a:r>
            <a:r>
              <a:rPr lang="en-US" sz="1200" kern="1200" baseline="0">
                <a:solidFill>
                  <a:schemeClr val="tx1"/>
                </a:solidFill>
                <a:effectLst/>
                <a:latin typeface="+mn-lt"/>
                <a:ea typeface="+mn-ea"/>
                <a:cs typeface="+mn-cs"/>
              </a:rPr>
              <a:t> fulfilling t</a:t>
            </a:r>
            <a:r>
              <a:rPr lang="en-US" sz="1200" kern="1200">
                <a:solidFill>
                  <a:schemeClr val="tx1"/>
                </a:solidFill>
                <a:effectLst/>
                <a:latin typeface="+mn-lt"/>
                <a:ea typeface="+mn-ea"/>
                <a:cs typeface="+mn-cs"/>
              </a:rPr>
              <a:t>he</a:t>
            </a:r>
            <a:r>
              <a:rPr lang="en-US" sz="1200" kern="1200" baseline="0">
                <a:solidFill>
                  <a:schemeClr val="tx1"/>
                </a:solidFill>
                <a:effectLst/>
                <a:latin typeface="+mn-lt"/>
                <a:ea typeface="+mn-ea"/>
                <a:cs typeface="+mn-cs"/>
              </a:rPr>
              <a:t> essential requirements may be placed on the market and put into service.</a:t>
            </a:r>
          </a:p>
          <a:p>
            <a:pPr indent="12700" eaLnBrk="1" hangingPunct="1">
              <a:spcBef>
                <a:spcPct val="0"/>
              </a:spcBef>
              <a:spcAft>
                <a:spcPts val="600"/>
              </a:spcAft>
              <a:defRPr/>
            </a:pPr>
            <a:r>
              <a:rPr lang="en-US" sz="1200" kern="1200" baseline="0">
                <a:solidFill>
                  <a:schemeClr val="tx1"/>
                </a:solidFill>
                <a:effectLst/>
                <a:latin typeface="+mn-lt"/>
                <a:ea typeface="+mn-ea"/>
                <a:cs typeface="+mn-cs"/>
              </a:rPr>
              <a:t>In the Low voltage directive the essential requirement is 1 page</a:t>
            </a:r>
            <a:endParaRPr lang="en-GB" sz="1200">
              <a:solidFill>
                <a:srgbClr val="FF0000"/>
              </a:solidFill>
            </a:endParaRPr>
          </a:p>
          <a:p>
            <a:endParaRPr lang="en-US" b="1"/>
          </a:p>
          <a:p>
            <a:r>
              <a:rPr lang="en-US" b="1"/>
              <a:t>Conformity assessment</a:t>
            </a:r>
            <a:r>
              <a:rPr lang="en-US"/>
              <a:t> - the conformity assessment procedure is carried out before the product can be placed on the EU market. A manufacturer can only place a product on the EU market when it meets all applicable requirements. It is the manufacturer</a:t>
            </a:r>
            <a:r>
              <a:rPr lang="en-US" baseline="0"/>
              <a:t> who is responsible for the conformity assessment</a:t>
            </a:r>
            <a:endParaRPr lang="en-US" b="1"/>
          </a:p>
          <a:p>
            <a:endParaRPr lang="en-US" b="1"/>
          </a:p>
          <a:p>
            <a:r>
              <a:rPr lang="en-US" b="1"/>
              <a:t>CE marking</a:t>
            </a:r>
            <a:r>
              <a:rPr lang="en-US"/>
              <a:t> - CE marking signifies that products sold in the EU have been assessed to meet all the applicable high safety, health, and environmental protection requirements. The</a:t>
            </a:r>
            <a:r>
              <a:rPr lang="en-US" baseline="0"/>
              <a:t> manufacturer puts the CE marking on the product.</a:t>
            </a:r>
            <a:endParaRPr lang="en-US"/>
          </a:p>
          <a:p>
            <a:endParaRPr lang="en-US"/>
          </a:p>
          <a:p>
            <a:r>
              <a:rPr lang="en-US" b="1"/>
              <a:t>Market surveillance</a:t>
            </a:r>
            <a:r>
              <a:rPr lang="en-US"/>
              <a:t> - market surveillance checks that non-food products on the EU market do not endanger European consumers and workers, or the protection of other public interests such as environment, security, and fairness in trade. Market surveillance is done by national authorities and they corporate with</a:t>
            </a:r>
            <a:r>
              <a:rPr lang="en-US" baseline="0"/>
              <a:t> the other member countries</a:t>
            </a:r>
            <a:endParaRPr lang="da-DK"/>
          </a:p>
        </p:txBody>
      </p:sp>
      <p:sp>
        <p:nvSpPr>
          <p:cNvPr id="4" name="Pladsholder til slidenummer 3"/>
          <p:cNvSpPr>
            <a:spLocks noGrp="1"/>
          </p:cNvSpPr>
          <p:nvPr>
            <p:ph type="sldNum" sz="quarter" idx="10"/>
          </p:nvPr>
        </p:nvSpPr>
        <p:spPr/>
        <p:txBody>
          <a:bodyPr/>
          <a:lstStyle/>
          <a:p>
            <a:fld id="{086FA26B-139F-4DD8-917C-C97EBDBDB97C}" type="slidenum">
              <a:rPr lang="da-DK" smtClean="0"/>
              <a:t>10</a:t>
            </a:fld>
            <a:endParaRPr lang="da-DK"/>
          </a:p>
        </p:txBody>
      </p:sp>
    </p:spTree>
    <p:extLst>
      <p:ext uri="{BB962C8B-B14F-4D97-AF65-F5344CB8AC3E}">
        <p14:creationId xmlns:p14="http://schemas.microsoft.com/office/powerpoint/2010/main" val="3425872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ustomXml" Target="../ink/ink1.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ustomXml" Target="../ink/ink2.xml"/><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649ABE-A2E2-496B-9B38-A89FC770C6C2}"/>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D1BD1EB9-353F-4455-90E1-9385008422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0D2CB5C1-B81F-44BB-BDE5-7C3F41CF7890}"/>
              </a:ext>
            </a:extLst>
          </p:cNvPr>
          <p:cNvSpPr>
            <a:spLocks noGrp="1"/>
          </p:cNvSpPr>
          <p:nvPr>
            <p:ph type="dt" sz="half" idx="10"/>
          </p:nvPr>
        </p:nvSpPr>
        <p:spPr/>
        <p:txBody>
          <a:bodyPr/>
          <a:lstStyle/>
          <a:p>
            <a:fld id="{EB9B474E-6824-4475-9990-4148092FEB23}" type="datetimeFigureOut">
              <a:rPr lang="da-DK" smtClean="0"/>
              <a:t>26-09-2023</a:t>
            </a:fld>
            <a:endParaRPr lang="da-DK"/>
          </a:p>
        </p:txBody>
      </p:sp>
      <p:sp>
        <p:nvSpPr>
          <p:cNvPr id="5" name="Pladsholder til sidefod 4">
            <a:extLst>
              <a:ext uri="{FF2B5EF4-FFF2-40B4-BE49-F238E27FC236}">
                <a16:creationId xmlns:a16="http://schemas.microsoft.com/office/drawing/2014/main" id="{B451F809-2E08-4FD2-A542-D4D1A7C549C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B6C01E64-0490-430A-A247-1F499F54211F}"/>
              </a:ext>
            </a:extLst>
          </p:cNvPr>
          <p:cNvSpPr>
            <a:spLocks noGrp="1"/>
          </p:cNvSpPr>
          <p:nvPr>
            <p:ph type="sldNum" sz="quarter" idx="12"/>
          </p:nvPr>
        </p:nvSpPr>
        <p:spPr/>
        <p:txBody>
          <a:bodyPr/>
          <a:lstStyle/>
          <a:p>
            <a:fld id="{0EF14AF3-4D7E-4058-9B53-040F1A3C2CE1}" type="slidenum">
              <a:rPr lang="da-DK" smtClean="0"/>
              <a:t>‹nr.›</a:t>
            </a:fld>
            <a:endParaRPr lang="da-DK"/>
          </a:p>
        </p:txBody>
      </p:sp>
    </p:spTree>
    <p:extLst>
      <p:ext uri="{BB962C8B-B14F-4D97-AF65-F5344CB8AC3E}">
        <p14:creationId xmlns:p14="http://schemas.microsoft.com/office/powerpoint/2010/main" val="1922308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CB4C57-B64B-45E5-BC34-47479B522A27}"/>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10918F22-DBB9-450C-A8F1-F9985BDA41DC}"/>
              </a:ext>
            </a:extLst>
          </p:cNvPr>
          <p:cNvSpPr>
            <a:spLocks noGrp="1"/>
          </p:cNvSpPr>
          <p:nvPr>
            <p:ph type="body" orient="vert" idx="1"/>
          </p:nvPr>
        </p:nvSpPr>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0C77BBE-60CB-4E20-B5E8-FECA685BEB1E}"/>
              </a:ext>
            </a:extLst>
          </p:cNvPr>
          <p:cNvSpPr>
            <a:spLocks noGrp="1"/>
          </p:cNvSpPr>
          <p:nvPr>
            <p:ph type="dt" sz="half" idx="10"/>
          </p:nvPr>
        </p:nvSpPr>
        <p:spPr/>
        <p:txBody>
          <a:bodyPr/>
          <a:lstStyle/>
          <a:p>
            <a:fld id="{EB9B474E-6824-4475-9990-4148092FEB23}" type="datetimeFigureOut">
              <a:rPr lang="da-DK" smtClean="0"/>
              <a:t>26-09-2023</a:t>
            </a:fld>
            <a:endParaRPr lang="da-DK"/>
          </a:p>
        </p:txBody>
      </p:sp>
      <p:sp>
        <p:nvSpPr>
          <p:cNvPr id="5" name="Pladsholder til sidefod 4">
            <a:extLst>
              <a:ext uri="{FF2B5EF4-FFF2-40B4-BE49-F238E27FC236}">
                <a16:creationId xmlns:a16="http://schemas.microsoft.com/office/drawing/2014/main" id="{1780A670-29D1-4145-B7BA-8B48ED20362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69AE1BDA-17A9-4511-A9F1-866A7E7F5B70}"/>
              </a:ext>
            </a:extLst>
          </p:cNvPr>
          <p:cNvSpPr>
            <a:spLocks noGrp="1"/>
          </p:cNvSpPr>
          <p:nvPr>
            <p:ph type="sldNum" sz="quarter" idx="12"/>
          </p:nvPr>
        </p:nvSpPr>
        <p:spPr/>
        <p:txBody>
          <a:bodyPr/>
          <a:lstStyle/>
          <a:p>
            <a:fld id="{0EF14AF3-4D7E-4058-9B53-040F1A3C2CE1}" type="slidenum">
              <a:rPr lang="da-DK" smtClean="0"/>
              <a:t>‹nr.›</a:t>
            </a:fld>
            <a:endParaRPr lang="da-DK"/>
          </a:p>
        </p:txBody>
      </p:sp>
    </p:spTree>
    <p:extLst>
      <p:ext uri="{BB962C8B-B14F-4D97-AF65-F5344CB8AC3E}">
        <p14:creationId xmlns:p14="http://schemas.microsoft.com/office/powerpoint/2010/main" val="2462574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D9EEA94E-CC62-4CFB-B243-A5CD0AD3055C}"/>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136EE9A2-873E-4B0F-A191-21EAE37F231D}"/>
              </a:ext>
            </a:extLst>
          </p:cNvPr>
          <p:cNvSpPr>
            <a:spLocks noGrp="1"/>
          </p:cNvSpPr>
          <p:nvPr>
            <p:ph type="body" orient="vert" idx="1"/>
          </p:nvPr>
        </p:nvSpPr>
        <p:spPr>
          <a:xfrm>
            <a:off x="838200" y="365125"/>
            <a:ext cx="7734300" cy="5811838"/>
          </a:xfrm>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113BB2B6-F7C8-4F6A-8038-2BEEC3CCB3E8}"/>
              </a:ext>
            </a:extLst>
          </p:cNvPr>
          <p:cNvSpPr>
            <a:spLocks noGrp="1"/>
          </p:cNvSpPr>
          <p:nvPr>
            <p:ph type="dt" sz="half" idx="10"/>
          </p:nvPr>
        </p:nvSpPr>
        <p:spPr/>
        <p:txBody>
          <a:bodyPr/>
          <a:lstStyle/>
          <a:p>
            <a:fld id="{EB9B474E-6824-4475-9990-4148092FEB23}" type="datetimeFigureOut">
              <a:rPr lang="da-DK" smtClean="0"/>
              <a:t>26-09-2023</a:t>
            </a:fld>
            <a:endParaRPr lang="da-DK"/>
          </a:p>
        </p:txBody>
      </p:sp>
      <p:sp>
        <p:nvSpPr>
          <p:cNvPr id="5" name="Pladsholder til sidefod 4">
            <a:extLst>
              <a:ext uri="{FF2B5EF4-FFF2-40B4-BE49-F238E27FC236}">
                <a16:creationId xmlns:a16="http://schemas.microsoft.com/office/drawing/2014/main" id="{62E12745-AC7C-429A-9B4D-730F305FCF4C}"/>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64EE5D7-2E25-454C-AB67-0A62377FAA47}"/>
              </a:ext>
            </a:extLst>
          </p:cNvPr>
          <p:cNvSpPr>
            <a:spLocks noGrp="1"/>
          </p:cNvSpPr>
          <p:nvPr>
            <p:ph type="sldNum" sz="quarter" idx="12"/>
          </p:nvPr>
        </p:nvSpPr>
        <p:spPr/>
        <p:txBody>
          <a:bodyPr/>
          <a:lstStyle/>
          <a:p>
            <a:fld id="{0EF14AF3-4D7E-4058-9B53-040F1A3C2CE1}" type="slidenum">
              <a:rPr lang="da-DK" smtClean="0"/>
              <a:t>‹nr.›</a:t>
            </a:fld>
            <a:endParaRPr lang="da-DK"/>
          </a:p>
        </p:txBody>
      </p:sp>
      <p:pic>
        <p:nvPicPr>
          <p:cNvPr id="7" name="Billede 6" descr="PPT_grafik_logo.png">
            <a:extLst>
              <a:ext uri="{FF2B5EF4-FFF2-40B4-BE49-F238E27FC236}">
                <a16:creationId xmlns:a16="http://schemas.microsoft.com/office/drawing/2014/main" id="{27DC130E-F400-4DDD-8E9A-EC989F1C1BD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5108" t="85207"/>
          <a:stretch/>
        </p:blipFill>
        <p:spPr>
          <a:xfrm>
            <a:off x="10360886" y="5760745"/>
            <a:ext cx="1361722" cy="1011824"/>
          </a:xfrm>
          <a:prstGeom prst="rect">
            <a:avLst/>
          </a:prstGeom>
        </p:spPr>
      </p:pic>
    </p:spTree>
    <p:extLst>
      <p:ext uri="{BB962C8B-B14F-4D97-AF65-F5344CB8AC3E}">
        <p14:creationId xmlns:p14="http://schemas.microsoft.com/office/powerpoint/2010/main" val="2685522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reaker med tekst">
    <p:spTree>
      <p:nvGrpSpPr>
        <p:cNvPr id="1" name=""/>
        <p:cNvGrpSpPr/>
        <p:nvPr/>
      </p:nvGrpSpPr>
      <p:grpSpPr>
        <a:xfrm>
          <a:off x="0" y="0"/>
          <a:ext cx="0" cy="0"/>
          <a:chOff x="0" y="0"/>
          <a:chExt cx="0" cy="0"/>
        </a:xfrm>
      </p:grpSpPr>
      <p:pic>
        <p:nvPicPr>
          <p:cNvPr id="7" name="Billed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224599" cy="6857999"/>
          </a:xfrm>
          <a:prstGeom prst="rect">
            <a:avLst/>
          </a:prstGeom>
        </p:spPr>
      </p:pic>
      <p:sp>
        <p:nvSpPr>
          <p:cNvPr id="8" name="Pladsholder til titel 1"/>
          <p:cNvSpPr>
            <a:spLocks noGrp="1"/>
          </p:cNvSpPr>
          <p:nvPr>
            <p:ph type="title" hasCustomPrompt="1"/>
          </p:nvPr>
        </p:nvSpPr>
        <p:spPr>
          <a:xfrm>
            <a:off x="0" y="2249010"/>
            <a:ext cx="12224600" cy="1143000"/>
          </a:xfrm>
          <a:prstGeom prst="rect">
            <a:avLst/>
          </a:prstGeom>
        </p:spPr>
        <p:txBody>
          <a:bodyPr vert="horz" lIns="0" tIns="0" rIns="0" bIns="0" rtlCol="0" anchor="b" anchorCtr="0">
            <a:noAutofit/>
          </a:bodyPr>
          <a:lstStyle>
            <a:lvl1pPr algn="ctr">
              <a:defRPr sz="2400" b="1" baseline="0">
                <a:solidFill>
                  <a:schemeClr val="bg1"/>
                </a:solidFill>
                <a:latin typeface="Verdana"/>
                <a:cs typeface="Verdana"/>
              </a:defRPr>
            </a:lvl1pPr>
          </a:lstStyle>
          <a:p>
            <a:r>
              <a:rPr lang="en-GB" noProof="0"/>
              <a:t>Click to add a title</a:t>
            </a:r>
          </a:p>
        </p:txBody>
      </p:sp>
      <p:sp>
        <p:nvSpPr>
          <p:cNvPr id="10" name="Pladsholder til tekst 15"/>
          <p:cNvSpPr>
            <a:spLocks noGrp="1"/>
          </p:cNvSpPr>
          <p:nvPr>
            <p:ph type="body" sz="quarter" idx="10" hasCustomPrompt="1"/>
          </p:nvPr>
        </p:nvSpPr>
        <p:spPr>
          <a:xfrm>
            <a:off x="2664178" y="3531493"/>
            <a:ext cx="6896245" cy="2615309"/>
          </a:xfrm>
        </p:spPr>
        <p:txBody>
          <a:bodyPr>
            <a:noAutofit/>
          </a:bodyPr>
          <a:lstStyle>
            <a:lvl1pPr marL="0" indent="0" algn="ctr">
              <a:buNone/>
              <a:defRPr sz="1400">
                <a:solidFill>
                  <a:schemeClr val="bg1"/>
                </a:solidFill>
                <a:latin typeface="Verdana"/>
                <a:cs typeface="Verdana"/>
              </a:defRPr>
            </a:lvl1pPr>
          </a:lstStyle>
          <a:p>
            <a:pPr lvl="0"/>
            <a:r>
              <a:rPr lang="en-GB" noProof="0"/>
              <a:t>Click to add text</a:t>
            </a:r>
          </a:p>
        </p:txBody>
      </p:sp>
    </p:spTree>
    <p:extLst>
      <p:ext uri="{BB962C8B-B14F-4D97-AF65-F5344CB8AC3E}">
        <p14:creationId xmlns:p14="http://schemas.microsoft.com/office/powerpoint/2010/main" val="34485165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 spalte">
    <p:spTree>
      <p:nvGrpSpPr>
        <p:cNvPr id="1" name=""/>
        <p:cNvGrpSpPr/>
        <p:nvPr/>
      </p:nvGrpSpPr>
      <p:grpSpPr>
        <a:xfrm>
          <a:off x="0" y="0"/>
          <a:ext cx="0" cy="0"/>
          <a:chOff x="0" y="0"/>
          <a:chExt cx="0" cy="0"/>
        </a:xfrm>
      </p:grpSpPr>
      <p:pic>
        <p:nvPicPr>
          <p:cNvPr id="2" name="Billede 1" descr="logo_højre_top.jpg"/>
          <p:cNvPicPr>
            <a:picLocks noChangeAspect="1"/>
          </p:cNvPicPr>
          <p:nvPr userDrawn="1"/>
        </p:nvPicPr>
        <p:blipFill rotWithShape="1">
          <a:blip r:embed="rId2">
            <a:extLst>
              <a:ext uri="{28A0092B-C50C-407E-A947-70E740481C1C}">
                <a14:useLocalDpi xmlns:a14="http://schemas.microsoft.com/office/drawing/2010/main" val="0"/>
              </a:ext>
            </a:extLst>
          </a:blip>
          <a:srcRect l="78796" b="63235"/>
          <a:stretch/>
        </p:blipFill>
        <p:spPr>
          <a:xfrm>
            <a:off x="9606843" y="0"/>
            <a:ext cx="2585156" cy="2514600"/>
          </a:xfrm>
          <a:prstGeom prst="rect">
            <a:avLst/>
          </a:prstGeom>
        </p:spPr>
      </p:pic>
      <p:sp>
        <p:nvSpPr>
          <p:cNvPr id="9" name="Pladsholder til titel 1"/>
          <p:cNvSpPr>
            <a:spLocks noGrp="1"/>
          </p:cNvSpPr>
          <p:nvPr>
            <p:ph type="title" hasCustomPrompt="1"/>
          </p:nvPr>
        </p:nvSpPr>
        <p:spPr>
          <a:xfrm>
            <a:off x="912000" y="1008001"/>
            <a:ext cx="10331451" cy="740305"/>
          </a:xfrm>
          <a:prstGeom prst="rect">
            <a:avLst/>
          </a:prstGeom>
        </p:spPr>
        <p:txBody>
          <a:bodyPr vert="horz" lIns="0" tIns="0" rIns="0" bIns="0" rtlCol="0" anchor="t" anchorCtr="0">
            <a:noAutofit/>
          </a:bodyPr>
          <a:lstStyle>
            <a:lvl1pPr>
              <a:defRPr sz="2200" b="1" i="0">
                <a:solidFill>
                  <a:schemeClr val="tx1"/>
                </a:solidFill>
                <a:latin typeface="Verdana"/>
                <a:cs typeface="Verdana"/>
              </a:defRPr>
            </a:lvl1pPr>
          </a:lstStyle>
          <a:p>
            <a:r>
              <a:rPr lang="en-GB"/>
              <a:t>Click to add a title</a:t>
            </a:r>
          </a:p>
        </p:txBody>
      </p:sp>
      <p:sp>
        <p:nvSpPr>
          <p:cNvPr id="13" name="Pladsholder til tekst 12"/>
          <p:cNvSpPr>
            <a:spLocks noGrp="1"/>
          </p:cNvSpPr>
          <p:nvPr>
            <p:ph type="body" sz="quarter" idx="10" hasCustomPrompt="1"/>
          </p:nvPr>
        </p:nvSpPr>
        <p:spPr>
          <a:xfrm>
            <a:off x="912284" y="2371724"/>
            <a:ext cx="9802283" cy="3295652"/>
          </a:xfrm>
          <a:solidFill>
            <a:schemeClr val="tx1"/>
          </a:solidFill>
        </p:spPr>
        <p:txBody>
          <a:bodyPr lIns="108000" tIns="108000" rIns="108000" bIns="108000">
            <a:normAutofit/>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noProof="0"/>
              <a:t>Click to add text</a:t>
            </a:r>
          </a:p>
          <a:p>
            <a:pPr lvl="1"/>
            <a:r>
              <a:rPr lang="en-GB"/>
              <a:t>Andet niveau</a:t>
            </a:r>
          </a:p>
          <a:p>
            <a:pPr lvl="2"/>
            <a:r>
              <a:rPr lang="en-GB"/>
              <a:t>Tredje niveau</a:t>
            </a:r>
          </a:p>
          <a:p>
            <a:pPr lvl="3"/>
            <a:r>
              <a:rPr lang="en-GB"/>
              <a:t>Fjerde niveau</a:t>
            </a:r>
          </a:p>
          <a:p>
            <a:pPr lvl="4"/>
            <a:r>
              <a:rPr lang="en-GB"/>
              <a:t>Femte niveau</a:t>
            </a:r>
          </a:p>
        </p:txBody>
      </p:sp>
    </p:spTree>
    <p:extLst>
      <p:ext uri="{BB962C8B-B14F-4D97-AF65-F5344CB8AC3E}">
        <p14:creationId xmlns:p14="http://schemas.microsoft.com/office/powerpoint/2010/main" val="37684815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Halvside billede og tekst">
    <p:spTree>
      <p:nvGrpSpPr>
        <p:cNvPr id="1" name=""/>
        <p:cNvGrpSpPr/>
        <p:nvPr/>
      </p:nvGrpSpPr>
      <p:grpSpPr>
        <a:xfrm>
          <a:off x="0" y="0"/>
          <a:ext cx="0" cy="0"/>
          <a:chOff x="0" y="0"/>
          <a:chExt cx="0" cy="0"/>
        </a:xfrm>
      </p:grpSpPr>
      <p:pic>
        <p:nvPicPr>
          <p:cNvPr id="7" name="Billede 6" descr="logo_højre_top.jpg"/>
          <p:cNvPicPr>
            <a:picLocks noChangeAspect="1"/>
          </p:cNvPicPr>
          <p:nvPr userDrawn="1"/>
        </p:nvPicPr>
        <p:blipFill rotWithShape="1">
          <a:blip r:embed="rId2">
            <a:extLst>
              <a:ext uri="{28A0092B-C50C-407E-A947-70E740481C1C}">
                <a14:useLocalDpi xmlns:a14="http://schemas.microsoft.com/office/drawing/2010/main" val="0"/>
              </a:ext>
            </a:extLst>
          </a:blip>
          <a:srcRect l="78796" b="63235"/>
          <a:stretch/>
        </p:blipFill>
        <p:spPr>
          <a:xfrm>
            <a:off x="9606843" y="0"/>
            <a:ext cx="2585156" cy="2514600"/>
          </a:xfrm>
          <a:prstGeom prst="rect">
            <a:avLst/>
          </a:prstGeom>
        </p:spPr>
      </p:pic>
      <p:sp>
        <p:nvSpPr>
          <p:cNvPr id="13" name="Pladsholder til titel 1"/>
          <p:cNvSpPr>
            <a:spLocks noGrp="1"/>
          </p:cNvSpPr>
          <p:nvPr>
            <p:ph type="title"/>
          </p:nvPr>
        </p:nvSpPr>
        <p:spPr>
          <a:xfrm>
            <a:off x="6288001" y="1008001"/>
            <a:ext cx="4955732" cy="740305"/>
          </a:xfrm>
          <a:prstGeom prst="rect">
            <a:avLst/>
          </a:prstGeom>
        </p:spPr>
        <p:txBody>
          <a:bodyPr vert="horz" lIns="0" tIns="0" rIns="0" bIns="0" rtlCol="0" anchor="t" anchorCtr="0">
            <a:noAutofit/>
          </a:bodyPr>
          <a:lstStyle>
            <a:lvl1pPr>
              <a:defRPr sz="2200">
                <a:solidFill>
                  <a:schemeClr val="tx1"/>
                </a:solidFill>
              </a:defRPr>
            </a:lvl1pPr>
          </a:lstStyle>
          <a:p>
            <a:r>
              <a:rPr lang="da-DK"/>
              <a:t>Klik for at redigere i master</a:t>
            </a:r>
          </a:p>
        </p:txBody>
      </p:sp>
      <p:sp>
        <p:nvSpPr>
          <p:cNvPr id="15" name="Pladsholder til billede 14"/>
          <p:cNvSpPr>
            <a:spLocks noGrp="1"/>
          </p:cNvSpPr>
          <p:nvPr>
            <p:ph type="pic" sz="quarter" idx="10"/>
          </p:nvPr>
        </p:nvSpPr>
        <p:spPr>
          <a:xfrm>
            <a:off x="1" y="0"/>
            <a:ext cx="5882217" cy="6858000"/>
          </a:xfrm>
        </p:spPr>
        <p:txBody>
          <a:bodyPr/>
          <a:lstStyle/>
          <a:p>
            <a:r>
              <a:rPr lang="da-DK"/>
              <a:t>Klik på ikonet for at tilføje et billede</a:t>
            </a:r>
          </a:p>
        </p:txBody>
      </p:sp>
      <p:sp>
        <p:nvSpPr>
          <p:cNvPr id="17" name="Pladsholder til tekst 16"/>
          <p:cNvSpPr>
            <a:spLocks noGrp="1"/>
          </p:cNvSpPr>
          <p:nvPr>
            <p:ph type="body" sz="quarter" idx="11"/>
          </p:nvPr>
        </p:nvSpPr>
        <p:spPr>
          <a:xfrm>
            <a:off x="6288617" y="2371725"/>
            <a:ext cx="4955116" cy="3295650"/>
          </a:xfrm>
        </p:spPr>
        <p:txBody>
          <a:bodyPr>
            <a:norm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41547811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 tekstboks klar">
    <p:spTree>
      <p:nvGrpSpPr>
        <p:cNvPr id="1" name=""/>
        <p:cNvGrpSpPr/>
        <p:nvPr/>
      </p:nvGrpSpPr>
      <p:grpSpPr>
        <a:xfrm>
          <a:off x="0" y="0"/>
          <a:ext cx="0" cy="0"/>
          <a:chOff x="0" y="0"/>
          <a:chExt cx="0" cy="0"/>
        </a:xfrm>
      </p:grpSpPr>
      <p:pic>
        <p:nvPicPr>
          <p:cNvPr id="3" name="Billede 2" descr="logo_højre_top.jpg"/>
          <p:cNvPicPr>
            <a:picLocks noChangeAspect="1"/>
          </p:cNvPicPr>
          <p:nvPr userDrawn="1"/>
        </p:nvPicPr>
        <p:blipFill rotWithShape="1">
          <a:blip r:embed="rId2">
            <a:extLst>
              <a:ext uri="{28A0092B-C50C-407E-A947-70E740481C1C}">
                <a14:useLocalDpi xmlns:a14="http://schemas.microsoft.com/office/drawing/2010/main" val="0"/>
              </a:ext>
            </a:extLst>
          </a:blip>
          <a:srcRect l="78796" b="63235"/>
          <a:stretch/>
        </p:blipFill>
        <p:spPr>
          <a:xfrm>
            <a:off x="9606843" y="0"/>
            <a:ext cx="2585156" cy="2514600"/>
          </a:xfrm>
          <a:prstGeom prst="rect">
            <a:avLst/>
          </a:prstGeom>
        </p:spPr>
      </p:pic>
      <p:sp>
        <p:nvSpPr>
          <p:cNvPr id="5" name="Pladsholder til titel 1"/>
          <p:cNvSpPr>
            <a:spLocks noGrp="1"/>
          </p:cNvSpPr>
          <p:nvPr>
            <p:ph type="title"/>
          </p:nvPr>
        </p:nvSpPr>
        <p:spPr>
          <a:xfrm>
            <a:off x="912000" y="1008001"/>
            <a:ext cx="10331451" cy="740305"/>
          </a:xfrm>
          <a:prstGeom prst="rect">
            <a:avLst/>
          </a:prstGeom>
        </p:spPr>
        <p:txBody>
          <a:bodyPr vert="horz" lIns="0" tIns="0" rIns="0" bIns="0" rtlCol="0" anchor="t" anchorCtr="0">
            <a:noAutofit/>
          </a:bodyPr>
          <a:lstStyle>
            <a:lvl1pPr>
              <a:defRPr sz="2200" b="1" i="0">
                <a:solidFill>
                  <a:schemeClr val="tx1"/>
                </a:solidFill>
                <a:latin typeface="Verdana"/>
                <a:cs typeface="Verdana"/>
              </a:defRPr>
            </a:lvl1pPr>
          </a:lstStyle>
          <a:p>
            <a:r>
              <a:rPr lang="da-DK"/>
              <a:t>Klik for at redigere i master</a:t>
            </a:r>
          </a:p>
        </p:txBody>
      </p:sp>
      <p:sp>
        <p:nvSpPr>
          <p:cNvPr id="6" name="Pladsholder til tekst 12"/>
          <p:cNvSpPr>
            <a:spLocks noGrp="1"/>
          </p:cNvSpPr>
          <p:nvPr>
            <p:ph type="body" sz="quarter" idx="10"/>
          </p:nvPr>
        </p:nvSpPr>
        <p:spPr>
          <a:xfrm>
            <a:off x="912284" y="2371724"/>
            <a:ext cx="9802283" cy="3295652"/>
          </a:xfrm>
          <a:noFill/>
        </p:spPr>
        <p:txBody>
          <a:bodyPr lIns="108000" tIns="108000" rIns="108000" bIns="108000">
            <a:norm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41165821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rugerdefineret layout">
    <p:spTree>
      <p:nvGrpSpPr>
        <p:cNvPr id="1" name=""/>
        <p:cNvGrpSpPr/>
        <p:nvPr/>
      </p:nvGrpSpPr>
      <p:grpSpPr>
        <a:xfrm>
          <a:off x="0" y="0"/>
          <a:ext cx="0" cy="0"/>
          <a:chOff x="0" y="0"/>
          <a:chExt cx="0" cy="0"/>
        </a:xfrm>
      </p:grpSpPr>
      <p:pic>
        <p:nvPicPr>
          <p:cNvPr id="3" name="Billede 2" descr="logo_højre_top.jpg"/>
          <p:cNvPicPr>
            <a:picLocks noChangeAspect="1"/>
          </p:cNvPicPr>
          <p:nvPr userDrawn="1"/>
        </p:nvPicPr>
        <p:blipFill rotWithShape="1">
          <a:blip r:embed="rId2">
            <a:extLst>
              <a:ext uri="{28A0092B-C50C-407E-A947-70E740481C1C}">
                <a14:useLocalDpi xmlns:a14="http://schemas.microsoft.com/office/drawing/2010/main" val="0"/>
              </a:ext>
            </a:extLst>
          </a:blip>
          <a:srcRect l="78796" b="63235"/>
          <a:stretch/>
        </p:blipFill>
        <p:spPr>
          <a:xfrm>
            <a:off x="9606843" y="0"/>
            <a:ext cx="2585156" cy="2514600"/>
          </a:xfrm>
          <a:prstGeom prst="rect">
            <a:avLst/>
          </a:prstGeom>
        </p:spPr>
      </p:pic>
      <p:sp>
        <p:nvSpPr>
          <p:cNvPr id="5" name="Pladsholder til titel 1"/>
          <p:cNvSpPr>
            <a:spLocks noGrp="1"/>
          </p:cNvSpPr>
          <p:nvPr>
            <p:ph type="title"/>
          </p:nvPr>
        </p:nvSpPr>
        <p:spPr>
          <a:xfrm>
            <a:off x="912000" y="1008001"/>
            <a:ext cx="10331451" cy="740305"/>
          </a:xfrm>
          <a:prstGeom prst="rect">
            <a:avLst/>
          </a:prstGeom>
        </p:spPr>
        <p:txBody>
          <a:bodyPr vert="horz" lIns="0" tIns="0" rIns="0" bIns="0" rtlCol="0" anchor="t" anchorCtr="0">
            <a:noAutofit/>
          </a:bodyPr>
          <a:lstStyle>
            <a:lvl1pPr>
              <a:defRPr sz="2200" b="1" i="0">
                <a:solidFill>
                  <a:schemeClr val="tx1"/>
                </a:solidFill>
                <a:latin typeface="Verdana"/>
                <a:cs typeface="Verdana"/>
              </a:defRPr>
            </a:lvl1pPr>
          </a:lstStyle>
          <a:p>
            <a:r>
              <a:rPr lang="da-DK"/>
              <a:t>Klik for at redigere i master</a:t>
            </a:r>
          </a:p>
        </p:txBody>
      </p:sp>
      <p:sp>
        <p:nvSpPr>
          <p:cNvPr id="6" name="Pladsholder til tekst 12"/>
          <p:cNvSpPr>
            <a:spLocks noGrp="1"/>
          </p:cNvSpPr>
          <p:nvPr>
            <p:ph type="body" sz="quarter" idx="10"/>
          </p:nvPr>
        </p:nvSpPr>
        <p:spPr>
          <a:xfrm>
            <a:off x="912284" y="2371724"/>
            <a:ext cx="9802283" cy="3295652"/>
          </a:xfrm>
          <a:noFill/>
        </p:spPr>
        <p:txBody>
          <a:bodyPr lIns="108000" tIns="108000" rIns="108000" bIns="108000">
            <a:norm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9886298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Frontpag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69378E3-8426-47E2-9CE2-152E3D5D069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43" r="-1672"/>
          <a:stretch/>
        </p:blipFill>
        <p:spPr>
          <a:xfrm>
            <a:off x="-120074" y="936000"/>
            <a:ext cx="12612726" cy="4652000"/>
          </a:xfrm>
          <a:prstGeom prst="rect">
            <a:avLst/>
          </a:prstGeom>
        </p:spPr>
      </p:pic>
      <p:sp>
        <p:nvSpPr>
          <p:cNvPr id="12" name="Rectangle 11">
            <a:extLst>
              <a:ext uri="{FF2B5EF4-FFF2-40B4-BE49-F238E27FC236}">
                <a16:creationId xmlns:a16="http://schemas.microsoft.com/office/drawing/2014/main" id="{9A4445ED-DF6B-49E2-BEEC-627C2B2117B7}"/>
              </a:ext>
            </a:extLst>
          </p:cNvPr>
          <p:cNvSpPr/>
          <p:nvPr userDrawn="1"/>
        </p:nvSpPr>
        <p:spPr>
          <a:xfrm rot="-900000">
            <a:off x="-633817" y="1137434"/>
            <a:ext cx="13721531" cy="5113865"/>
          </a:xfrm>
          <a:prstGeom prst="rect">
            <a:avLst/>
          </a:prstGeom>
          <a:gradFill>
            <a:gsLst>
              <a:gs pos="6000">
                <a:schemeClr val="accent5">
                  <a:lumMod val="0"/>
                  <a:lumOff val="100000"/>
                  <a:alpha val="5000"/>
                </a:schemeClr>
              </a:gs>
              <a:gs pos="100000">
                <a:schemeClr val="accent5">
                  <a:lumMod val="60000"/>
                  <a:lumOff val="40000"/>
                  <a:alpha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Picture 16">
            <a:extLst>
              <a:ext uri="{FF2B5EF4-FFF2-40B4-BE49-F238E27FC236}">
                <a16:creationId xmlns:a16="http://schemas.microsoft.com/office/drawing/2014/main" id="{11B5C260-146D-4F5C-93D7-1ACB715BAC6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08288"/>
            <a:ext cx="12192000" cy="1366810"/>
          </a:xfrm>
          <a:prstGeom prst="rect">
            <a:avLst/>
          </a:prstGeom>
        </p:spPr>
      </p:pic>
      <p:sp>
        <p:nvSpPr>
          <p:cNvPr id="6" name="Slide Number Placeholder 5">
            <a:extLst>
              <a:ext uri="{FF2B5EF4-FFF2-40B4-BE49-F238E27FC236}">
                <a16:creationId xmlns:a16="http://schemas.microsoft.com/office/drawing/2014/main" id="{DAB4B8F3-BDEC-4C1C-80D7-E4F3F51DCF72}"/>
              </a:ext>
            </a:extLst>
          </p:cNvPr>
          <p:cNvSpPr>
            <a:spLocks noGrp="1"/>
          </p:cNvSpPr>
          <p:nvPr>
            <p:ph type="sldNum" sz="quarter" idx="12"/>
          </p:nvPr>
        </p:nvSpPr>
        <p:spPr>
          <a:xfrm>
            <a:off x="9187200" y="6552000"/>
            <a:ext cx="2743200" cy="324000"/>
          </a:xfrm>
          <a:prstGeom prst="rect">
            <a:avLst/>
          </a:prstGeom>
        </p:spPr>
        <p:txBody>
          <a:bodyPr/>
          <a:lstStyle>
            <a:lvl1pPr>
              <a:defRPr sz="1000"/>
            </a:lvl1pPr>
          </a:lstStyle>
          <a:p>
            <a:fld id="{83E0F1B2-65AB-419E-8EAE-6A4460120B4E}" type="slidenum">
              <a:rPr lang="de-DE" smtClean="0"/>
              <a:pPr/>
              <a:t>‹nr.›</a:t>
            </a:fld>
            <a:endParaRPr lang="de-DE"/>
          </a:p>
        </p:txBody>
      </p:sp>
      <p:pic>
        <p:nvPicPr>
          <p:cNvPr id="10" name="Picture 9">
            <a:extLst>
              <a:ext uri="{FF2B5EF4-FFF2-40B4-BE49-F238E27FC236}">
                <a16:creationId xmlns:a16="http://schemas.microsoft.com/office/drawing/2014/main" id="{1F413D38-F0FA-4FC3-8912-45087879036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7860" y="305146"/>
            <a:ext cx="3187915" cy="386414"/>
          </a:xfrm>
          <a:prstGeom prst="rect">
            <a:avLst/>
          </a:prstGeom>
        </p:spPr>
      </p:pic>
      <p:sp>
        <p:nvSpPr>
          <p:cNvPr id="19" name="Rectangle 18">
            <a:extLst>
              <a:ext uri="{FF2B5EF4-FFF2-40B4-BE49-F238E27FC236}">
                <a16:creationId xmlns:a16="http://schemas.microsoft.com/office/drawing/2014/main" id="{A75AD0D7-FA74-44C0-81D9-83C5C95C0F48}"/>
              </a:ext>
            </a:extLst>
          </p:cNvPr>
          <p:cNvSpPr/>
          <p:nvPr userDrawn="1"/>
        </p:nvSpPr>
        <p:spPr>
          <a:xfrm>
            <a:off x="0" y="4257236"/>
            <a:ext cx="12192000" cy="54000"/>
          </a:xfrm>
          <a:prstGeom prst="rect">
            <a:avLst/>
          </a:prstGeom>
          <a:solidFill>
            <a:srgbClr val="42BFAB"/>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uk-UA"/>
          </a:p>
        </p:txBody>
      </p:sp>
      <p:sp>
        <p:nvSpPr>
          <p:cNvPr id="2" name="Title 1">
            <a:extLst>
              <a:ext uri="{FF2B5EF4-FFF2-40B4-BE49-F238E27FC236}">
                <a16:creationId xmlns:a16="http://schemas.microsoft.com/office/drawing/2014/main" id="{26797306-B38C-4F2F-A148-B5AC98EEC814}"/>
              </a:ext>
            </a:extLst>
          </p:cNvPr>
          <p:cNvSpPr>
            <a:spLocks noGrp="1"/>
          </p:cNvSpPr>
          <p:nvPr userDrawn="1">
            <p:ph type="ctrTitle"/>
          </p:nvPr>
        </p:nvSpPr>
        <p:spPr>
          <a:xfrm>
            <a:off x="939158" y="4231254"/>
            <a:ext cx="10804634" cy="1072872"/>
          </a:xfrm>
        </p:spPr>
        <p:txBody>
          <a:bodyPr anchor="b">
            <a:normAutofit/>
          </a:bodyPr>
          <a:lstStyle>
            <a:lvl1pPr algn="l">
              <a:defRPr sz="4400">
                <a:solidFill>
                  <a:schemeClr val="tx1"/>
                </a:solidFill>
              </a:defRPr>
            </a:lvl1pPr>
          </a:lstStyle>
          <a:p>
            <a:r>
              <a:rPr lang="en-US"/>
              <a:t>Click to edit Master title style</a:t>
            </a:r>
            <a:endParaRPr lang="de-DE"/>
          </a:p>
        </p:txBody>
      </p:sp>
      <p:sp>
        <p:nvSpPr>
          <p:cNvPr id="18" name="Subtitle 2">
            <a:extLst>
              <a:ext uri="{FF2B5EF4-FFF2-40B4-BE49-F238E27FC236}">
                <a16:creationId xmlns:a16="http://schemas.microsoft.com/office/drawing/2014/main" id="{8A10B231-974F-4273-A000-265313F4E207}"/>
              </a:ext>
            </a:extLst>
          </p:cNvPr>
          <p:cNvSpPr>
            <a:spLocks noGrp="1"/>
          </p:cNvSpPr>
          <p:nvPr>
            <p:ph type="subTitle" idx="1"/>
          </p:nvPr>
        </p:nvSpPr>
        <p:spPr>
          <a:xfrm>
            <a:off x="964559" y="5356456"/>
            <a:ext cx="9616965" cy="753107"/>
          </a:xfrm>
        </p:spPr>
        <p:txBody>
          <a:bodyPr>
            <a:normAutofit/>
          </a:bodyPr>
          <a:lstStyle>
            <a:lvl1pPr marL="0" indent="0" algn="l">
              <a:buNone/>
              <a:defRPr sz="2000">
                <a:solidFill>
                  <a:schemeClr val="tx1"/>
                </a:solidFill>
                <a:latin typeface="Codec Cold News"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DE"/>
          </a:p>
        </p:txBody>
      </p:sp>
      <p:sp>
        <p:nvSpPr>
          <p:cNvPr id="5" name="Footer Placeholder 4">
            <a:extLst>
              <a:ext uri="{FF2B5EF4-FFF2-40B4-BE49-F238E27FC236}">
                <a16:creationId xmlns:a16="http://schemas.microsoft.com/office/drawing/2014/main" id="{BF0BE8FF-21CD-4AAA-B7E2-33D178E6E8D9}"/>
              </a:ext>
            </a:extLst>
          </p:cNvPr>
          <p:cNvSpPr>
            <a:spLocks noGrp="1"/>
          </p:cNvSpPr>
          <p:nvPr>
            <p:ph type="ftr" sz="quarter" idx="11"/>
          </p:nvPr>
        </p:nvSpPr>
        <p:spPr>
          <a:xfrm>
            <a:off x="3139200" y="6552000"/>
            <a:ext cx="5893675" cy="324000"/>
          </a:xfrm>
          <a:prstGeom prst="rect">
            <a:avLst/>
          </a:prstGeom>
        </p:spPr>
        <p:txBody>
          <a:bodyPr/>
          <a:lstStyle>
            <a:lvl1pPr algn="l">
              <a:defRPr sz="900"/>
            </a:lvl1pPr>
          </a:lstStyle>
          <a:p>
            <a:r>
              <a:rPr lang="en-US"/>
              <a:t>Company overview  -   General Manager Ib Drachmann-Hansen</a:t>
            </a:r>
            <a:endParaRPr lang="de-DE"/>
          </a:p>
        </p:txBody>
      </p:sp>
      <p:sp>
        <p:nvSpPr>
          <p:cNvPr id="4" name="Date Placeholder 3">
            <a:extLst>
              <a:ext uri="{FF2B5EF4-FFF2-40B4-BE49-F238E27FC236}">
                <a16:creationId xmlns:a16="http://schemas.microsoft.com/office/drawing/2014/main" id="{D34ADA17-9A05-401C-8241-4E3162E707D9}"/>
              </a:ext>
            </a:extLst>
          </p:cNvPr>
          <p:cNvSpPr>
            <a:spLocks noGrp="1"/>
          </p:cNvSpPr>
          <p:nvPr userDrawn="1">
            <p:ph type="dt" sz="half" idx="10"/>
          </p:nvPr>
        </p:nvSpPr>
        <p:spPr>
          <a:xfrm>
            <a:off x="239113" y="6552000"/>
            <a:ext cx="2743200" cy="324000"/>
          </a:xfrm>
          <a:prstGeom prst="rect">
            <a:avLst/>
          </a:prstGeom>
        </p:spPr>
        <p:txBody>
          <a:bodyPr/>
          <a:lstStyle>
            <a:lvl1pPr>
              <a:defRPr sz="900"/>
            </a:lvl1pPr>
          </a:lstStyle>
          <a:p>
            <a:fld id="{2A45C71E-6A82-4FE2-B8E0-245BEFBFE804}" type="datetime3">
              <a:rPr lang="da-DK" smtClean="0"/>
              <a:t>26.09.2023</a:t>
            </a:fld>
            <a:endParaRPr lang="de-DE"/>
          </a:p>
        </p:txBody>
      </p:sp>
      <p:sp>
        <p:nvSpPr>
          <p:cNvPr id="7" name="Pladsholder til indhold 6">
            <a:extLst>
              <a:ext uri="{FF2B5EF4-FFF2-40B4-BE49-F238E27FC236}">
                <a16:creationId xmlns:a16="http://schemas.microsoft.com/office/drawing/2014/main" id="{FCB48BF1-8ED6-429A-B93C-901B09458728}"/>
              </a:ext>
            </a:extLst>
          </p:cNvPr>
          <p:cNvSpPr>
            <a:spLocks noGrp="1"/>
          </p:cNvSpPr>
          <p:nvPr>
            <p:ph sz="quarter" idx="13"/>
          </p:nvPr>
        </p:nvSpPr>
        <p:spPr>
          <a:xfrm>
            <a:off x="11260138" y="6064250"/>
            <a:ext cx="46037" cy="4603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27911290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004B725-28C4-445C-B9AB-6D2F48776F4F}"/>
              </a:ext>
            </a:extLst>
          </p:cNvPr>
          <p:cNvSpPr/>
          <p:nvPr userDrawn="1"/>
        </p:nvSpPr>
        <p:spPr>
          <a:xfrm rot="-10800000">
            <a:off x="-533669" y="959554"/>
            <a:ext cx="13721531" cy="5113865"/>
          </a:xfrm>
          <a:prstGeom prst="rect">
            <a:avLst/>
          </a:prstGeom>
          <a:gradFill>
            <a:gsLst>
              <a:gs pos="36000">
                <a:schemeClr val="accent5">
                  <a:lumMod val="0"/>
                  <a:lumOff val="100000"/>
                  <a:alpha val="5000"/>
                </a:schemeClr>
              </a:gs>
              <a:gs pos="100000">
                <a:schemeClr val="accent5">
                  <a:lumMod val="40000"/>
                  <a:lumOff val="60000"/>
                  <a:alpha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tangle 10">
            <a:extLst>
              <a:ext uri="{FF2B5EF4-FFF2-40B4-BE49-F238E27FC236}">
                <a16:creationId xmlns:a16="http://schemas.microsoft.com/office/drawing/2014/main" id="{873AACC4-B39B-4CE0-8389-EC8599BC627D}"/>
              </a:ext>
            </a:extLst>
          </p:cNvPr>
          <p:cNvSpPr/>
          <p:nvPr userDrawn="1"/>
        </p:nvSpPr>
        <p:spPr>
          <a:xfrm rot="-900000">
            <a:off x="-633817" y="1137434"/>
            <a:ext cx="13721531" cy="5113865"/>
          </a:xfrm>
          <a:prstGeom prst="rect">
            <a:avLst/>
          </a:prstGeom>
          <a:gradFill>
            <a:gsLst>
              <a:gs pos="6000">
                <a:schemeClr val="accent5">
                  <a:lumMod val="0"/>
                  <a:lumOff val="100000"/>
                  <a:alpha val="5000"/>
                </a:schemeClr>
              </a:gs>
              <a:gs pos="100000">
                <a:schemeClr val="accent5">
                  <a:lumMod val="40000"/>
                  <a:lumOff val="60000"/>
                  <a:alpha val="3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ooter Placeholder 3">
            <a:extLst>
              <a:ext uri="{FF2B5EF4-FFF2-40B4-BE49-F238E27FC236}">
                <a16:creationId xmlns:a16="http://schemas.microsoft.com/office/drawing/2014/main" id="{66627AF1-3EC2-436D-B7D4-5B2CF348A890}"/>
              </a:ext>
            </a:extLst>
          </p:cNvPr>
          <p:cNvSpPr>
            <a:spLocks noGrp="1"/>
          </p:cNvSpPr>
          <p:nvPr>
            <p:ph type="ftr" sz="quarter" idx="11"/>
          </p:nvPr>
        </p:nvSpPr>
        <p:spPr>
          <a:xfrm>
            <a:off x="3139200" y="6552000"/>
            <a:ext cx="5893200" cy="324000"/>
          </a:xfrm>
          <a:prstGeom prst="rect">
            <a:avLst/>
          </a:prstGeom>
        </p:spPr>
        <p:txBody>
          <a:bodyPr/>
          <a:lstStyle>
            <a:lvl1pPr>
              <a:defRPr sz="900"/>
            </a:lvl1pPr>
          </a:lstStyle>
          <a:p>
            <a:r>
              <a:rPr lang="en-US"/>
              <a:t>Company overview  -   General Manager Ib Drachmann-Hansen</a:t>
            </a:r>
            <a:endParaRPr lang="de-DE"/>
          </a:p>
        </p:txBody>
      </p:sp>
      <p:sp>
        <p:nvSpPr>
          <p:cNvPr id="14" name="Rectangle 13">
            <a:extLst>
              <a:ext uri="{FF2B5EF4-FFF2-40B4-BE49-F238E27FC236}">
                <a16:creationId xmlns:a16="http://schemas.microsoft.com/office/drawing/2014/main" id="{4C91DE73-6F20-46A3-9189-6CB2FF4D3C81}"/>
              </a:ext>
            </a:extLst>
          </p:cNvPr>
          <p:cNvSpPr/>
          <p:nvPr userDrawn="1"/>
        </p:nvSpPr>
        <p:spPr>
          <a:xfrm>
            <a:off x="11744325" y="6534001"/>
            <a:ext cx="447674" cy="324000"/>
          </a:xfrm>
          <a:prstGeom prst="rect">
            <a:avLst/>
          </a:prstGeom>
          <a:solidFill>
            <a:srgbClr val="42B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5" name="Slide Number Placeholder 5">
            <a:extLst>
              <a:ext uri="{FF2B5EF4-FFF2-40B4-BE49-F238E27FC236}">
                <a16:creationId xmlns:a16="http://schemas.microsoft.com/office/drawing/2014/main" id="{05273EB1-D002-4496-A480-B7B29C914FB0}"/>
              </a:ext>
            </a:extLst>
          </p:cNvPr>
          <p:cNvSpPr txBox="1">
            <a:spLocks/>
          </p:cNvSpPr>
          <p:nvPr userDrawn="1"/>
        </p:nvSpPr>
        <p:spPr>
          <a:xfrm>
            <a:off x="9187199" y="6552000"/>
            <a:ext cx="2919076" cy="324000"/>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200">
                <a:solidFill>
                  <a:schemeClr val="bg1"/>
                </a:solidFill>
              </a:rPr>
              <a:t>   </a:t>
            </a:r>
            <a:fld id="{83E0F1B2-65AB-419E-8EAE-6A4460120B4E}" type="slidenum">
              <a:rPr lang="de-DE" sz="1200" smtClean="0">
                <a:solidFill>
                  <a:schemeClr val="bg1"/>
                </a:solidFill>
              </a:rPr>
              <a:pPr/>
              <a:t>‹nr.›</a:t>
            </a:fld>
            <a:endParaRPr lang="de-DE" sz="1200">
              <a:solidFill>
                <a:schemeClr val="bg1"/>
              </a:solidFill>
            </a:endParaRPr>
          </a:p>
        </p:txBody>
      </p:sp>
      <p:pic>
        <p:nvPicPr>
          <p:cNvPr id="16" name="Picture 15">
            <a:extLst>
              <a:ext uri="{FF2B5EF4-FFF2-40B4-BE49-F238E27FC236}">
                <a16:creationId xmlns:a16="http://schemas.microsoft.com/office/drawing/2014/main" id="{1CD194BE-3A66-40BE-9338-F2DCCA7892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37383" y="6590393"/>
            <a:ext cx="1621218" cy="196511"/>
          </a:xfrm>
          <a:prstGeom prst="rect">
            <a:avLst/>
          </a:prstGeom>
        </p:spPr>
      </p:pic>
      <p:sp>
        <p:nvSpPr>
          <p:cNvPr id="7" name="Title 1">
            <a:extLst>
              <a:ext uri="{FF2B5EF4-FFF2-40B4-BE49-F238E27FC236}">
                <a16:creationId xmlns:a16="http://schemas.microsoft.com/office/drawing/2014/main" id="{475EAAEC-3FE2-470A-8A5E-9C1BAC22291F}"/>
              </a:ext>
            </a:extLst>
          </p:cNvPr>
          <p:cNvSpPr>
            <a:spLocks noGrp="1"/>
          </p:cNvSpPr>
          <p:nvPr>
            <p:ph type="title"/>
          </p:nvPr>
        </p:nvSpPr>
        <p:spPr>
          <a:xfrm>
            <a:off x="939796" y="0"/>
            <a:ext cx="10515600" cy="1264323"/>
          </a:xfrm>
        </p:spPr>
        <p:txBody>
          <a:bodyPr anchor="b" anchorCtr="0">
            <a:normAutofit/>
          </a:bodyPr>
          <a:lstStyle>
            <a:lvl1pPr>
              <a:defRPr sz="3600">
                <a:latin typeface="+mn-lt"/>
              </a:defRPr>
            </a:lvl1pPr>
          </a:lstStyle>
          <a:p>
            <a:r>
              <a:rPr lang="en-US"/>
              <a:t>Click to edit Master title style</a:t>
            </a:r>
            <a:endParaRPr lang="de-DE"/>
          </a:p>
        </p:txBody>
      </p:sp>
      <p:sp>
        <p:nvSpPr>
          <p:cNvPr id="3" name="Date Placeholder 2">
            <a:extLst>
              <a:ext uri="{FF2B5EF4-FFF2-40B4-BE49-F238E27FC236}">
                <a16:creationId xmlns:a16="http://schemas.microsoft.com/office/drawing/2014/main" id="{F0E94DAD-74B4-455C-AAF3-6FCFDCF76144}"/>
              </a:ext>
            </a:extLst>
          </p:cNvPr>
          <p:cNvSpPr>
            <a:spLocks noGrp="1"/>
          </p:cNvSpPr>
          <p:nvPr>
            <p:ph type="dt" sz="half" idx="10"/>
          </p:nvPr>
        </p:nvSpPr>
        <p:spPr>
          <a:xfrm>
            <a:off x="237600" y="6552000"/>
            <a:ext cx="2743200" cy="324000"/>
          </a:xfrm>
          <a:prstGeom prst="rect">
            <a:avLst/>
          </a:prstGeom>
        </p:spPr>
        <p:txBody>
          <a:bodyPr/>
          <a:lstStyle>
            <a:lvl1pPr>
              <a:defRPr sz="900"/>
            </a:lvl1pPr>
          </a:lstStyle>
          <a:p>
            <a:fld id="{B9BB130E-13DB-497E-A566-A3A64A917F3B}" type="datetime3">
              <a:rPr lang="da-DK" smtClean="0"/>
              <a:t>26.09.2023</a:t>
            </a:fld>
            <a:endParaRPr lang="de-DE"/>
          </a:p>
        </p:txBody>
      </p:sp>
      <p:sp>
        <p:nvSpPr>
          <p:cNvPr id="13" name="Text Placeholder 4">
            <a:extLst>
              <a:ext uri="{FF2B5EF4-FFF2-40B4-BE49-F238E27FC236}">
                <a16:creationId xmlns:a16="http://schemas.microsoft.com/office/drawing/2014/main" id="{93D2CF02-688D-47C9-8DF4-BB143BFE3509}"/>
              </a:ext>
            </a:extLst>
          </p:cNvPr>
          <p:cNvSpPr>
            <a:spLocks noGrp="1"/>
          </p:cNvSpPr>
          <p:nvPr>
            <p:ph type="body" sz="quarter" idx="12"/>
          </p:nvPr>
        </p:nvSpPr>
        <p:spPr>
          <a:xfrm>
            <a:off x="939796" y="1627200"/>
            <a:ext cx="10515604" cy="4348800"/>
          </a:xfrm>
        </p:spPr>
        <p:txBody>
          <a:bodyPr>
            <a:normAutofit/>
          </a:bodyPr>
          <a:lstStyle>
            <a:lvl1pPr marL="0" indent="0">
              <a:spcBef>
                <a:spcPts val="600"/>
              </a:spcBef>
              <a:spcAft>
                <a:spcPts val="600"/>
              </a:spcAft>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Tree>
    <p:extLst>
      <p:ext uri="{BB962C8B-B14F-4D97-AF65-F5344CB8AC3E}">
        <p14:creationId xmlns:p14="http://schemas.microsoft.com/office/powerpoint/2010/main" val="37451570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only 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C13EAA3-731C-47B9-A945-E460ADD71B40}"/>
              </a:ext>
            </a:extLst>
          </p:cNvPr>
          <p:cNvSpPr>
            <a:spLocks noGrp="1"/>
          </p:cNvSpPr>
          <p:nvPr>
            <p:ph type="ftr" sz="quarter" idx="10"/>
          </p:nvPr>
        </p:nvSpPr>
        <p:spPr/>
        <p:txBody>
          <a:bodyPr/>
          <a:lstStyle/>
          <a:p>
            <a:r>
              <a:rPr lang="en-US"/>
              <a:t>Company overview  -   General Manager Ib Drachmann-Hansen</a:t>
            </a:r>
            <a:endParaRPr lang="de-DE"/>
          </a:p>
        </p:txBody>
      </p:sp>
      <p:sp>
        <p:nvSpPr>
          <p:cNvPr id="4" name="Date Placeholder 3">
            <a:extLst>
              <a:ext uri="{FF2B5EF4-FFF2-40B4-BE49-F238E27FC236}">
                <a16:creationId xmlns:a16="http://schemas.microsoft.com/office/drawing/2014/main" id="{06F2972C-216F-46ED-8C1E-92CCE3E45D0B}"/>
              </a:ext>
            </a:extLst>
          </p:cNvPr>
          <p:cNvSpPr>
            <a:spLocks noGrp="1"/>
          </p:cNvSpPr>
          <p:nvPr>
            <p:ph type="dt" sz="half" idx="11"/>
          </p:nvPr>
        </p:nvSpPr>
        <p:spPr/>
        <p:txBody>
          <a:bodyPr/>
          <a:lstStyle/>
          <a:p>
            <a:fld id="{A005D32A-8B35-43BD-9F5C-C0DA4263F562}" type="datetime3">
              <a:rPr lang="da-DK" smtClean="0"/>
              <a:t>26.09.2023</a:t>
            </a:fld>
            <a:endParaRPr lang="de-DE"/>
          </a:p>
        </p:txBody>
      </p:sp>
      <p:sp>
        <p:nvSpPr>
          <p:cNvPr id="6" name="Title 1">
            <a:extLst>
              <a:ext uri="{FF2B5EF4-FFF2-40B4-BE49-F238E27FC236}">
                <a16:creationId xmlns:a16="http://schemas.microsoft.com/office/drawing/2014/main" id="{B4300DD1-F907-4899-9D06-3699D3F6DA4D}"/>
              </a:ext>
            </a:extLst>
          </p:cNvPr>
          <p:cNvSpPr>
            <a:spLocks noGrp="1"/>
          </p:cNvSpPr>
          <p:nvPr>
            <p:ph type="title"/>
          </p:nvPr>
        </p:nvSpPr>
        <p:spPr>
          <a:xfrm>
            <a:off x="939796" y="0"/>
            <a:ext cx="10515600" cy="1264323"/>
          </a:xfrm>
        </p:spPr>
        <p:txBody>
          <a:bodyPr anchor="b" anchorCtr="0">
            <a:normAutofit/>
          </a:bodyPr>
          <a:lstStyle>
            <a:lvl1pPr>
              <a:defRPr sz="3600">
                <a:latin typeface="+mn-lt"/>
              </a:defRPr>
            </a:lvl1pPr>
          </a:lstStyle>
          <a:p>
            <a:r>
              <a:rPr lang="en-US"/>
              <a:t>Click to edit Master title style</a:t>
            </a:r>
            <a:endParaRPr lang="de-DE"/>
          </a:p>
        </p:txBody>
      </p:sp>
      <p:sp>
        <p:nvSpPr>
          <p:cNvPr id="9" name="Rectangle 8">
            <a:extLst>
              <a:ext uri="{FF2B5EF4-FFF2-40B4-BE49-F238E27FC236}">
                <a16:creationId xmlns:a16="http://schemas.microsoft.com/office/drawing/2014/main" id="{CBEAC705-E614-4C93-ABCD-2D6DA526258C}"/>
              </a:ext>
            </a:extLst>
          </p:cNvPr>
          <p:cNvSpPr/>
          <p:nvPr userDrawn="1"/>
        </p:nvSpPr>
        <p:spPr>
          <a:xfrm>
            <a:off x="11744325" y="6534001"/>
            <a:ext cx="447674" cy="324000"/>
          </a:xfrm>
          <a:prstGeom prst="rect">
            <a:avLst/>
          </a:prstGeom>
          <a:solidFill>
            <a:srgbClr val="42B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0" name="Slide Number Placeholder 5">
            <a:extLst>
              <a:ext uri="{FF2B5EF4-FFF2-40B4-BE49-F238E27FC236}">
                <a16:creationId xmlns:a16="http://schemas.microsoft.com/office/drawing/2014/main" id="{1580B62F-ADBC-49A1-BD41-2E4D671594E4}"/>
              </a:ext>
            </a:extLst>
          </p:cNvPr>
          <p:cNvSpPr txBox="1">
            <a:spLocks/>
          </p:cNvSpPr>
          <p:nvPr userDrawn="1"/>
        </p:nvSpPr>
        <p:spPr>
          <a:xfrm>
            <a:off x="9187199" y="6552000"/>
            <a:ext cx="2919076" cy="324000"/>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200">
                <a:solidFill>
                  <a:schemeClr val="bg1"/>
                </a:solidFill>
              </a:rPr>
              <a:t>   </a:t>
            </a:r>
            <a:fld id="{83E0F1B2-65AB-419E-8EAE-6A4460120B4E}" type="slidenum">
              <a:rPr lang="de-DE" sz="1200" smtClean="0">
                <a:solidFill>
                  <a:schemeClr val="bg1"/>
                </a:solidFill>
              </a:rPr>
              <a:pPr/>
              <a:t>‹nr.›</a:t>
            </a:fld>
            <a:endParaRPr lang="de-DE" sz="1200">
              <a:solidFill>
                <a:schemeClr val="bg1"/>
              </a:solidFill>
            </a:endParaRPr>
          </a:p>
        </p:txBody>
      </p:sp>
      <p:pic>
        <p:nvPicPr>
          <p:cNvPr id="11" name="Picture 10">
            <a:extLst>
              <a:ext uri="{FF2B5EF4-FFF2-40B4-BE49-F238E27FC236}">
                <a16:creationId xmlns:a16="http://schemas.microsoft.com/office/drawing/2014/main" id="{C573A7F1-66A9-4F21-806F-E168A59DD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37383" y="6590393"/>
            <a:ext cx="1621218" cy="196511"/>
          </a:xfrm>
          <a:prstGeom prst="rect">
            <a:avLst/>
          </a:prstGeom>
        </p:spPr>
      </p:pic>
      <p:sp>
        <p:nvSpPr>
          <p:cNvPr id="15" name="Text Placeholder 14">
            <a:extLst>
              <a:ext uri="{FF2B5EF4-FFF2-40B4-BE49-F238E27FC236}">
                <a16:creationId xmlns:a16="http://schemas.microsoft.com/office/drawing/2014/main" id="{2A22F034-BE68-4BB7-8A84-F6C3CC4C1610}"/>
              </a:ext>
            </a:extLst>
          </p:cNvPr>
          <p:cNvSpPr>
            <a:spLocks noGrp="1"/>
          </p:cNvSpPr>
          <p:nvPr>
            <p:ph type="body" sz="quarter" idx="12"/>
          </p:nvPr>
        </p:nvSpPr>
        <p:spPr>
          <a:xfrm>
            <a:off x="939800" y="1625599"/>
            <a:ext cx="10515600" cy="4350327"/>
          </a:xfrm>
        </p:spPr>
        <p:txBody>
          <a:bodyPr>
            <a:normAutofit/>
          </a:bodyPr>
          <a:lstStyle>
            <a:lvl1pPr marL="0" indent="0">
              <a:buNone/>
              <a:defRPr sz="1800"/>
            </a:lvl1pPr>
          </a:lstStyle>
          <a:p>
            <a:pPr lvl="0"/>
            <a:r>
              <a:rPr lang="en-US"/>
              <a:t>Edit Master text styles</a:t>
            </a:r>
          </a:p>
        </p:txBody>
      </p:sp>
    </p:spTree>
    <p:extLst>
      <p:ext uri="{BB962C8B-B14F-4D97-AF65-F5344CB8AC3E}">
        <p14:creationId xmlns:p14="http://schemas.microsoft.com/office/powerpoint/2010/main" val="717722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3FBB1F-3F8C-4CAD-BA2A-D7F25BB377D0}"/>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BCD78483-2534-4A78-A551-C5D7D7EC4A4E}"/>
              </a:ext>
            </a:extLst>
          </p:cNvPr>
          <p:cNvSpPr>
            <a:spLocks noGrp="1"/>
          </p:cNvSpPr>
          <p:nvPr>
            <p:ph idx="1"/>
          </p:nvPr>
        </p:nvSpPr>
        <p:spPr>
          <a:xfrm>
            <a:off x="838200" y="1847850"/>
            <a:ext cx="10515600" cy="435133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521215C-C8BB-4432-8AD7-C26E3950BFD8}"/>
              </a:ext>
            </a:extLst>
          </p:cNvPr>
          <p:cNvSpPr>
            <a:spLocks noGrp="1"/>
          </p:cNvSpPr>
          <p:nvPr>
            <p:ph type="dt" sz="half" idx="10"/>
          </p:nvPr>
        </p:nvSpPr>
        <p:spPr/>
        <p:txBody>
          <a:bodyPr/>
          <a:lstStyle/>
          <a:p>
            <a:fld id="{EB9B474E-6824-4475-9990-4148092FEB23}" type="datetimeFigureOut">
              <a:rPr lang="da-DK" smtClean="0"/>
              <a:t>26-09-2023</a:t>
            </a:fld>
            <a:endParaRPr lang="da-DK"/>
          </a:p>
        </p:txBody>
      </p:sp>
      <p:sp>
        <p:nvSpPr>
          <p:cNvPr id="5" name="Pladsholder til sidefod 4">
            <a:extLst>
              <a:ext uri="{FF2B5EF4-FFF2-40B4-BE49-F238E27FC236}">
                <a16:creationId xmlns:a16="http://schemas.microsoft.com/office/drawing/2014/main" id="{12F83743-AB44-4C00-A0EB-1F1B605DB468}"/>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A924DFE-7FB4-4FA6-836C-31C3C46A3E10}"/>
              </a:ext>
            </a:extLst>
          </p:cNvPr>
          <p:cNvSpPr>
            <a:spLocks noGrp="1"/>
          </p:cNvSpPr>
          <p:nvPr>
            <p:ph type="sldNum" sz="quarter" idx="12"/>
          </p:nvPr>
        </p:nvSpPr>
        <p:spPr/>
        <p:txBody>
          <a:bodyPr/>
          <a:lstStyle/>
          <a:p>
            <a:fld id="{0EF14AF3-4D7E-4058-9B53-040F1A3C2CE1}" type="slidenum">
              <a:rPr lang="da-DK" smtClean="0"/>
              <a:t>‹nr.›</a:t>
            </a:fld>
            <a:endParaRPr lang="da-DK"/>
          </a:p>
        </p:txBody>
      </p:sp>
    </p:spTree>
    <p:extLst>
      <p:ext uri="{BB962C8B-B14F-4D97-AF65-F5344CB8AC3E}">
        <p14:creationId xmlns:p14="http://schemas.microsoft.com/office/powerpoint/2010/main" val="11394160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Media Slide">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9A7C7054-C2DF-4B5B-9F01-F13039F29AB0}"/>
              </a:ext>
            </a:extLst>
          </p:cNvPr>
          <p:cNvSpPr>
            <a:spLocks noGrp="1"/>
          </p:cNvSpPr>
          <p:nvPr>
            <p:ph type="media" sz="quarter" idx="13"/>
          </p:nvPr>
        </p:nvSpPr>
        <p:spPr>
          <a:xfrm>
            <a:off x="939600" y="1627200"/>
            <a:ext cx="10515600" cy="4348800"/>
          </a:xfrm>
        </p:spPr>
        <p:txBody>
          <a:bodyPr/>
          <a:lstStyle/>
          <a:p>
            <a:endParaRPr lang="de-DE"/>
          </a:p>
        </p:txBody>
      </p:sp>
      <p:sp>
        <p:nvSpPr>
          <p:cNvPr id="8" name="Title 1">
            <a:extLst>
              <a:ext uri="{FF2B5EF4-FFF2-40B4-BE49-F238E27FC236}">
                <a16:creationId xmlns:a16="http://schemas.microsoft.com/office/drawing/2014/main" id="{1B85CCDF-5364-4D77-A48A-BC3C715FA68A}"/>
              </a:ext>
            </a:extLst>
          </p:cNvPr>
          <p:cNvSpPr>
            <a:spLocks noGrp="1"/>
          </p:cNvSpPr>
          <p:nvPr>
            <p:ph type="title"/>
          </p:nvPr>
        </p:nvSpPr>
        <p:spPr>
          <a:xfrm>
            <a:off x="939796" y="0"/>
            <a:ext cx="10515600" cy="1264323"/>
          </a:xfrm>
        </p:spPr>
        <p:txBody>
          <a:bodyPr anchor="b" anchorCtr="0">
            <a:normAutofit/>
          </a:bodyPr>
          <a:lstStyle>
            <a:lvl1pPr>
              <a:defRPr sz="3600">
                <a:latin typeface="+mn-lt"/>
              </a:defRPr>
            </a:lvl1pPr>
          </a:lstStyle>
          <a:p>
            <a:r>
              <a:rPr lang="en-US"/>
              <a:t>Click to edit Master title style</a:t>
            </a:r>
            <a:endParaRPr lang="de-DE"/>
          </a:p>
        </p:txBody>
      </p:sp>
      <p:sp>
        <p:nvSpPr>
          <p:cNvPr id="9" name="Rectangle 8">
            <a:extLst>
              <a:ext uri="{FF2B5EF4-FFF2-40B4-BE49-F238E27FC236}">
                <a16:creationId xmlns:a16="http://schemas.microsoft.com/office/drawing/2014/main" id="{4286E0F4-55E4-4614-92E3-A409FD0D0B11}"/>
              </a:ext>
            </a:extLst>
          </p:cNvPr>
          <p:cNvSpPr/>
          <p:nvPr userDrawn="1"/>
        </p:nvSpPr>
        <p:spPr>
          <a:xfrm>
            <a:off x="11744325" y="6534001"/>
            <a:ext cx="447674" cy="324000"/>
          </a:xfrm>
          <a:prstGeom prst="rect">
            <a:avLst/>
          </a:prstGeom>
          <a:solidFill>
            <a:srgbClr val="42B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0" name="Slide Number Placeholder 5">
            <a:extLst>
              <a:ext uri="{FF2B5EF4-FFF2-40B4-BE49-F238E27FC236}">
                <a16:creationId xmlns:a16="http://schemas.microsoft.com/office/drawing/2014/main" id="{601D7722-531F-477D-B74B-725D5527758E}"/>
              </a:ext>
            </a:extLst>
          </p:cNvPr>
          <p:cNvSpPr txBox="1">
            <a:spLocks/>
          </p:cNvSpPr>
          <p:nvPr userDrawn="1"/>
        </p:nvSpPr>
        <p:spPr>
          <a:xfrm>
            <a:off x="9187199" y="6552000"/>
            <a:ext cx="2919076" cy="324000"/>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200">
                <a:solidFill>
                  <a:schemeClr val="bg1"/>
                </a:solidFill>
              </a:rPr>
              <a:t>   </a:t>
            </a:r>
            <a:fld id="{83E0F1B2-65AB-419E-8EAE-6A4460120B4E}" type="slidenum">
              <a:rPr lang="de-DE" sz="1200" smtClean="0">
                <a:solidFill>
                  <a:schemeClr val="bg1"/>
                </a:solidFill>
              </a:rPr>
              <a:pPr/>
              <a:t>‹nr.›</a:t>
            </a:fld>
            <a:endParaRPr lang="de-DE" sz="1200">
              <a:solidFill>
                <a:schemeClr val="bg1"/>
              </a:solidFill>
            </a:endParaRPr>
          </a:p>
        </p:txBody>
      </p:sp>
      <p:pic>
        <p:nvPicPr>
          <p:cNvPr id="11" name="Picture 10">
            <a:extLst>
              <a:ext uri="{FF2B5EF4-FFF2-40B4-BE49-F238E27FC236}">
                <a16:creationId xmlns:a16="http://schemas.microsoft.com/office/drawing/2014/main" id="{310F2779-5D2D-4090-BF79-BF7FF839DA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37383" y="6590393"/>
            <a:ext cx="1621218" cy="196511"/>
          </a:xfrm>
          <a:prstGeom prst="rect">
            <a:avLst/>
          </a:prstGeom>
        </p:spPr>
      </p:pic>
      <p:sp>
        <p:nvSpPr>
          <p:cNvPr id="4" name="Date Placeholder 3">
            <a:extLst>
              <a:ext uri="{FF2B5EF4-FFF2-40B4-BE49-F238E27FC236}">
                <a16:creationId xmlns:a16="http://schemas.microsoft.com/office/drawing/2014/main" id="{257D9936-065E-4B35-AABA-76465B350BB2}"/>
              </a:ext>
            </a:extLst>
          </p:cNvPr>
          <p:cNvSpPr>
            <a:spLocks noGrp="1"/>
          </p:cNvSpPr>
          <p:nvPr>
            <p:ph type="dt" sz="half" idx="11"/>
          </p:nvPr>
        </p:nvSpPr>
        <p:spPr/>
        <p:txBody>
          <a:bodyPr/>
          <a:lstStyle/>
          <a:p>
            <a:fld id="{14F77354-626B-4B1C-9810-A7B41039FC3E}" type="datetime3">
              <a:rPr lang="da-DK" smtClean="0"/>
              <a:t>26.09.2023</a:t>
            </a:fld>
            <a:endParaRPr lang="de-DE"/>
          </a:p>
        </p:txBody>
      </p:sp>
      <p:sp>
        <p:nvSpPr>
          <p:cNvPr id="3" name="Footer Placeholder 2">
            <a:extLst>
              <a:ext uri="{FF2B5EF4-FFF2-40B4-BE49-F238E27FC236}">
                <a16:creationId xmlns:a16="http://schemas.microsoft.com/office/drawing/2014/main" id="{47595A55-E1E9-466D-8392-4D1C86AF9765}"/>
              </a:ext>
            </a:extLst>
          </p:cNvPr>
          <p:cNvSpPr>
            <a:spLocks noGrp="1"/>
          </p:cNvSpPr>
          <p:nvPr>
            <p:ph type="ftr" sz="quarter" idx="10"/>
          </p:nvPr>
        </p:nvSpPr>
        <p:spPr/>
        <p:txBody>
          <a:bodyPr/>
          <a:lstStyle/>
          <a:p>
            <a:r>
              <a:rPr lang="en-US"/>
              <a:t>Company overview  -   General Manager Ib Drachmann-Hansen</a:t>
            </a:r>
            <a:endParaRPr lang="de-DE"/>
          </a:p>
        </p:txBody>
      </p:sp>
    </p:spTree>
    <p:extLst>
      <p:ext uri="{BB962C8B-B14F-4D97-AF65-F5344CB8AC3E}">
        <p14:creationId xmlns:p14="http://schemas.microsoft.com/office/powerpoint/2010/main" val="42244959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Billede og tekst">
    <p:spTree>
      <p:nvGrpSpPr>
        <p:cNvPr id="1" name=""/>
        <p:cNvGrpSpPr/>
        <p:nvPr/>
      </p:nvGrpSpPr>
      <p:grpSpPr>
        <a:xfrm>
          <a:off x="0" y="0"/>
          <a:ext cx="0" cy="0"/>
          <a:chOff x="0" y="0"/>
          <a:chExt cx="0" cy="0"/>
        </a:xfrm>
      </p:grpSpPr>
      <p:pic>
        <p:nvPicPr>
          <p:cNvPr id="7" name="Billede 6" descr="logo_højre_top.jpg"/>
          <p:cNvPicPr>
            <a:picLocks noChangeAspect="1"/>
          </p:cNvPicPr>
          <p:nvPr userDrawn="1"/>
        </p:nvPicPr>
        <p:blipFill rotWithShape="1">
          <a:blip r:embed="rId2">
            <a:extLst>
              <a:ext uri="{28A0092B-C50C-407E-A947-70E740481C1C}">
                <a14:useLocalDpi xmlns:a14="http://schemas.microsoft.com/office/drawing/2010/main" val="0"/>
              </a:ext>
            </a:extLst>
          </a:blip>
          <a:srcRect l="78796" b="63235"/>
          <a:stretch/>
        </p:blipFill>
        <p:spPr>
          <a:xfrm>
            <a:off x="9606843" y="0"/>
            <a:ext cx="2585156" cy="2514600"/>
          </a:xfrm>
          <a:prstGeom prst="rect">
            <a:avLst/>
          </a:prstGeom>
        </p:spPr>
      </p:pic>
      <p:sp>
        <p:nvSpPr>
          <p:cNvPr id="10" name="Pladsholder til titel 1"/>
          <p:cNvSpPr>
            <a:spLocks noGrp="1"/>
          </p:cNvSpPr>
          <p:nvPr>
            <p:ph type="title"/>
          </p:nvPr>
        </p:nvSpPr>
        <p:spPr>
          <a:xfrm>
            <a:off x="912001" y="1008001"/>
            <a:ext cx="4955732" cy="740305"/>
          </a:xfrm>
          <a:prstGeom prst="rect">
            <a:avLst/>
          </a:prstGeom>
        </p:spPr>
        <p:txBody>
          <a:bodyPr vert="horz" lIns="0" tIns="0" rIns="0" bIns="0" rtlCol="0" anchor="t" anchorCtr="0">
            <a:noAutofit/>
          </a:bodyPr>
          <a:lstStyle>
            <a:lvl1pPr>
              <a:defRPr sz="2200"/>
            </a:lvl1pPr>
          </a:lstStyle>
          <a:p>
            <a:r>
              <a:rPr lang="da-DK"/>
              <a:t>Klik for at redigere i master</a:t>
            </a:r>
          </a:p>
        </p:txBody>
      </p:sp>
      <p:sp>
        <p:nvSpPr>
          <p:cNvPr id="11" name="Pladsholder til billede 14"/>
          <p:cNvSpPr>
            <a:spLocks noGrp="1"/>
          </p:cNvSpPr>
          <p:nvPr>
            <p:ph type="pic" sz="quarter" idx="10"/>
          </p:nvPr>
        </p:nvSpPr>
        <p:spPr>
          <a:xfrm>
            <a:off x="912001" y="2376000"/>
            <a:ext cx="4943828" cy="3291375"/>
          </a:xfrm>
        </p:spPr>
        <p:txBody>
          <a:bodyPr/>
          <a:lstStyle/>
          <a:p>
            <a:r>
              <a:rPr lang="da-DK"/>
              <a:t>Klik på ikonet for at tilføje et billede</a:t>
            </a:r>
          </a:p>
        </p:txBody>
      </p:sp>
      <p:sp>
        <p:nvSpPr>
          <p:cNvPr id="13" name="Pladsholder til tekst 12"/>
          <p:cNvSpPr>
            <a:spLocks noGrp="1"/>
          </p:cNvSpPr>
          <p:nvPr>
            <p:ph type="body" sz="quarter" idx="11"/>
          </p:nvPr>
        </p:nvSpPr>
        <p:spPr>
          <a:xfrm>
            <a:off x="6290735" y="2371725"/>
            <a:ext cx="4955116" cy="3295650"/>
          </a:xfrm>
        </p:spPr>
        <p:txBody>
          <a:bodyPr>
            <a:normAutofit/>
          </a:bodyPr>
          <a:lstStyle>
            <a:lvl1pPr>
              <a:defRPr sz="1400">
                <a:solidFill>
                  <a:srgbClr val="00203D"/>
                </a:solidFill>
              </a:defRPr>
            </a:lvl1pPr>
            <a:lvl2pPr>
              <a:defRPr sz="1400">
                <a:solidFill>
                  <a:srgbClr val="00203D"/>
                </a:solidFill>
              </a:defRPr>
            </a:lvl2pPr>
            <a:lvl3pPr>
              <a:defRPr sz="1400">
                <a:solidFill>
                  <a:srgbClr val="00203D"/>
                </a:solidFill>
              </a:defRPr>
            </a:lvl3pPr>
            <a:lvl4pPr>
              <a:defRPr sz="1400">
                <a:solidFill>
                  <a:srgbClr val="00203D"/>
                </a:solidFill>
              </a:defRPr>
            </a:lvl4pPr>
            <a:lvl5pPr>
              <a:defRPr sz="1400">
                <a:solidFill>
                  <a:srgbClr val="00203D"/>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2151730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 tekstsbokse klar">
    <p:spTree>
      <p:nvGrpSpPr>
        <p:cNvPr id="1" name=""/>
        <p:cNvGrpSpPr/>
        <p:nvPr/>
      </p:nvGrpSpPr>
      <p:grpSpPr>
        <a:xfrm>
          <a:off x="0" y="0"/>
          <a:ext cx="0" cy="0"/>
          <a:chOff x="0" y="0"/>
          <a:chExt cx="0" cy="0"/>
        </a:xfrm>
      </p:grpSpPr>
      <p:pic>
        <p:nvPicPr>
          <p:cNvPr id="3" name="Billede 2" descr="logo_højre_top.jpg"/>
          <p:cNvPicPr>
            <a:picLocks noChangeAspect="1"/>
          </p:cNvPicPr>
          <p:nvPr userDrawn="1"/>
        </p:nvPicPr>
        <p:blipFill rotWithShape="1">
          <a:blip r:embed="rId2">
            <a:extLst>
              <a:ext uri="{28A0092B-C50C-407E-A947-70E740481C1C}">
                <a14:useLocalDpi xmlns:a14="http://schemas.microsoft.com/office/drawing/2010/main" val="0"/>
              </a:ext>
            </a:extLst>
          </a:blip>
          <a:srcRect l="78796" b="63235"/>
          <a:stretch/>
        </p:blipFill>
        <p:spPr>
          <a:xfrm>
            <a:off x="9606843" y="0"/>
            <a:ext cx="2585156" cy="2514600"/>
          </a:xfrm>
          <a:prstGeom prst="rect">
            <a:avLst/>
          </a:prstGeom>
        </p:spPr>
      </p:pic>
      <p:sp>
        <p:nvSpPr>
          <p:cNvPr id="5" name="Pladsholder til titel 1"/>
          <p:cNvSpPr>
            <a:spLocks noGrp="1"/>
          </p:cNvSpPr>
          <p:nvPr>
            <p:ph type="title"/>
          </p:nvPr>
        </p:nvSpPr>
        <p:spPr>
          <a:xfrm>
            <a:off x="912000" y="1008001"/>
            <a:ext cx="10331451" cy="740305"/>
          </a:xfrm>
          <a:prstGeom prst="rect">
            <a:avLst/>
          </a:prstGeom>
        </p:spPr>
        <p:txBody>
          <a:bodyPr vert="horz" lIns="0" tIns="0" rIns="0" bIns="0" rtlCol="0" anchor="t" anchorCtr="0">
            <a:noAutofit/>
          </a:bodyPr>
          <a:lstStyle>
            <a:lvl1pPr>
              <a:defRPr sz="2200" b="1" i="0">
                <a:solidFill>
                  <a:schemeClr val="tx1"/>
                </a:solidFill>
                <a:latin typeface="Verdana"/>
                <a:cs typeface="Verdana"/>
              </a:defRPr>
            </a:lvl1pPr>
          </a:lstStyle>
          <a:p>
            <a:r>
              <a:rPr lang="da-DK"/>
              <a:t>Klik for at redigere titeltypografien i masteren</a:t>
            </a:r>
          </a:p>
        </p:txBody>
      </p:sp>
      <p:sp>
        <p:nvSpPr>
          <p:cNvPr id="6" name="Pladsholder til tekst 12"/>
          <p:cNvSpPr>
            <a:spLocks noGrp="1"/>
          </p:cNvSpPr>
          <p:nvPr>
            <p:ph type="body" sz="quarter" idx="10"/>
          </p:nvPr>
        </p:nvSpPr>
        <p:spPr>
          <a:xfrm>
            <a:off x="912286" y="2371724"/>
            <a:ext cx="4788604" cy="3295651"/>
          </a:xfrm>
          <a:noFill/>
        </p:spPr>
        <p:txBody>
          <a:bodyPr lIns="108000" tIns="108000" rIns="108000" bIns="108000">
            <a:norm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tekst 12"/>
          <p:cNvSpPr>
            <a:spLocks noGrp="1"/>
          </p:cNvSpPr>
          <p:nvPr>
            <p:ph type="body" sz="quarter" idx="11"/>
          </p:nvPr>
        </p:nvSpPr>
        <p:spPr>
          <a:xfrm>
            <a:off x="5949245" y="2371724"/>
            <a:ext cx="4765321" cy="3295651"/>
          </a:xfrm>
          <a:noFill/>
        </p:spPr>
        <p:txBody>
          <a:bodyPr lIns="108000" tIns="108000" rIns="108000" bIns="108000">
            <a:normAutofit/>
          </a:bodyPr>
          <a:lstStyle>
            <a:lvl1pPr>
              <a:defRPr sz="1400">
                <a:solidFill>
                  <a:srgbClr val="00203D"/>
                </a:solidFill>
              </a:defRPr>
            </a:lvl1pPr>
            <a:lvl2pPr>
              <a:defRPr sz="1400">
                <a:solidFill>
                  <a:srgbClr val="00203D"/>
                </a:solidFill>
              </a:defRPr>
            </a:lvl2pPr>
            <a:lvl3pPr>
              <a:defRPr sz="1400">
                <a:solidFill>
                  <a:srgbClr val="00203D"/>
                </a:solidFill>
              </a:defRPr>
            </a:lvl3pPr>
            <a:lvl4pPr>
              <a:defRPr sz="1400">
                <a:solidFill>
                  <a:srgbClr val="00203D"/>
                </a:solidFill>
              </a:defRPr>
            </a:lvl4pPr>
            <a:lvl5pPr>
              <a:defRPr sz="1400">
                <a:solidFill>
                  <a:srgbClr val="00203D"/>
                </a:solidFill>
              </a:defRPr>
            </a:lvl5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5639655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Breaker med logo">
    <p:spTree>
      <p:nvGrpSpPr>
        <p:cNvPr id="1" name=""/>
        <p:cNvGrpSpPr/>
        <p:nvPr/>
      </p:nvGrpSpPr>
      <p:grpSpPr>
        <a:xfrm>
          <a:off x="0" y="0"/>
          <a:ext cx="0" cy="0"/>
          <a:chOff x="0" y="0"/>
          <a:chExt cx="0" cy="0"/>
        </a:xfrm>
      </p:grpSpPr>
      <p:pic>
        <p:nvPicPr>
          <p:cNvPr id="8" name="Billed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224596" cy="6857999"/>
          </a:xfrm>
          <a:prstGeom prst="rect">
            <a:avLst/>
          </a:prstGeom>
        </p:spPr>
      </p:pic>
    </p:spTree>
    <p:extLst>
      <p:ext uri="{BB962C8B-B14F-4D97-AF65-F5344CB8AC3E}">
        <p14:creationId xmlns:p14="http://schemas.microsoft.com/office/powerpoint/2010/main" val="9244806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Intro-2_Hvidt-logo">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BAA878B-AF5F-8E44-BD65-ACA2BBE4022B}"/>
              </a:ext>
            </a:extLst>
          </p:cNvPr>
          <p:cNvSpPr/>
          <p:nvPr userDrawn="1"/>
        </p:nvSpPr>
        <p:spPr>
          <a:xfrm>
            <a:off x="-163680" y="0"/>
            <a:ext cx="12514706" cy="6858000"/>
          </a:xfrm>
          <a:prstGeom prst="rect">
            <a:avLst/>
          </a:prstGeom>
          <a:solidFill>
            <a:srgbClr val="022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solidFill>
                <a:schemeClr val="bg1"/>
              </a:solidFill>
              <a:latin typeface="Century Gothic" panose="020B0502020202020204" pitchFamily="34" charset="0"/>
            </a:endParaRPr>
          </a:p>
        </p:txBody>
      </p:sp>
      <p:sp>
        <p:nvSpPr>
          <p:cNvPr id="7" name="Picture Placeholder 38">
            <a:extLst>
              <a:ext uri="{FF2B5EF4-FFF2-40B4-BE49-F238E27FC236}">
                <a16:creationId xmlns:a16="http://schemas.microsoft.com/office/drawing/2014/main" id="{8F265639-4673-BE48-B158-06DCDFADEE6A}"/>
              </a:ext>
            </a:extLst>
          </p:cNvPr>
          <p:cNvSpPr>
            <a:spLocks noGrp="1"/>
          </p:cNvSpPr>
          <p:nvPr>
            <p:ph type="pic" sz="quarter" idx="16" hasCustomPrompt="1"/>
          </p:nvPr>
        </p:nvSpPr>
        <p:spPr>
          <a:xfrm>
            <a:off x="0" y="0"/>
            <a:ext cx="12192000" cy="6858001"/>
          </a:xfrm>
        </p:spPr>
        <p:txBody>
          <a:bodyPr>
            <a:normAutofit/>
          </a:bodyPr>
          <a:lstStyle>
            <a:lvl1pPr marL="0" indent="0" algn="r">
              <a:buNone/>
              <a:defRPr sz="1200" b="1" i="0">
                <a:solidFill>
                  <a:schemeClr val="bg1"/>
                </a:solidFill>
                <a:latin typeface="Century Gothic" panose="020B0502020202020204" pitchFamily="34" charset="0"/>
              </a:defRPr>
            </a:lvl1pPr>
          </a:lstStyle>
          <a:p>
            <a:r>
              <a:rPr lang="en-GB"/>
              <a:t>Insert image</a:t>
            </a:r>
            <a:endParaRPr lang="en-US"/>
          </a:p>
        </p:txBody>
      </p:sp>
      <p:sp>
        <p:nvSpPr>
          <p:cNvPr id="15" name="Title 14">
            <a:extLst>
              <a:ext uri="{FF2B5EF4-FFF2-40B4-BE49-F238E27FC236}">
                <a16:creationId xmlns:a16="http://schemas.microsoft.com/office/drawing/2014/main" id="{C2214C71-A8B2-164D-A24A-F120F9A4FFAA}"/>
              </a:ext>
            </a:extLst>
          </p:cNvPr>
          <p:cNvSpPr>
            <a:spLocks noGrp="1"/>
          </p:cNvSpPr>
          <p:nvPr>
            <p:ph type="title"/>
          </p:nvPr>
        </p:nvSpPr>
        <p:spPr>
          <a:xfrm>
            <a:off x="667199" y="2291737"/>
            <a:ext cx="9174386" cy="1478985"/>
          </a:xfrm>
        </p:spPr>
        <p:txBody>
          <a:bodyPr anchor="t">
            <a:noAutofit/>
          </a:bodyPr>
          <a:lstStyle>
            <a:lvl1pPr marL="0" algn="l" defTabSz="914400" rtl="0" eaLnBrk="1" latinLnBrk="0" hangingPunct="1">
              <a:lnSpc>
                <a:spcPct val="90000"/>
              </a:lnSpc>
              <a:defRPr lang="en-US" sz="4400" b="1" i="0" kern="1200" dirty="0">
                <a:solidFill>
                  <a:schemeClr val="bg1"/>
                </a:solidFill>
                <a:latin typeface="Century Gothic" panose="020B0502020202020204" pitchFamily="34" charset="0"/>
                <a:ea typeface="+mn-ea"/>
                <a:cs typeface="+mn-cs"/>
              </a:defRPr>
            </a:lvl1pPr>
          </a:lstStyle>
          <a:p>
            <a:r>
              <a:rPr lang="da-DK"/>
              <a:t>Klik for at redigere titeltypografien i masteren</a:t>
            </a:r>
            <a:endParaRPr lang="en-US"/>
          </a:p>
        </p:txBody>
      </p:sp>
      <p:sp>
        <p:nvSpPr>
          <p:cNvPr id="23" name="Text Placeholder 40">
            <a:extLst>
              <a:ext uri="{FF2B5EF4-FFF2-40B4-BE49-F238E27FC236}">
                <a16:creationId xmlns:a16="http://schemas.microsoft.com/office/drawing/2014/main" id="{D7C5A504-C516-4343-98F8-90D74D4D1152}"/>
              </a:ext>
            </a:extLst>
          </p:cNvPr>
          <p:cNvSpPr>
            <a:spLocks noGrp="1"/>
          </p:cNvSpPr>
          <p:nvPr>
            <p:ph type="body" sz="quarter" idx="19"/>
          </p:nvPr>
        </p:nvSpPr>
        <p:spPr>
          <a:xfrm>
            <a:off x="667198" y="3777456"/>
            <a:ext cx="5576887" cy="2133675"/>
          </a:xfrm>
        </p:spPr>
        <p:txBody>
          <a:bodyPr anchor="t">
            <a:normAutofit/>
          </a:bodyPr>
          <a:lstStyle>
            <a:lvl1pPr marL="0" indent="0" algn="l" defTabSz="914400" rtl="0" eaLnBrk="1" latinLnBrk="0" hangingPunct="1">
              <a:lnSpc>
                <a:spcPct val="100000"/>
              </a:lnSpc>
              <a:buNone/>
              <a:defRPr lang="en-GB" sz="1600" b="0" i="0" kern="1200" dirty="0">
                <a:solidFill>
                  <a:schemeClr val="bg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24" name="Text Placeholder 40">
            <a:extLst>
              <a:ext uri="{FF2B5EF4-FFF2-40B4-BE49-F238E27FC236}">
                <a16:creationId xmlns:a16="http://schemas.microsoft.com/office/drawing/2014/main" id="{F5586566-08AB-AA4B-9DDB-3BC6EC2E00D0}"/>
              </a:ext>
            </a:extLst>
          </p:cNvPr>
          <p:cNvSpPr>
            <a:spLocks noGrp="1"/>
          </p:cNvSpPr>
          <p:nvPr>
            <p:ph type="body" sz="quarter" idx="20"/>
          </p:nvPr>
        </p:nvSpPr>
        <p:spPr>
          <a:xfrm>
            <a:off x="667198" y="1714953"/>
            <a:ext cx="5576887" cy="570050"/>
          </a:xfrm>
        </p:spPr>
        <p:txBody>
          <a:bodyPr anchor="b">
            <a:normAutofit/>
          </a:bodyPr>
          <a:lstStyle>
            <a:lvl1pPr marL="0" indent="0" algn="l" defTabSz="914400" rtl="0" eaLnBrk="1" latinLnBrk="0" hangingPunct="1">
              <a:lnSpc>
                <a:spcPct val="100000"/>
              </a:lnSpc>
              <a:buNone/>
              <a:defRPr lang="en-GB" sz="1200" b="0" i="0" kern="1200" dirty="0">
                <a:solidFill>
                  <a:schemeClr val="bg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pic>
        <p:nvPicPr>
          <p:cNvPr id="9" name="Billede 8" descr="Et billede, der indeholder tegning&#10;&#10;Automatisk genereret beskrivelse">
            <a:extLst>
              <a:ext uri="{FF2B5EF4-FFF2-40B4-BE49-F238E27FC236}">
                <a16:creationId xmlns:a16="http://schemas.microsoft.com/office/drawing/2014/main" id="{C37F5360-2325-4361-80D7-DB8FBA917615}"/>
              </a:ext>
            </a:extLst>
          </p:cNvPr>
          <p:cNvPicPr>
            <a:picLocks noChangeAspect="1"/>
          </p:cNvPicPr>
          <p:nvPr userDrawn="1"/>
        </p:nvPicPr>
        <p:blipFill>
          <a:blip r:embed="rId2"/>
          <a:stretch>
            <a:fillRect/>
          </a:stretch>
        </p:blipFill>
        <p:spPr>
          <a:xfrm>
            <a:off x="10853354" y="365125"/>
            <a:ext cx="928155" cy="475508"/>
          </a:xfrm>
          <a:prstGeom prst="rect">
            <a:avLst/>
          </a:prstGeom>
        </p:spPr>
      </p:pic>
    </p:spTree>
    <p:extLst>
      <p:ext uri="{BB962C8B-B14F-4D97-AF65-F5344CB8AC3E}">
        <p14:creationId xmlns:p14="http://schemas.microsoft.com/office/powerpoint/2010/main" val="242578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0" accel="50000" decel="50000" fill="hold" grpId="0" nodeType="withEffect">
                                  <p:stCondLst>
                                    <p:cond delay="0"/>
                                  </p:stCondLst>
                                  <p:childTnLst>
                                    <p:animScale>
                                      <p:cBhvr>
                                        <p:cTn id="6" dur="1000" fill="hold"/>
                                        <p:tgtEl>
                                          <p:spTgt spid="11"/>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Agenda_Lill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C8E871A-311E-3E42-BC68-6DF2F6E9520D}"/>
              </a:ext>
            </a:extLst>
          </p:cNvPr>
          <p:cNvSpPr/>
          <p:nvPr userDrawn="1"/>
        </p:nvSpPr>
        <p:spPr>
          <a:xfrm>
            <a:off x="152400" y="152400"/>
            <a:ext cx="5151002" cy="6515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2">
            <a:extLst>
              <a:ext uri="{FF2B5EF4-FFF2-40B4-BE49-F238E27FC236}">
                <a16:creationId xmlns:a16="http://schemas.microsoft.com/office/drawing/2014/main" id="{0634DDC4-8614-E846-B09A-FE30D3D9D259}"/>
              </a:ext>
            </a:extLst>
          </p:cNvPr>
          <p:cNvSpPr>
            <a:spLocks noGrp="1"/>
          </p:cNvSpPr>
          <p:nvPr>
            <p:ph type="pic" sz="quarter" idx="21" hasCustomPrompt="1"/>
          </p:nvPr>
        </p:nvSpPr>
        <p:spPr>
          <a:xfrm>
            <a:off x="152400" y="152400"/>
            <a:ext cx="5151002" cy="6515100"/>
          </a:xfrm>
        </p:spPr>
        <p:txBody>
          <a:bodyPr>
            <a:normAutofit/>
          </a:bodyPr>
          <a:lstStyle>
            <a:lvl1pPr marL="0" indent="0">
              <a:buNone/>
              <a:defRPr sz="1100">
                <a:solidFill>
                  <a:schemeClr val="bg1"/>
                </a:solidFill>
              </a:defRPr>
            </a:lvl1pPr>
          </a:lstStyle>
          <a:p>
            <a:r>
              <a:rPr lang="en-US"/>
              <a:t>Insert image</a:t>
            </a:r>
          </a:p>
        </p:txBody>
      </p:sp>
      <p:sp>
        <p:nvSpPr>
          <p:cNvPr id="15" name="Text Placeholder 33">
            <a:extLst>
              <a:ext uri="{FF2B5EF4-FFF2-40B4-BE49-F238E27FC236}">
                <a16:creationId xmlns:a16="http://schemas.microsoft.com/office/drawing/2014/main" id="{FE099782-3302-C54F-A257-5A45E7EB74CB}"/>
              </a:ext>
            </a:extLst>
          </p:cNvPr>
          <p:cNvSpPr>
            <a:spLocks noGrp="1"/>
          </p:cNvSpPr>
          <p:nvPr>
            <p:ph type="body" sz="quarter" idx="18"/>
          </p:nvPr>
        </p:nvSpPr>
        <p:spPr>
          <a:xfrm>
            <a:off x="338512" y="4487756"/>
            <a:ext cx="3686175" cy="1074113"/>
          </a:xfrm>
        </p:spPr>
        <p:txBody>
          <a:bodyPr anchor="b">
            <a:noAutofit/>
          </a:bodyPr>
          <a:lstStyle>
            <a:lvl1pPr marL="0" indent="0" algn="l" defTabSz="914400" rtl="0" eaLnBrk="1" latinLnBrk="0" hangingPunct="1">
              <a:lnSpc>
                <a:spcPct val="100000"/>
              </a:lnSpc>
              <a:buNone/>
              <a:defRPr lang="en-US" sz="1400" b="1" i="0" kern="1200" smtClean="0">
                <a:solidFill>
                  <a:schemeClr val="bg1"/>
                </a:solidFill>
                <a:latin typeface="Century Gothic" panose="020B0502020202020204" pitchFamily="34" charset="0"/>
                <a:ea typeface="+mn-ea"/>
                <a:cs typeface="Arial" panose="020B0604020202020204" pitchFamily="34" charset="0"/>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a:r>
              <a:rPr lang="da-DK"/>
              <a:t>Klik for at redigere teksttypografierne i masteren</a:t>
            </a:r>
          </a:p>
        </p:txBody>
      </p:sp>
      <p:sp>
        <p:nvSpPr>
          <p:cNvPr id="16" name="Text Placeholder 35">
            <a:extLst>
              <a:ext uri="{FF2B5EF4-FFF2-40B4-BE49-F238E27FC236}">
                <a16:creationId xmlns:a16="http://schemas.microsoft.com/office/drawing/2014/main" id="{5278F2EF-1587-EB47-88DD-9C41F088773B}"/>
              </a:ext>
            </a:extLst>
          </p:cNvPr>
          <p:cNvSpPr>
            <a:spLocks noGrp="1"/>
          </p:cNvSpPr>
          <p:nvPr>
            <p:ph type="body" sz="quarter" idx="15"/>
          </p:nvPr>
        </p:nvSpPr>
        <p:spPr>
          <a:xfrm>
            <a:off x="338512" y="5561869"/>
            <a:ext cx="3686175" cy="400399"/>
          </a:xfrm>
        </p:spPr>
        <p:txBody>
          <a:bodyPr anchor="t">
            <a:noAutofit/>
          </a:bodyPr>
          <a:lstStyle>
            <a:lvl1pPr marL="0" indent="0" algn="l" defTabSz="914400" rtl="0" eaLnBrk="1" latinLnBrk="0" hangingPunct="1">
              <a:lnSpc>
                <a:spcPct val="100000"/>
              </a:lnSpc>
              <a:buNone/>
              <a:defRPr lang="en-US" sz="900" b="0" i="0" kern="1200" smtClean="0">
                <a:solidFill>
                  <a:schemeClr val="bg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a:r>
              <a:rPr lang="da-DK"/>
              <a:t>Klik for at redigere teksttypografierne i masteren</a:t>
            </a:r>
          </a:p>
        </p:txBody>
      </p:sp>
      <p:sp>
        <p:nvSpPr>
          <p:cNvPr id="17" name="Text Placeholder 40">
            <a:extLst>
              <a:ext uri="{FF2B5EF4-FFF2-40B4-BE49-F238E27FC236}">
                <a16:creationId xmlns:a16="http://schemas.microsoft.com/office/drawing/2014/main" id="{2AEADF11-6835-C542-AB2C-0D35BEFD2675}"/>
              </a:ext>
            </a:extLst>
          </p:cNvPr>
          <p:cNvSpPr>
            <a:spLocks noGrp="1"/>
          </p:cNvSpPr>
          <p:nvPr>
            <p:ph type="body" sz="quarter" idx="19"/>
          </p:nvPr>
        </p:nvSpPr>
        <p:spPr>
          <a:xfrm>
            <a:off x="338512" y="5869472"/>
            <a:ext cx="3686175" cy="570050"/>
          </a:xfrm>
        </p:spPr>
        <p:txBody>
          <a:bodyPr anchor="b">
            <a:normAutofit/>
          </a:bodyPr>
          <a:lstStyle>
            <a:lvl1pPr marL="0" indent="0">
              <a:lnSpc>
                <a:spcPct val="100000"/>
              </a:lnSpc>
              <a:buNone/>
              <a:defRPr sz="1400" b="0" i="0">
                <a:solidFill>
                  <a:schemeClr val="bg1"/>
                </a:solidFill>
                <a:latin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7" name="Title 3">
            <a:extLst>
              <a:ext uri="{FF2B5EF4-FFF2-40B4-BE49-F238E27FC236}">
                <a16:creationId xmlns:a16="http://schemas.microsoft.com/office/drawing/2014/main" id="{9F4CD968-0FAC-CB43-80F2-96CAE171E665}"/>
              </a:ext>
            </a:extLst>
          </p:cNvPr>
          <p:cNvSpPr>
            <a:spLocks noGrp="1"/>
          </p:cNvSpPr>
          <p:nvPr>
            <p:ph type="title"/>
          </p:nvPr>
        </p:nvSpPr>
        <p:spPr>
          <a:xfrm>
            <a:off x="410490" y="833739"/>
            <a:ext cx="4606571" cy="584236"/>
          </a:xfrm>
        </p:spPr>
        <p:txBody>
          <a:bodyPr anchor="t">
            <a:noAutofit/>
          </a:bodyPr>
          <a:lstStyle>
            <a:lvl1pPr>
              <a:defRPr>
                <a:solidFill>
                  <a:schemeClr val="bg1"/>
                </a:solidFill>
              </a:defRPr>
            </a:lvl1pPr>
          </a:lstStyle>
          <a:p>
            <a:r>
              <a:rPr lang="da-DK">
                <a:solidFill>
                  <a:schemeClr val="bg1"/>
                </a:solidFill>
              </a:rPr>
              <a:t>Klik for at redigere titeltypografien i masteren</a:t>
            </a:r>
            <a:endParaRPr lang="en-US">
              <a:solidFill>
                <a:schemeClr val="bg1"/>
              </a:solidFill>
            </a:endParaRPr>
          </a:p>
        </p:txBody>
      </p:sp>
      <p:sp>
        <p:nvSpPr>
          <p:cNvPr id="8" name="Text Placeholder 3">
            <a:extLst>
              <a:ext uri="{FF2B5EF4-FFF2-40B4-BE49-F238E27FC236}">
                <a16:creationId xmlns:a16="http://schemas.microsoft.com/office/drawing/2014/main" id="{BA27BAE4-D881-4F29-9889-36710351D82F}"/>
              </a:ext>
            </a:extLst>
          </p:cNvPr>
          <p:cNvSpPr>
            <a:spLocks noGrp="1"/>
          </p:cNvSpPr>
          <p:nvPr>
            <p:ph type="body" sz="half" idx="2"/>
          </p:nvPr>
        </p:nvSpPr>
        <p:spPr>
          <a:xfrm>
            <a:off x="5750804" y="1299990"/>
            <a:ext cx="4719927" cy="4654723"/>
          </a:xfrm>
        </p:spPr>
        <p:txBody>
          <a:bodyPr>
            <a:normAutofit/>
          </a:bodyPr>
          <a:lstStyle>
            <a:lvl1pPr marL="285750" indent="-285750">
              <a:buFont typeface="Arial" panose="020B0604020202020204" pitchFamily="34" charset="0"/>
              <a:buChar char="•"/>
              <a:defRPr sz="1400" b="0" i="0">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Tree>
    <p:extLst>
      <p:ext uri="{BB962C8B-B14F-4D97-AF65-F5344CB8AC3E}">
        <p14:creationId xmlns:p14="http://schemas.microsoft.com/office/powerpoint/2010/main" val="34197300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Layout-1">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EDF4DAD7-A34B-664F-BB0A-F2584DEAE3C7}"/>
              </a:ext>
            </a:extLst>
          </p:cNvPr>
          <p:cNvSpPr>
            <a:spLocks noGrp="1"/>
          </p:cNvSpPr>
          <p:nvPr>
            <p:ph type="pic" sz="quarter" idx="16" hasCustomPrompt="1"/>
          </p:nvPr>
        </p:nvSpPr>
        <p:spPr>
          <a:xfrm>
            <a:off x="1" y="-1"/>
            <a:ext cx="4950506" cy="6858001"/>
          </a:xfrm>
        </p:spPr>
        <p:txBody>
          <a:bodyPr>
            <a:normAutofit/>
          </a:bodyPr>
          <a:lstStyle>
            <a:lvl1pPr marL="0" indent="0" algn="r">
              <a:buNone/>
              <a:defRPr sz="1200" b="1" i="0">
                <a:solidFill>
                  <a:schemeClr val="tx1"/>
                </a:solidFill>
                <a:latin typeface="Century Gothic" panose="020B0502020202020204" pitchFamily="34" charset="0"/>
              </a:defRPr>
            </a:lvl1pPr>
          </a:lstStyle>
          <a:p>
            <a:r>
              <a:rPr lang="en-GB"/>
              <a:t>Insert image</a:t>
            </a:r>
            <a:endParaRPr lang="en-US"/>
          </a:p>
        </p:txBody>
      </p:sp>
      <p:sp>
        <p:nvSpPr>
          <p:cNvPr id="10" name="Title 14">
            <a:extLst>
              <a:ext uri="{FF2B5EF4-FFF2-40B4-BE49-F238E27FC236}">
                <a16:creationId xmlns:a16="http://schemas.microsoft.com/office/drawing/2014/main" id="{7B0507CE-E3FC-FE41-B976-D372D1C63894}"/>
              </a:ext>
            </a:extLst>
          </p:cNvPr>
          <p:cNvSpPr>
            <a:spLocks noGrp="1"/>
          </p:cNvSpPr>
          <p:nvPr>
            <p:ph type="title"/>
          </p:nvPr>
        </p:nvSpPr>
        <p:spPr>
          <a:xfrm>
            <a:off x="5648268" y="1580222"/>
            <a:ext cx="6145414" cy="2143483"/>
          </a:xfrm>
        </p:spPr>
        <p:txBody>
          <a:bodyPr anchor="t">
            <a:noAutofit/>
          </a:bodyPr>
          <a:lstStyle>
            <a:lvl1pPr marL="0" algn="l" defTabSz="914400" rtl="0" eaLnBrk="1" latinLnBrk="0" hangingPunct="1">
              <a:lnSpc>
                <a:spcPct val="90000"/>
              </a:lnSpc>
              <a:defRPr lang="en-US" sz="4400" b="1" i="0" kern="1200" dirty="0">
                <a:solidFill>
                  <a:schemeClr val="tx1"/>
                </a:solidFill>
                <a:latin typeface="Century Gothic" panose="020B0502020202020204" pitchFamily="34" charset="0"/>
                <a:ea typeface="+mn-ea"/>
                <a:cs typeface="+mn-cs"/>
              </a:defRPr>
            </a:lvl1pPr>
          </a:lstStyle>
          <a:p>
            <a:r>
              <a:rPr lang="da-DK"/>
              <a:t>Klik for at redigere titeltypografien i masteren</a:t>
            </a:r>
            <a:endParaRPr lang="en-US"/>
          </a:p>
        </p:txBody>
      </p:sp>
      <p:sp>
        <p:nvSpPr>
          <p:cNvPr id="12" name="Text Placeholder 33">
            <a:extLst>
              <a:ext uri="{FF2B5EF4-FFF2-40B4-BE49-F238E27FC236}">
                <a16:creationId xmlns:a16="http://schemas.microsoft.com/office/drawing/2014/main" id="{8B25067F-FA79-A444-A1C1-C987BDB2B51C}"/>
              </a:ext>
            </a:extLst>
          </p:cNvPr>
          <p:cNvSpPr>
            <a:spLocks noGrp="1"/>
          </p:cNvSpPr>
          <p:nvPr>
            <p:ph type="body" sz="quarter" idx="14"/>
          </p:nvPr>
        </p:nvSpPr>
        <p:spPr>
          <a:xfrm>
            <a:off x="5648267" y="4147079"/>
            <a:ext cx="3686175" cy="343183"/>
          </a:xfrm>
        </p:spPr>
        <p:txBody>
          <a:bodyPr anchor="b">
            <a:noAutofit/>
          </a:bodyPr>
          <a:lstStyle>
            <a:lvl1pPr marL="0" indent="0" algn="l" defTabSz="914400" rtl="0" eaLnBrk="1" latinLnBrk="0" hangingPunct="1">
              <a:lnSpc>
                <a:spcPts val="1000"/>
              </a:lnSpc>
              <a:buNone/>
              <a:defRPr lang="en-US" sz="1400" b="1" i="0" kern="1200" smtClean="0">
                <a:solidFill>
                  <a:schemeClr val="tx1"/>
                </a:solidFill>
                <a:latin typeface="Century Gothic" panose="020B0502020202020204" pitchFamily="34" charset="0"/>
                <a:ea typeface="+mn-ea"/>
                <a:cs typeface="Arial" panose="020B0604020202020204" pitchFamily="34" charset="0"/>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a:r>
              <a:rPr lang="da-DK"/>
              <a:t>Klik for at redigere teksttypografierne i masteren</a:t>
            </a:r>
          </a:p>
        </p:txBody>
      </p:sp>
      <p:sp>
        <p:nvSpPr>
          <p:cNvPr id="20" name="Text Placeholder 35">
            <a:extLst>
              <a:ext uri="{FF2B5EF4-FFF2-40B4-BE49-F238E27FC236}">
                <a16:creationId xmlns:a16="http://schemas.microsoft.com/office/drawing/2014/main" id="{13A056DE-A73E-874C-9EE0-B6B60ADD3AFD}"/>
              </a:ext>
            </a:extLst>
          </p:cNvPr>
          <p:cNvSpPr>
            <a:spLocks noGrp="1"/>
          </p:cNvSpPr>
          <p:nvPr>
            <p:ph type="body" sz="quarter" idx="17"/>
          </p:nvPr>
        </p:nvSpPr>
        <p:spPr>
          <a:xfrm>
            <a:off x="5648267" y="4633526"/>
            <a:ext cx="4950505" cy="1482115"/>
          </a:xfrm>
        </p:spPr>
        <p:txBody>
          <a:bodyPr anchor="t">
            <a:noAutofit/>
          </a:bodyPr>
          <a:lstStyle>
            <a:lvl1pPr marL="0" indent="0" algn="l" defTabSz="914400" rtl="0" eaLnBrk="1" latinLnBrk="0" hangingPunct="1">
              <a:lnSpc>
                <a:spcPct val="100000"/>
              </a:lnSpc>
              <a:buNone/>
              <a:defRPr lang="en-GB" sz="1050" b="0" i="0" u="none" strike="noStrike" kern="1200" dirty="0">
                <a:solidFill>
                  <a:srgbClr val="02203C"/>
                </a:solidFill>
                <a:effectLst/>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a:r>
              <a:rPr lang="da-DK"/>
              <a:t>Klik for at redigere teksttypografierne i masteren</a:t>
            </a:r>
          </a:p>
        </p:txBody>
      </p:sp>
    </p:spTree>
    <p:extLst>
      <p:ext uri="{BB962C8B-B14F-4D97-AF65-F5344CB8AC3E}">
        <p14:creationId xmlns:p14="http://schemas.microsoft.com/office/powerpoint/2010/main" val="128121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decel="50000" fill="hold" grpId="0" nodeType="withEffect">
                                  <p:stCondLst>
                                    <p:cond delay="0"/>
                                  </p:stCondLst>
                                  <p:childTnLst>
                                    <p:animScale>
                                      <p:cBhvr>
                                        <p:cTn id="6" dur="1000" fill="hold"/>
                                        <p:tgtEl>
                                          <p:spTgt spid="39"/>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Layout-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EA379-FB50-7B4E-AF02-C52165ABE786}"/>
              </a:ext>
            </a:extLst>
          </p:cNvPr>
          <p:cNvSpPr>
            <a:spLocks noGrp="1"/>
          </p:cNvSpPr>
          <p:nvPr>
            <p:ph type="title"/>
          </p:nvPr>
        </p:nvSpPr>
        <p:spPr/>
        <p:txBody>
          <a:bodyPr/>
          <a:lstStyle>
            <a:lvl1pPr>
              <a:defRPr b="1" i="0">
                <a:latin typeface="Century Gothic" panose="020B0502020202020204" pitchFamily="34" charset="0"/>
              </a:defRPr>
            </a:lvl1pPr>
          </a:lstStyle>
          <a:p>
            <a:r>
              <a:rPr lang="da-DK"/>
              <a:t>Klik for at redigere titeltypografien i masteren</a:t>
            </a:r>
            <a:endParaRPr lang="en-US"/>
          </a:p>
        </p:txBody>
      </p:sp>
      <p:sp>
        <p:nvSpPr>
          <p:cNvPr id="3" name="Date Placeholder 2">
            <a:extLst>
              <a:ext uri="{FF2B5EF4-FFF2-40B4-BE49-F238E27FC236}">
                <a16:creationId xmlns:a16="http://schemas.microsoft.com/office/drawing/2014/main" id="{4E35C68F-6CBF-1B46-B232-4B3E7E72A24C}"/>
              </a:ext>
            </a:extLst>
          </p:cNvPr>
          <p:cNvSpPr>
            <a:spLocks noGrp="1"/>
          </p:cNvSpPr>
          <p:nvPr>
            <p:ph type="dt" sz="half" idx="10"/>
          </p:nvPr>
        </p:nvSpPr>
        <p:spPr/>
        <p:txBody>
          <a:bodyPr/>
          <a:lstStyle>
            <a:lvl1pPr>
              <a:defRPr b="1" i="0">
                <a:latin typeface="Century Gothic" panose="020B0502020202020204" pitchFamily="34" charset="0"/>
              </a:defRPr>
            </a:lvl1pPr>
          </a:lstStyle>
          <a:p>
            <a:fld id="{98CD7B12-4488-2647-9C88-0B8F99AB2524}" type="datetimeFigureOut">
              <a:rPr lang="en-US" smtClean="0"/>
              <a:pPr/>
              <a:t>9/26/2023</a:t>
            </a:fld>
            <a:endParaRPr lang="en-US"/>
          </a:p>
        </p:txBody>
      </p:sp>
      <p:sp>
        <p:nvSpPr>
          <p:cNvPr id="4" name="Footer Placeholder 3">
            <a:extLst>
              <a:ext uri="{FF2B5EF4-FFF2-40B4-BE49-F238E27FC236}">
                <a16:creationId xmlns:a16="http://schemas.microsoft.com/office/drawing/2014/main" id="{2B788E99-D7C2-244D-A712-2EDD9EC9977C}"/>
              </a:ext>
            </a:extLst>
          </p:cNvPr>
          <p:cNvSpPr>
            <a:spLocks noGrp="1"/>
          </p:cNvSpPr>
          <p:nvPr>
            <p:ph type="ftr" sz="quarter" idx="11"/>
          </p:nvPr>
        </p:nvSpPr>
        <p:spPr/>
        <p:txBody>
          <a:bodyPr/>
          <a:lstStyle>
            <a:lvl1pPr>
              <a:defRPr b="1" i="0">
                <a:latin typeface="Century Gothic" panose="020B0502020202020204" pitchFamily="34" charset="0"/>
              </a:defRPr>
            </a:lvl1pPr>
          </a:lstStyle>
          <a:p>
            <a:endParaRPr lang="en-US"/>
          </a:p>
        </p:txBody>
      </p:sp>
      <p:sp>
        <p:nvSpPr>
          <p:cNvPr id="5" name="Slide Number Placeholder 4">
            <a:extLst>
              <a:ext uri="{FF2B5EF4-FFF2-40B4-BE49-F238E27FC236}">
                <a16:creationId xmlns:a16="http://schemas.microsoft.com/office/drawing/2014/main" id="{E6758594-4E31-A541-B096-39D2B1BFF6B7}"/>
              </a:ext>
            </a:extLst>
          </p:cNvPr>
          <p:cNvSpPr>
            <a:spLocks noGrp="1"/>
          </p:cNvSpPr>
          <p:nvPr>
            <p:ph type="sldNum" sz="quarter" idx="12"/>
          </p:nvPr>
        </p:nvSpPr>
        <p:spPr/>
        <p:txBody>
          <a:bodyPr/>
          <a:lstStyle>
            <a:lvl1pPr>
              <a:defRPr b="1" i="0">
                <a:latin typeface="Century Gothic" panose="020B0502020202020204" pitchFamily="34" charset="0"/>
              </a:defRPr>
            </a:lvl1pPr>
          </a:lstStyle>
          <a:p>
            <a:fld id="{93AEF069-1642-A24E-999F-2E052DC6C58F}" type="slidenum">
              <a:rPr lang="en-US" smtClean="0"/>
              <a:pPr/>
              <a:t>‹nr.›</a:t>
            </a:fld>
            <a:endParaRPr lang="en-US"/>
          </a:p>
        </p:txBody>
      </p:sp>
      <p:sp>
        <p:nvSpPr>
          <p:cNvPr id="6" name="Text Placeholder 3">
            <a:extLst>
              <a:ext uri="{FF2B5EF4-FFF2-40B4-BE49-F238E27FC236}">
                <a16:creationId xmlns:a16="http://schemas.microsoft.com/office/drawing/2014/main" id="{E5F7A002-52A9-4BE7-B653-07D4546FF4B7}"/>
              </a:ext>
            </a:extLst>
          </p:cNvPr>
          <p:cNvSpPr>
            <a:spLocks noGrp="1"/>
          </p:cNvSpPr>
          <p:nvPr>
            <p:ph type="body" sz="half" idx="2"/>
          </p:nvPr>
        </p:nvSpPr>
        <p:spPr>
          <a:xfrm>
            <a:off x="839789" y="2225406"/>
            <a:ext cx="4591528" cy="3643581"/>
          </a:xfrm>
        </p:spPr>
        <p:txBody>
          <a:bodyPr>
            <a:normAutofit/>
          </a:bodyPr>
          <a:lstStyle>
            <a:lvl1pPr marL="285750" indent="-285750">
              <a:buFont typeface="Arial" panose="020B0604020202020204" pitchFamily="34" charset="0"/>
              <a:buChar char="•"/>
              <a:defRPr sz="1400" b="0" i="0">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7" name="Text Placeholder 3">
            <a:extLst>
              <a:ext uri="{FF2B5EF4-FFF2-40B4-BE49-F238E27FC236}">
                <a16:creationId xmlns:a16="http://schemas.microsoft.com/office/drawing/2014/main" id="{82231698-1A12-4D7B-8435-3624B40E6974}"/>
              </a:ext>
            </a:extLst>
          </p:cNvPr>
          <p:cNvSpPr>
            <a:spLocks noGrp="1"/>
          </p:cNvSpPr>
          <p:nvPr>
            <p:ph type="body" sz="half" idx="13"/>
          </p:nvPr>
        </p:nvSpPr>
        <p:spPr>
          <a:xfrm>
            <a:off x="5857636" y="2225406"/>
            <a:ext cx="4591528" cy="3643581"/>
          </a:xfrm>
        </p:spPr>
        <p:txBody>
          <a:bodyPr>
            <a:normAutofit/>
          </a:bodyPr>
          <a:lstStyle>
            <a:lvl1pPr marL="285750" indent="-285750">
              <a:buFont typeface="Arial" panose="020B0604020202020204" pitchFamily="34" charset="0"/>
              <a:buChar char="•"/>
              <a:defRPr sz="1400" b="0" i="0">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Tree>
    <p:extLst>
      <p:ext uri="{BB962C8B-B14F-4D97-AF65-F5344CB8AC3E}">
        <p14:creationId xmlns:p14="http://schemas.microsoft.com/office/powerpoint/2010/main" val="26996156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Layout-2">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EDF4DAD7-A34B-664F-BB0A-F2584DEAE3C7}"/>
              </a:ext>
            </a:extLst>
          </p:cNvPr>
          <p:cNvSpPr>
            <a:spLocks noGrp="1"/>
          </p:cNvSpPr>
          <p:nvPr>
            <p:ph type="pic" sz="quarter" idx="16" hasCustomPrompt="1"/>
          </p:nvPr>
        </p:nvSpPr>
        <p:spPr>
          <a:xfrm>
            <a:off x="2806076" y="-93518"/>
            <a:ext cx="9506857" cy="7045036"/>
          </a:xfrm>
        </p:spPr>
        <p:txBody>
          <a:bodyPr>
            <a:normAutofit/>
          </a:bodyPr>
          <a:lstStyle>
            <a:lvl1pPr marL="0" indent="0" algn="r">
              <a:buNone/>
              <a:defRPr sz="1200" b="1" i="0">
                <a:solidFill>
                  <a:schemeClr val="tx1"/>
                </a:solidFill>
                <a:latin typeface="Century Gothic" panose="020B0502020202020204" pitchFamily="34" charset="0"/>
              </a:defRPr>
            </a:lvl1pPr>
          </a:lstStyle>
          <a:p>
            <a:r>
              <a:rPr lang="en-GB"/>
              <a:t>Insert image</a:t>
            </a:r>
            <a:endParaRPr lang="en-US"/>
          </a:p>
        </p:txBody>
      </p:sp>
      <p:sp>
        <p:nvSpPr>
          <p:cNvPr id="10" name="Title 14">
            <a:extLst>
              <a:ext uri="{FF2B5EF4-FFF2-40B4-BE49-F238E27FC236}">
                <a16:creationId xmlns:a16="http://schemas.microsoft.com/office/drawing/2014/main" id="{7B0507CE-E3FC-FE41-B976-D372D1C63894}"/>
              </a:ext>
            </a:extLst>
          </p:cNvPr>
          <p:cNvSpPr>
            <a:spLocks noGrp="1"/>
          </p:cNvSpPr>
          <p:nvPr>
            <p:ph type="title"/>
          </p:nvPr>
        </p:nvSpPr>
        <p:spPr>
          <a:xfrm>
            <a:off x="338512" y="527936"/>
            <a:ext cx="6145414" cy="2143483"/>
          </a:xfrm>
        </p:spPr>
        <p:txBody>
          <a:bodyPr anchor="t">
            <a:noAutofit/>
          </a:bodyPr>
          <a:lstStyle>
            <a:lvl1pPr marL="0" algn="l" defTabSz="914400" rtl="0" eaLnBrk="1" latinLnBrk="0" hangingPunct="1">
              <a:lnSpc>
                <a:spcPct val="90000"/>
              </a:lnSpc>
              <a:defRPr lang="en-US" sz="4400" b="1" i="0" kern="1200" dirty="0">
                <a:solidFill>
                  <a:schemeClr val="tx1"/>
                </a:solidFill>
                <a:latin typeface="Century Gothic" panose="020B0502020202020204" pitchFamily="34" charset="0"/>
                <a:ea typeface="+mn-ea"/>
                <a:cs typeface="+mn-cs"/>
              </a:defRPr>
            </a:lvl1pPr>
          </a:lstStyle>
          <a:p>
            <a:r>
              <a:rPr lang="da-DK"/>
              <a:t>Klik for at redigere titeltypografien i masteren</a:t>
            </a:r>
            <a:endParaRPr lang="en-US"/>
          </a:p>
        </p:txBody>
      </p:sp>
      <p:sp>
        <p:nvSpPr>
          <p:cNvPr id="13" name="Text Placeholder 35">
            <a:extLst>
              <a:ext uri="{FF2B5EF4-FFF2-40B4-BE49-F238E27FC236}">
                <a16:creationId xmlns:a16="http://schemas.microsoft.com/office/drawing/2014/main" id="{47D82412-8795-4D4C-961D-A34647FFAAEA}"/>
              </a:ext>
            </a:extLst>
          </p:cNvPr>
          <p:cNvSpPr>
            <a:spLocks noGrp="1"/>
          </p:cNvSpPr>
          <p:nvPr>
            <p:ph type="body" sz="quarter" idx="15"/>
          </p:nvPr>
        </p:nvSpPr>
        <p:spPr>
          <a:xfrm>
            <a:off x="338513" y="2671419"/>
            <a:ext cx="2114402" cy="862810"/>
          </a:xfrm>
        </p:spPr>
        <p:txBody>
          <a:bodyPr anchor="b">
            <a:noAutofit/>
          </a:bodyPr>
          <a:lstStyle>
            <a:lvl1pPr marL="0" indent="0" algn="l" defTabSz="914400" rtl="0" eaLnBrk="1" latinLnBrk="0" hangingPunct="1">
              <a:lnSpc>
                <a:spcPct val="100000"/>
              </a:lnSpc>
              <a:buNone/>
              <a:defRPr lang="en-US" sz="1000" b="1" i="0" kern="1200" smtClean="0">
                <a:solidFill>
                  <a:schemeClr val="tx2"/>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a:r>
              <a:rPr lang="da-DK"/>
              <a:t>Klik for at redigere teksttypografierne i masteren</a:t>
            </a:r>
          </a:p>
        </p:txBody>
      </p:sp>
      <p:sp>
        <p:nvSpPr>
          <p:cNvPr id="20" name="Text Placeholder 35">
            <a:extLst>
              <a:ext uri="{FF2B5EF4-FFF2-40B4-BE49-F238E27FC236}">
                <a16:creationId xmlns:a16="http://schemas.microsoft.com/office/drawing/2014/main" id="{13A056DE-A73E-874C-9EE0-B6B60ADD3AFD}"/>
              </a:ext>
            </a:extLst>
          </p:cNvPr>
          <p:cNvSpPr>
            <a:spLocks noGrp="1"/>
          </p:cNvSpPr>
          <p:nvPr>
            <p:ph type="body" sz="quarter" idx="17"/>
          </p:nvPr>
        </p:nvSpPr>
        <p:spPr>
          <a:xfrm>
            <a:off x="338513" y="3534229"/>
            <a:ext cx="2114402" cy="2420484"/>
          </a:xfrm>
        </p:spPr>
        <p:txBody>
          <a:bodyPr anchor="t">
            <a:noAutofit/>
          </a:bodyPr>
          <a:lstStyle>
            <a:lvl1pPr marL="0" indent="0" algn="l" defTabSz="914400" rtl="0" eaLnBrk="1" latinLnBrk="0" hangingPunct="1">
              <a:lnSpc>
                <a:spcPct val="100000"/>
              </a:lnSpc>
              <a:buNone/>
              <a:defRPr lang="en-GB" sz="1000" b="0" i="0" u="none" strike="noStrike" kern="1200" dirty="0">
                <a:solidFill>
                  <a:srgbClr val="02203C"/>
                </a:solidFill>
                <a:effectLst/>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a:r>
              <a:rPr lang="da-DK"/>
              <a:t>Klik for at redigere teksttypografierne i masteren</a:t>
            </a:r>
          </a:p>
        </p:txBody>
      </p:sp>
      <p:sp>
        <p:nvSpPr>
          <p:cNvPr id="15" name="Text Placeholder 40">
            <a:extLst>
              <a:ext uri="{FF2B5EF4-FFF2-40B4-BE49-F238E27FC236}">
                <a16:creationId xmlns:a16="http://schemas.microsoft.com/office/drawing/2014/main" id="{89B0F591-02D5-204C-B836-19F5A4DD5EBE}"/>
              </a:ext>
            </a:extLst>
          </p:cNvPr>
          <p:cNvSpPr>
            <a:spLocks noGrp="1"/>
          </p:cNvSpPr>
          <p:nvPr>
            <p:ph type="body" sz="quarter" idx="19"/>
          </p:nvPr>
        </p:nvSpPr>
        <p:spPr>
          <a:xfrm>
            <a:off x="338513" y="5954713"/>
            <a:ext cx="2114402" cy="570050"/>
          </a:xfrm>
        </p:spPr>
        <p:txBody>
          <a:bodyPr anchor="b">
            <a:normAutofit/>
          </a:bodyPr>
          <a:lstStyle>
            <a:lvl1pPr marL="0" indent="0">
              <a:buNone/>
              <a:defRPr sz="800" b="0" i="0">
                <a:solidFill>
                  <a:schemeClr val="tx1"/>
                </a:solidFill>
                <a:latin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Tree>
    <p:extLst>
      <p:ext uri="{BB962C8B-B14F-4D97-AF65-F5344CB8AC3E}">
        <p14:creationId xmlns:p14="http://schemas.microsoft.com/office/powerpoint/2010/main" val="244053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decel="50000" fill="hold" grpId="0" nodeType="withEffect">
                                  <p:stCondLst>
                                    <p:cond delay="0"/>
                                  </p:stCondLst>
                                  <p:childTnLst>
                                    <p:animScale>
                                      <p:cBhvr>
                                        <p:cTn id="6" dur="1000" fill="hold"/>
                                        <p:tgtEl>
                                          <p:spTgt spid="39"/>
                                        </p:tgtEl>
                                      </p:cBhvr>
                                      <p:by x="98000" y="98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Layout_10">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 name="Håndskrift 1">
                <a:extLst>
                  <a:ext uri="{FF2B5EF4-FFF2-40B4-BE49-F238E27FC236}">
                    <a16:creationId xmlns:a16="http://schemas.microsoft.com/office/drawing/2014/main" id="{69FC69FD-BE59-43DB-B07D-A3FEB3BA95CE}"/>
                  </a:ext>
                </a:extLst>
              </p14:cNvPr>
              <p14:cNvContentPartPr/>
              <p14:nvPr userDrawn="1"/>
            </p14:nvContentPartPr>
            <p14:xfrm>
              <a:off x="1227019" y="4483115"/>
              <a:ext cx="3240" cy="1080"/>
            </p14:xfrm>
          </p:contentPart>
        </mc:Choice>
        <mc:Fallback xmlns="">
          <p:pic>
            <p:nvPicPr>
              <p:cNvPr id="2" name="Håndskrift 1">
                <a:extLst>
                  <a:ext uri="{FF2B5EF4-FFF2-40B4-BE49-F238E27FC236}">
                    <a16:creationId xmlns:a16="http://schemas.microsoft.com/office/drawing/2014/main" id="{69FC69FD-BE59-43DB-B07D-A3FEB3BA95CE}"/>
                  </a:ext>
                </a:extLst>
              </p:cNvPr>
              <p:cNvPicPr/>
              <p:nvPr/>
            </p:nvPicPr>
            <p:blipFill>
              <a:blip r:embed="rId3"/>
              <a:stretch>
                <a:fillRect/>
              </a:stretch>
            </p:blipFill>
            <p:spPr>
              <a:xfrm>
                <a:off x="1218919" y="4474115"/>
                <a:ext cx="19116" cy="18720"/>
              </a:xfrm>
              <a:prstGeom prst="rect">
                <a:avLst/>
              </a:prstGeom>
            </p:spPr>
          </p:pic>
        </mc:Fallback>
      </mc:AlternateContent>
      <p:sp>
        <p:nvSpPr>
          <p:cNvPr id="12" name="Picture Placeholder 38">
            <a:extLst>
              <a:ext uri="{FF2B5EF4-FFF2-40B4-BE49-F238E27FC236}">
                <a16:creationId xmlns:a16="http://schemas.microsoft.com/office/drawing/2014/main" id="{6DD2C0E4-F7E2-4A6F-98E1-2C9FCDAF6C80}"/>
              </a:ext>
            </a:extLst>
          </p:cNvPr>
          <p:cNvSpPr>
            <a:spLocks noGrp="1"/>
          </p:cNvSpPr>
          <p:nvPr>
            <p:ph type="pic" sz="quarter" idx="16" hasCustomPrompt="1"/>
          </p:nvPr>
        </p:nvSpPr>
        <p:spPr>
          <a:xfrm>
            <a:off x="168444" y="168442"/>
            <a:ext cx="4881549" cy="6509083"/>
          </a:xfrm>
        </p:spPr>
        <p:txBody>
          <a:bodyPr>
            <a:normAutofit/>
          </a:bodyPr>
          <a:lstStyle>
            <a:lvl1pPr marL="0" indent="0" algn="r">
              <a:buNone/>
              <a:defRPr sz="1200" b="1" i="0">
                <a:solidFill>
                  <a:schemeClr val="tx1"/>
                </a:solidFill>
                <a:latin typeface="Century Gothic" panose="020B0502020202020204" pitchFamily="34" charset="0"/>
              </a:defRPr>
            </a:lvl1pPr>
          </a:lstStyle>
          <a:p>
            <a:r>
              <a:rPr lang="en-GB"/>
              <a:t>Insert image</a:t>
            </a:r>
            <a:endParaRPr lang="en-US"/>
          </a:p>
        </p:txBody>
      </p:sp>
      <p:sp>
        <p:nvSpPr>
          <p:cNvPr id="13" name="Title 1">
            <a:extLst>
              <a:ext uri="{FF2B5EF4-FFF2-40B4-BE49-F238E27FC236}">
                <a16:creationId xmlns:a16="http://schemas.microsoft.com/office/drawing/2014/main" id="{87CB8538-0AF7-49C5-B51F-6725FEC0AED7}"/>
              </a:ext>
            </a:extLst>
          </p:cNvPr>
          <p:cNvSpPr>
            <a:spLocks noGrp="1"/>
          </p:cNvSpPr>
          <p:nvPr>
            <p:ph type="title" hasCustomPrompt="1"/>
          </p:nvPr>
        </p:nvSpPr>
        <p:spPr>
          <a:xfrm>
            <a:off x="5543989" y="661011"/>
            <a:ext cx="4881549" cy="1600200"/>
          </a:xfrm>
        </p:spPr>
        <p:txBody>
          <a:bodyPr anchor="b">
            <a:normAutofit/>
          </a:bodyPr>
          <a:lstStyle>
            <a:lvl1pPr>
              <a:defRPr sz="3600" b="1" i="0">
                <a:latin typeface="Century Gothic" panose="020B0502020202020204" pitchFamily="34" charset="0"/>
              </a:defRPr>
            </a:lvl1pPr>
          </a:lstStyle>
          <a:p>
            <a:r>
              <a:rPr lang="en-GB"/>
              <a:t>Click to edit Master title style</a:t>
            </a:r>
            <a:endParaRPr lang="en-US"/>
          </a:p>
        </p:txBody>
      </p:sp>
      <p:sp>
        <p:nvSpPr>
          <p:cNvPr id="14" name="Text Placeholder 3">
            <a:extLst>
              <a:ext uri="{FF2B5EF4-FFF2-40B4-BE49-F238E27FC236}">
                <a16:creationId xmlns:a16="http://schemas.microsoft.com/office/drawing/2014/main" id="{E4520F3E-0C5D-485E-BBAF-983E7B835922}"/>
              </a:ext>
            </a:extLst>
          </p:cNvPr>
          <p:cNvSpPr>
            <a:spLocks noGrp="1"/>
          </p:cNvSpPr>
          <p:nvPr>
            <p:ph type="body" sz="half" idx="2"/>
          </p:nvPr>
        </p:nvSpPr>
        <p:spPr>
          <a:xfrm>
            <a:off x="5543989" y="2511846"/>
            <a:ext cx="5737283" cy="3712684"/>
          </a:xfrm>
        </p:spPr>
        <p:txBody>
          <a:bodyPr>
            <a:normAutofit/>
          </a:bodyPr>
          <a:lstStyle>
            <a:lvl1pPr marL="285750" indent="-285750">
              <a:buFont typeface="Arial" panose="020B0604020202020204" pitchFamily="34" charset="0"/>
              <a:buChar char="•"/>
              <a:defRPr sz="1400" b="0" i="0">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Tree>
    <p:extLst>
      <p:ext uri="{BB962C8B-B14F-4D97-AF65-F5344CB8AC3E}">
        <p14:creationId xmlns:p14="http://schemas.microsoft.com/office/powerpoint/2010/main" val="3847570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5E2074-A4E2-4F64-8DA6-064355156AAF}"/>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4664C683-C538-497D-BC3B-2DB0C0B1DF0B}"/>
              </a:ext>
            </a:extLst>
          </p:cNvPr>
          <p:cNvSpPr>
            <a:spLocks noGrp="1"/>
          </p:cNvSpPr>
          <p:nvPr>
            <p:ph type="body" idx="1"/>
          </p:nvPr>
        </p:nvSpPr>
        <p:spPr>
          <a:xfrm>
            <a:off x="831850" y="456247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Rediger teksttypografien i masteren</a:t>
            </a:r>
          </a:p>
        </p:txBody>
      </p:sp>
      <p:sp>
        <p:nvSpPr>
          <p:cNvPr id="4" name="Pladsholder til dato 3">
            <a:extLst>
              <a:ext uri="{FF2B5EF4-FFF2-40B4-BE49-F238E27FC236}">
                <a16:creationId xmlns:a16="http://schemas.microsoft.com/office/drawing/2014/main" id="{63074671-6362-4D6E-BC07-E41A9B146DB6}"/>
              </a:ext>
            </a:extLst>
          </p:cNvPr>
          <p:cNvSpPr>
            <a:spLocks noGrp="1"/>
          </p:cNvSpPr>
          <p:nvPr>
            <p:ph type="dt" sz="half" idx="10"/>
          </p:nvPr>
        </p:nvSpPr>
        <p:spPr/>
        <p:txBody>
          <a:bodyPr/>
          <a:lstStyle/>
          <a:p>
            <a:fld id="{EB9B474E-6824-4475-9990-4148092FEB23}" type="datetimeFigureOut">
              <a:rPr lang="da-DK" smtClean="0"/>
              <a:t>26-09-2023</a:t>
            </a:fld>
            <a:endParaRPr lang="da-DK"/>
          </a:p>
        </p:txBody>
      </p:sp>
      <p:sp>
        <p:nvSpPr>
          <p:cNvPr id="5" name="Pladsholder til sidefod 4">
            <a:extLst>
              <a:ext uri="{FF2B5EF4-FFF2-40B4-BE49-F238E27FC236}">
                <a16:creationId xmlns:a16="http://schemas.microsoft.com/office/drawing/2014/main" id="{E7A3465F-06B1-40A6-B2CE-8809CA5C48BE}"/>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0F596FE6-1BCF-4E57-A8D8-6195EB287F72}"/>
              </a:ext>
            </a:extLst>
          </p:cNvPr>
          <p:cNvSpPr>
            <a:spLocks noGrp="1"/>
          </p:cNvSpPr>
          <p:nvPr>
            <p:ph type="sldNum" sz="quarter" idx="12"/>
          </p:nvPr>
        </p:nvSpPr>
        <p:spPr/>
        <p:txBody>
          <a:bodyPr/>
          <a:lstStyle/>
          <a:p>
            <a:fld id="{0EF14AF3-4D7E-4058-9B53-040F1A3C2CE1}" type="slidenum">
              <a:rPr lang="da-DK" smtClean="0"/>
              <a:t>‹nr.›</a:t>
            </a:fld>
            <a:endParaRPr lang="da-DK"/>
          </a:p>
        </p:txBody>
      </p:sp>
    </p:spTree>
    <p:extLst>
      <p:ext uri="{BB962C8B-B14F-4D97-AF65-F5344CB8AC3E}">
        <p14:creationId xmlns:p14="http://schemas.microsoft.com/office/powerpoint/2010/main" val="15319695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Overskrift_Diagram">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4E95FF3-ECDA-EA4F-8498-FC180D99B81B}"/>
              </a:ext>
            </a:extLst>
          </p:cNvPr>
          <p:cNvSpPr/>
          <p:nvPr userDrawn="1"/>
        </p:nvSpPr>
        <p:spPr>
          <a:xfrm>
            <a:off x="420807" y="1808628"/>
            <a:ext cx="11332188" cy="463203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1" i="0">
              <a:latin typeface="Century Gothic" panose="020B0502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898ADE34-EC27-2D40-A53C-230B531322E0}"/>
              </a:ext>
            </a:extLst>
          </p:cNvPr>
          <p:cNvSpPr>
            <a:spLocks noGrp="1"/>
          </p:cNvSpPr>
          <p:nvPr>
            <p:ph type="title"/>
          </p:nvPr>
        </p:nvSpPr>
        <p:spPr>
          <a:xfrm>
            <a:off x="439004" y="365125"/>
            <a:ext cx="6481342" cy="1325563"/>
          </a:xfrm>
        </p:spPr>
        <p:txBody>
          <a:bodyPr anchor="t">
            <a:normAutofit/>
          </a:bodyPr>
          <a:lstStyle>
            <a:lvl1pPr>
              <a:defRPr sz="3200"/>
            </a:lvl1pPr>
          </a:lstStyle>
          <a:p>
            <a:r>
              <a:rPr lang="da-DK"/>
              <a:t>Klik for at redigere titeltypografien i masteren</a:t>
            </a:r>
            <a:endParaRPr lang="en-US"/>
          </a:p>
        </p:txBody>
      </p:sp>
      <p:sp>
        <p:nvSpPr>
          <p:cNvPr id="6" name="Chart Placeholder 2">
            <a:extLst>
              <a:ext uri="{FF2B5EF4-FFF2-40B4-BE49-F238E27FC236}">
                <a16:creationId xmlns:a16="http://schemas.microsoft.com/office/drawing/2014/main" id="{F8E18171-B508-F642-93CD-7FC6B8CD431F}"/>
              </a:ext>
            </a:extLst>
          </p:cNvPr>
          <p:cNvSpPr>
            <a:spLocks noGrp="1"/>
          </p:cNvSpPr>
          <p:nvPr>
            <p:ph type="chart" sz="quarter" idx="10" hasCustomPrompt="1"/>
          </p:nvPr>
        </p:nvSpPr>
        <p:spPr>
          <a:xfrm>
            <a:off x="439003" y="1810693"/>
            <a:ext cx="11313993" cy="4629966"/>
          </a:xfrm>
          <a:prstGeom prst="rect">
            <a:avLst/>
          </a:prstGeom>
        </p:spPr>
        <p:txBody>
          <a:bodyPr anchor="ctr"/>
          <a:lstStyle>
            <a:lvl1pPr marL="0" indent="0" algn="ctr">
              <a:buFontTx/>
              <a:buNone/>
              <a:defRPr b="1" i="0">
                <a:latin typeface="Century Gothic" panose="020B0502020202020204" pitchFamily="34" charset="0"/>
              </a:defRPr>
            </a:lvl1pPr>
          </a:lstStyle>
          <a:p>
            <a:r>
              <a:rPr lang="en-US"/>
              <a:t>Insert chart</a:t>
            </a:r>
          </a:p>
        </p:txBody>
      </p:sp>
      <p:sp>
        <p:nvSpPr>
          <p:cNvPr id="8" name="Text Placeholder 24">
            <a:extLst>
              <a:ext uri="{FF2B5EF4-FFF2-40B4-BE49-F238E27FC236}">
                <a16:creationId xmlns:a16="http://schemas.microsoft.com/office/drawing/2014/main" id="{89F0F951-BF76-174E-ACF6-5327122DB9A4}"/>
              </a:ext>
            </a:extLst>
          </p:cNvPr>
          <p:cNvSpPr>
            <a:spLocks noGrp="1"/>
          </p:cNvSpPr>
          <p:nvPr>
            <p:ph type="body" sz="quarter" idx="15" hasCustomPrompt="1"/>
          </p:nvPr>
        </p:nvSpPr>
        <p:spPr>
          <a:xfrm>
            <a:off x="7042806" y="365124"/>
            <a:ext cx="3379276" cy="1325563"/>
          </a:xfrm>
          <a:prstGeom prst="rect">
            <a:avLst/>
          </a:prstGeom>
        </p:spPr>
        <p:txBody>
          <a:bodyPr anchor="t">
            <a:normAutofit/>
          </a:bodyPr>
          <a:lstStyle>
            <a:lvl1pPr marL="0" indent="0" algn="l" defTabSz="914400" rtl="0" eaLnBrk="1" latinLnBrk="0" hangingPunct="1">
              <a:lnSpc>
                <a:spcPct val="90000"/>
              </a:lnSpc>
              <a:spcBef>
                <a:spcPts val="1000"/>
              </a:spcBef>
              <a:buFont typeface="Arial"/>
              <a:buNone/>
              <a:defRPr lang="en-US" sz="1100" b="0" i="0" kern="1200" dirty="0">
                <a:solidFill>
                  <a:schemeClr val="tx1"/>
                </a:solidFill>
                <a:latin typeface="Century Gothic" panose="020B0502020202020204" pitchFamily="34" charset="0"/>
                <a:ea typeface="Helvetica Neue Medium"/>
                <a:cs typeface="Arial" panose="020B0604020202020204" pitchFamily="34" charset="0"/>
              </a:defRPr>
            </a:lvl1pPr>
            <a:lvl2pPr marL="457200" indent="0">
              <a:buFontTx/>
              <a:buNone/>
              <a:defRPr sz="900">
                <a:latin typeface="Courier" charset="0"/>
                <a:ea typeface="Courier" charset="0"/>
                <a:cs typeface="Courier" charset="0"/>
              </a:defRPr>
            </a:lvl2pPr>
            <a:lvl3pPr marL="914400" indent="0">
              <a:buFontTx/>
              <a:buNone/>
              <a:defRPr sz="900">
                <a:latin typeface="Courier" charset="0"/>
                <a:ea typeface="Courier" charset="0"/>
                <a:cs typeface="Courier" charset="0"/>
              </a:defRPr>
            </a:lvl3pPr>
            <a:lvl4pPr marL="1371600" indent="0">
              <a:buFontTx/>
              <a:buNone/>
              <a:defRPr sz="900">
                <a:latin typeface="Courier" charset="0"/>
                <a:ea typeface="Courier" charset="0"/>
                <a:cs typeface="Courier" charset="0"/>
              </a:defRPr>
            </a:lvl4pPr>
            <a:lvl5pPr marL="1828800" indent="0">
              <a:buFontTx/>
              <a:buNone/>
              <a:defRPr sz="900">
                <a:latin typeface="Courier" charset="0"/>
                <a:ea typeface="Courier" charset="0"/>
                <a:cs typeface="Courier" charset="0"/>
              </a:defRPr>
            </a:lvl5pPr>
          </a:lstStyle>
          <a:p>
            <a:pPr lvl="0"/>
            <a:r>
              <a:rPr lang="en-US"/>
              <a:t>Write your body copy here</a:t>
            </a:r>
            <a:r>
              <a:rPr lang="is-IS"/>
              <a:t>…</a:t>
            </a:r>
            <a:endParaRPr lang="en-US"/>
          </a:p>
        </p:txBody>
      </p:sp>
    </p:spTree>
    <p:extLst>
      <p:ext uri="{BB962C8B-B14F-4D97-AF65-F5344CB8AC3E}">
        <p14:creationId xmlns:p14="http://schemas.microsoft.com/office/powerpoint/2010/main" val="31303207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Mellem-slide-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C7731A2-A446-164A-AB9E-017E25567953}"/>
              </a:ext>
            </a:extLst>
          </p:cNvPr>
          <p:cNvSpPr/>
          <p:nvPr userDrawn="1"/>
        </p:nvSpPr>
        <p:spPr>
          <a:xfrm>
            <a:off x="-163680" y="0"/>
            <a:ext cx="12514706" cy="6858000"/>
          </a:xfrm>
          <a:prstGeom prst="rect">
            <a:avLst/>
          </a:prstGeom>
          <a:solidFill>
            <a:srgbClr val="F9F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Century Gothic" panose="020B0502020202020204" pitchFamily="34" charset="0"/>
            </a:endParaRPr>
          </a:p>
        </p:txBody>
      </p:sp>
      <p:sp>
        <p:nvSpPr>
          <p:cNvPr id="39" name="Picture Placeholder 38">
            <a:extLst>
              <a:ext uri="{FF2B5EF4-FFF2-40B4-BE49-F238E27FC236}">
                <a16:creationId xmlns:a16="http://schemas.microsoft.com/office/drawing/2014/main" id="{EDF4DAD7-A34B-664F-BB0A-F2584DEAE3C7}"/>
              </a:ext>
            </a:extLst>
          </p:cNvPr>
          <p:cNvSpPr>
            <a:spLocks noGrp="1"/>
          </p:cNvSpPr>
          <p:nvPr>
            <p:ph type="pic" sz="quarter" idx="16" hasCustomPrompt="1"/>
          </p:nvPr>
        </p:nvSpPr>
        <p:spPr>
          <a:xfrm>
            <a:off x="-163680" y="0"/>
            <a:ext cx="12514706" cy="6858001"/>
          </a:xfrm>
          <a:solidFill>
            <a:srgbClr val="FFFFFF"/>
          </a:solidFill>
        </p:spPr>
        <p:txBody>
          <a:bodyPr>
            <a:normAutofit/>
          </a:bodyPr>
          <a:lstStyle>
            <a:lvl1pPr marL="0" indent="0" algn="r">
              <a:buNone/>
              <a:defRPr sz="1200" b="1" i="0">
                <a:solidFill>
                  <a:schemeClr val="tx1"/>
                </a:solidFill>
                <a:latin typeface="Century Gothic" panose="020B0502020202020204" pitchFamily="34" charset="0"/>
              </a:defRPr>
            </a:lvl1pPr>
          </a:lstStyle>
          <a:p>
            <a:r>
              <a:rPr lang="en-GB"/>
              <a:t>Insert image</a:t>
            </a:r>
            <a:endParaRPr lang="en-US"/>
          </a:p>
        </p:txBody>
      </p:sp>
      <p:sp>
        <p:nvSpPr>
          <p:cNvPr id="9" name="Text Placeholder 40">
            <a:extLst>
              <a:ext uri="{FF2B5EF4-FFF2-40B4-BE49-F238E27FC236}">
                <a16:creationId xmlns:a16="http://schemas.microsoft.com/office/drawing/2014/main" id="{0DBAB34D-4652-344F-87F1-5413E1C297C5}"/>
              </a:ext>
            </a:extLst>
          </p:cNvPr>
          <p:cNvSpPr>
            <a:spLocks noGrp="1"/>
          </p:cNvSpPr>
          <p:nvPr>
            <p:ph type="body" sz="quarter" idx="17"/>
          </p:nvPr>
        </p:nvSpPr>
        <p:spPr>
          <a:xfrm>
            <a:off x="6356164" y="5949970"/>
            <a:ext cx="5576887" cy="570050"/>
          </a:xfrm>
        </p:spPr>
        <p:txBody>
          <a:bodyPr anchor="b">
            <a:normAutofit/>
          </a:bodyPr>
          <a:lstStyle>
            <a:lvl1pPr marL="0" indent="0" algn="r" defTabSz="914400" rtl="0" eaLnBrk="1" latinLnBrk="0" hangingPunct="1">
              <a:buNone/>
              <a:defRPr lang="en-GB" sz="1800" b="0" i="0" kern="1200" dirty="0">
                <a:solidFill>
                  <a:schemeClr val="tx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10" name="Title 14">
            <a:extLst>
              <a:ext uri="{FF2B5EF4-FFF2-40B4-BE49-F238E27FC236}">
                <a16:creationId xmlns:a16="http://schemas.microsoft.com/office/drawing/2014/main" id="{7B0507CE-E3FC-FE41-B976-D372D1C63894}"/>
              </a:ext>
            </a:extLst>
          </p:cNvPr>
          <p:cNvSpPr>
            <a:spLocks noGrp="1"/>
          </p:cNvSpPr>
          <p:nvPr>
            <p:ph type="title"/>
          </p:nvPr>
        </p:nvSpPr>
        <p:spPr>
          <a:xfrm>
            <a:off x="332119" y="2144808"/>
            <a:ext cx="11594539" cy="2143483"/>
          </a:xfrm>
        </p:spPr>
        <p:txBody>
          <a:bodyPr anchor="b">
            <a:noAutofit/>
          </a:bodyPr>
          <a:lstStyle>
            <a:lvl1pPr marL="0" algn="ctr" defTabSz="914400" rtl="0" eaLnBrk="1" latinLnBrk="0" hangingPunct="1">
              <a:lnSpc>
                <a:spcPts val="7000"/>
              </a:lnSpc>
              <a:defRPr lang="en-US" sz="8000" b="1" i="0" kern="1200" dirty="0">
                <a:solidFill>
                  <a:schemeClr val="tx1"/>
                </a:solidFill>
                <a:latin typeface="Century Gothic" panose="020B0502020202020204" pitchFamily="34" charset="0"/>
                <a:ea typeface="+mn-ea"/>
                <a:cs typeface="+mn-cs"/>
              </a:defRPr>
            </a:lvl1pPr>
          </a:lstStyle>
          <a:p>
            <a:r>
              <a:rPr lang="da-DK"/>
              <a:t>Klik for at redigere titeltypografien i masteren</a:t>
            </a:r>
            <a:endParaRPr lang="en-US"/>
          </a:p>
        </p:txBody>
      </p:sp>
      <p:sp>
        <p:nvSpPr>
          <p:cNvPr id="12" name="Text Placeholder 33">
            <a:extLst>
              <a:ext uri="{FF2B5EF4-FFF2-40B4-BE49-F238E27FC236}">
                <a16:creationId xmlns:a16="http://schemas.microsoft.com/office/drawing/2014/main" id="{8B25067F-FA79-A444-A1C1-C987BDB2B51C}"/>
              </a:ext>
            </a:extLst>
          </p:cNvPr>
          <p:cNvSpPr>
            <a:spLocks noGrp="1"/>
          </p:cNvSpPr>
          <p:nvPr>
            <p:ph type="body" sz="quarter" idx="14"/>
          </p:nvPr>
        </p:nvSpPr>
        <p:spPr>
          <a:xfrm>
            <a:off x="338512" y="4869355"/>
            <a:ext cx="3686175" cy="777755"/>
          </a:xfrm>
        </p:spPr>
        <p:txBody>
          <a:bodyPr anchor="b">
            <a:noAutofit/>
          </a:bodyPr>
          <a:lstStyle>
            <a:lvl1pPr marL="0" indent="0" algn="l" defTabSz="914400" rtl="0" eaLnBrk="1" latinLnBrk="0" hangingPunct="1">
              <a:lnSpc>
                <a:spcPts val="1000"/>
              </a:lnSpc>
              <a:buNone/>
              <a:defRPr lang="en-US" sz="1400" b="1" i="0" kern="1200" smtClean="0">
                <a:solidFill>
                  <a:schemeClr val="tx1"/>
                </a:solidFill>
                <a:latin typeface="Century Gothic" panose="020B0502020202020204" pitchFamily="34" charset="0"/>
                <a:ea typeface="+mn-ea"/>
                <a:cs typeface="Arial" panose="020B0604020202020204" pitchFamily="34" charset="0"/>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a:r>
              <a:rPr lang="da-DK"/>
              <a:t>Klik for at redigere teksttypografierne i masteren</a:t>
            </a:r>
          </a:p>
        </p:txBody>
      </p:sp>
      <p:sp>
        <p:nvSpPr>
          <p:cNvPr id="13" name="Text Placeholder 35">
            <a:extLst>
              <a:ext uri="{FF2B5EF4-FFF2-40B4-BE49-F238E27FC236}">
                <a16:creationId xmlns:a16="http://schemas.microsoft.com/office/drawing/2014/main" id="{47D82412-8795-4D4C-961D-A34647FFAAEA}"/>
              </a:ext>
            </a:extLst>
          </p:cNvPr>
          <p:cNvSpPr>
            <a:spLocks noGrp="1"/>
          </p:cNvSpPr>
          <p:nvPr>
            <p:ph type="body" sz="quarter" idx="15"/>
          </p:nvPr>
        </p:nvSpPr>
        <p:spPr>
          <a:xfrm>
            <a:off x="338512" y="5647110"/>
            <a:ext cx="3686175" cy="390008"/>
          </a:xfrm>
        </p:spPr>
        <p:txBody>
          <a:bodyPr anchor="t">
            <a:noAutofit/>
          </a:bodyPr>
          <a:lstStyle>
            <a:lvl1pPr marL="0" indent="0" algn="l" defTabSz="914400" rtl="0" eaLnBrk="1" latinLnBrk="0" hangingPunct="1">
              <a:lnSpc>
                <a:spcPct val="100000"/>
              </a:lnSpc>
              <a:buNone/>
              <a:defRPr lang="en-US" sz="900" b="0" i="0" kern="1200" smtClean="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a:r>
              <a:rPr lang="da-DK"/>
              <a:t>Klik for at redigere teksttypografierne i masteren</a:t>
            </a:r>
          </a:p>
        </p:txBody>
      </p:sp>
      <p:sp>
        <p:nvSpPr>
          <p:cNvPr id="14" name="Text Placeholder 40">
            <a:extLst>
              <a:ext uri="{FF2B5EF4-FFF2-40B4-BE49-F238E27FC236}">
                <a16:creationId xmlns:a16="http://schemas.microsoft.com/office/drawing/2014/main" id="{4B0D7CBD-FA6F-E84E-8334-4400420037F7}"/>
              </a:ext>
            </a:extLst>
          </p:cNvPr>
          <p:cNvSpPr>
            <a:spLocks noGrp="1"/>
          </p:cNvSpPr>
          <p:nvPr>
            <p:ph type="body" sz="quarter" idx="18"/>
          </p:nvPr>
        </p:nvSpPr>
        <p:spPr>
          <a:xfrm>
            <a:off x="338512" y="5954713"/>
            <a:ext cx="5576887" cy="570050"/>
          </a:xfrm>
        </p:spPr>
        <p:txBody>
          <a:bodyPr anchor="b">
            <a:normAutofit/>
          </a:bodyPr>
          <a:lstStyle>
            <a:lvl1pPr marL="0" indent="0">
              <a:buNone/>
              <a:defRPr sz="800" b="0" i="0">
                <a:solidFill>
                  <a:schemeClr val="tx1"/>
                </a:solidFill>
                <a:latin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16" name="Text Placeholder 40">
            <a:extLst>
              <a:ext uri="{FF2B5EF4-FFF2-40B4-BE49-F238E27FC236}">
                <a16:creationId xmlns:a16="http://schemas.microsoft.com/office/drawing/2014/main" id="{3599846C-AFD0-9842-B117-08577635C0F8}"/>
              </a:ext>
            </a:extLst>
          </p:cNvPr>
          <p:cNvSpPr>
            <a:spLocks noGrp="1"/>
          </p:cNvSpPr>
          <p:nvPr>
            <p:ph type="body" sz="quarter" idx="19"/>
          </p:nvPr>
        </p:nvSpPr>
        <p:spPr>
          <a:xfrm>
            <a:off x="3340945" y="4299305"/>
            <a:ext cx="5576887" cy="570050"/>
          </a:xfrm>
        </p:spPr>
        <p:txBody>
          <a:bodyPr anchor="t">
            <a:normAutofit/>
          </a:bodyPr>
          <a:lstStyle>
            <a:lvl1pPr marL="0" indent="0" algn="ctr" defTabSz="914400" rtl="0" eaLnBrk="1" latinLnBrk="0" hangingPunct="1">
              <a:lnSpc>
                <a:spcPct val="100000"/>
              </a:lnSpc>
              <a:buNone/>
              <a:defRPr lang="en-GB" sz="1800" b="0" i="0" kern="1200" dirty="0">
                <a:solidFill>
                  <a:schemeClr val="tx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17" name="Text Placeholder 40">
            <a:extLst>
              <a:ext uri="{FF2B5EF4-FFF2-40B4-BE49-F238E27FC236}">
                <a16:creationId xmlns:a16="http://schemas.microsoft.com/office/drawing/2014/main" id="{26A9A2FF-6254-134E-95E6-70FDB0F193B6}"/>
              </a:ext>
            </a:extLst>
          </p:cNvPr>
          <p:cNvSpPr>
            <a:spLocks noGrp="1"/>
          </p:cNvSpPr>
          <p:nvPr>
            <p:ph type="body" sz="quarter" idx="20"/>
          </p:nvPr>
        </p:nvSpPr>
        <p:spPr>
          <a:xfrm>
            <a:off x="3340945" y="1568024"/>
            <a:ext cx="5576887" cy="570050"/>
          </a:xfrm>
        </p:spPr>
        <p:txBody>
          <a:bodyPr anchor="b">
            <a:normAutofit/>
          </a:bodyPr>
          <a:lstStyle>
            <a:lvl1pPr marL="0" indent="0" algn="ctr" defTabSz="914400" rtl="0" eaLnBrk="1" latinLnBrk="0" hangingPunct="1">
              <a:lnSpc>
                <a:spcPct val="100000"/>
              </a:lnSpc>
              <a:buNone/>
              <a:defRPr lang="en-GB" sz="1800" b="0" i="0" kern="1200" dirty="0">
                <a:solidFill>
                  <a:schemeClr val="tx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Tree>
    <p:extLst>
      <p:ext uri="{BB962C8B-B14F-4D97-AF65-F5344CB8AC3E}">
        <p14:creationId xmlns:p14="http://schemas.microsoft.com/office/powerpoint/2010/main" val="428945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0" accel="50000" decel="50000" fill="hold" grpId="0" nodeType="withEffect">
                                  <p:stCondLst>
                                    <p:cond delay="0"/>
                                  </p:stCondLst>
                                  <p:childTnLst>
                                    <p:animScale>
                                      <p:cBhvr>
                                        <p:cTn id="6" dur="1000" fill="hold"/>
                                        <p:tgtEl>
                                          <p:spTgt spid="11"/>
                                        </p:tgtEl>
                                      </p:cBhvr>
                                      <p:by x="95000" y="95000"/>
                                    </p:animScale>
                                  </p:childTnLst>
                                </p:cTn>
                              </p:par>
                              <p:par>
                                <p:cTn id="7" presetID="6" presetClass="emph" presetSubtype="0" accel="50000" decel="50000" fill="hold" grpId="0" nodeType="withEffect">
                                  <p:stCondLst>
                                    <p:cond delay="0"/>
                                  </p:stCondLst>
                                  <p:childTnLst>
                                    <p:animScale>
                                      <p:cBhvr>
                                        <p:cTn id="8" dur="1000" fill="hold"/>
                                        <p:tgtEl>
                                          <p:spTgt spid="39"/>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9"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Mellem-slide-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C7731A2-A446-164A-AB9E-017E25567953}"/>
              </a:ext>
            </a:extLst>
          </p:cNvPr>
          <p:cNvSpPr/>
          <p:nvPr userDrawn="1"/>
        </p:nvSpPr>
        <p:spPr>
          <a:xfrm>
            <a:off x="-163680" y="0"/>
            <a:ext cx="1251470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Century Gothic" panose="020B0502020202020204" pitchFamily="34" charset="0"/>
            </a:endParaRPr>
          </a:p>
        </p:txBody>
      </p:sp>
      <p:sp>
        <p:nvSpPr>
          <p:cNvPr id="15" name="Rectangle 4">
            <a:extLst>
              <a:ext uri="{FF2B5EF4-FFF2-40B4-BE49-F238E27FC236}">
                <a16:creationId xmlns:a16="http://schemas.microsoft.com/office/drawing/2014/main" id="{87278F0C-4354-4F59-978B-24A8DFBEA551}"/>
              </a:ext>
            </a:extLst>
          </p:cNvPr>
          <p:cNvSpPr/>
          <p:nvPr userDrawn="1"/>
        </p:nvSpPr>
        <p:spPr>
          <a:xfrm>
            <a:off x="65988" y="75414"/>
            <a:ext cx="12038028" cy="6702458"/>
          </a:xfrm>
          <a:prstGeom prst="rect">
            <a:avLst/>
          </a:prstGeom>
          <a:noFill/>
          <a:ln w="168275" cmpd="sng">
            <a:solidFill>
              <a:schemeClr val="tx1"/>
            </a:solidFill>
            <a:miter lim="800000"/>
            <a:extLst>
              <a:ext uri="{C807C97D-BFC1-408E-A445-0C87EB9F89A2}">
                <ask:lineSketchStyleProps xmlns:ask="http://schemas.microsoft.com/office/drawing/2018/sketchyshapes" sd="1219033472">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extrusionOk="0">
                        <a:moveTo>
                          <a:pt x="0" y="0"/>
                        </a:moveTo>
                        <a:cubicBezTo>
                          <a:pt x="4137690" y="118645"/>
                          <a:pt x="7294484" y="116012"/>
                          <a:pt x="12192000" y="0"/>
                        </a:cubicBezTo>
                        <a:cubicBezTo>
                          <a:pt x="12059118" y="1167935"/>
                          <a:pt x="12276951" y="5720177"/>
                          <a:pt x="12192000" y="6858000"/>
                        </a:cubicBezTo>
                        <a:cubicBezTo>
                          <a:pt x="10871685" y="6992600"/>
                          <a:pt x="5389075" y="6700804"/>
                          <a:pt x="0" y="6858000"/>
                        </a:cubicBezTo>
                        <a:cubicBezTo>
                          <a:pt x="-20187" y="5183322"/>
                          <a:pt x="-152480" y="857129"/>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lede 4" descr="Et billede, der indeholder tekst, skilt&#10;&#10;Automatisk genereret beskrivelse">
            <a:extLst>
              <a:ext uri="{FF2B5EF4-FFF2-40B4-BE49-F238E27FC236}">
                <a16:creationId xmlns:a16="http://schemas.microsoft.com/office/drawing/2014/main" id="{BAA119E9-EA04-47CF-BB2D-03E6D9E8F985}"/>
              </a:ext>
            </a:extLst>
          </p:cNvPr>
          <p:cNvPicPr>
            <a:picLocks noChangeAspect="1"/>
          </p:cNvPicPr>
          <p:nvPr userDrawn="1"/>
        </p:nvPicPr>
        <p:blipFill>
          <a:blip r:embed="rId2"/>
          <a:stretch>
            <a:fillRect/>
          </a:stretch>
        </p:blipFill>
        <p:spPr>
          <a:xfrm>
            <a:off x="5008966" y="2888101"/>
            <a:ext cx="2156109" cy="1104608"/>
          </a:xfrm>
          <a:prstGeom prst="rect">
            <a:avLst/>
          </a:prstGeom>
        </p:spPr>
      </p:pic>
    </p:spTree>
    <p:extLst>
      <p:ext uri="{BB962C8B-B14F-4D97-AF65-F5344CB8AC3E}">
        <p14:creationId xmlns:p14="http://schemas.microsoft.com/office/powerpoint/2010/main" val="96733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0" accel="50000" decel="50000" fill="hold" grpId="0" nodeType="withEffect">
                                  <p:stCondLst>
                                    <p:cond delay="0"/>
                                  </p:stCondLst>
                                  <p:childTnLst>
                                    <p:animScale>
                                      <p:cBhvr>
                                        <p:cTn id="6" dur="1000" fill="hold"/>
                                        <p:tgtEl>
                                          <p:spTgt spid="11"/>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tro-1_Blåt logo">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C7731A2-A446-164A-AB9E-017E25567953}"/>
              </a:ext>
            </a:extLst>
          </p:cNvPr>
          <p:cNvSpPr/>
          <p:nvPr userDrawn="1"/>
        </p:nvSpPr>
        <p:spPr>
          <a:xfrm>
            <a:off x="-163680" y="0"/>
            <a:ext cx="12514706" cy="6858000"/>
          </a:xfrm>
          <a:prstGeom prst="rect">
            <a:avLst/>
          </a:prstGeom>
          <a:solidFill>
            <a:srgbClr val="022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solidFill>
                <a:schemeClr val="bg1"/>
              </a:solidFill>
              <a:latin typeface="Century Gothic" panose="020B0502020202020204" pitchFamily="34" charset="0"/>
            </a:endParaRPr>
          </a:p>
        </p:txBody>
      </p:sp>
      <p:sp>
        <p:nvSpPr>
          <p:cNvPr id="39" name="Picture Placeholder 38">
            <a:extLst>
              <a:ext uri="{FF2B5EF4-FFF2-40B4-BE49-F238E27FC236}">
                <a16:creationId xmlns:a16="http://schemas.microsoft.com/office/drawing/2014/main" id="{EDF4DAD7-A34B-664F-BB0A-F2584DEAE3C7}"/>
              </a:ext>
            </a:extLst>
          </p:cNvPr>
          <p:cNvSpPr>
            <a:spLocks noGrp="1"/>
          </p:cNvSpPr>
          <p:nvPr>
            <p:ph type="pic" sz="quarter" idx="16" hasCustomPrompt="1"/>
          </p:nvPr>
        </p:nvSpPr>
        <p:spPr>
          <a:xfrm>
            <a:off x="-163680" y="-1"/>
            <a:ext cx="12514706" cy="6858001"/>
          </a:xfrm>
          <a:noFill/>
        </p:spPr>
        <p:txBody>
          <a:bodyPr>
            <a:normAutofit/>
          </a:bodyPr>
          <a:lstStyle>
            <a:lvl1pPr marL="0" indent="0" algn="r">
              <a:buNone/>
              <a:defRPr sz="1200" b="1" i="0">
                <a:solidFill>
                  <a:schemeClr val="bg1"/>
                </a:solidFill>
                <a:latin typeface="Century Gothic" panose="020B0502020202020204" pitchFamily="34" charset="0"/>
              </a:defRPr>
            </a:lvl1pPr>
          </a:lstStyle>
          <a:p>
            <a:r>
              <a:rPr lang="en-GB"/>
              <a:t>Insert image</a:t>
            </a:r>
            <a:endParaRPr lang="en-US"/>
          </a:p>
        </p:txBody>
      </p:sp>
      <p:sp>
        <p:nvSpPr>
          <p:cNvPr id="41" name="Text Placeholder 40">
            <a:extLst>
              <a:ext uri="{FF2B5EF4-FFF2-40B4-BE49-F238E27FC236}">
                <a16:creationId xmlns:a16="http://schemas.microsoft.com/office/drawing/2014/main" id="{947B551C-5875-2440-9AB8-E9D8B8CD5BA4}"/>
              </a:ext>
            </a:extLst>
          </p:cNvPr>
          <p:cNvSpPr>
            <a:spLocks noGrp="1"/>
          </p:cNvSpPr>
          <p:nvPr>
            <p:ph type="body" sz="quarter" idx="17" hasCustomPrompt="1"/>
          </p:nvPr>
        </p:nvSpPr>
        <p:spPr>
          <a:xfrm>
            <a:off x="6356164" y="5949970"/>
            <a:ext cx="5576887" cy="570050"/>
          </a:xfrm>
        </p:spPr>
        <p:txBody>
          <a:bodyPr anchor="b">
            <a:normAutofit/>
          </a:bodyPr>
          <a:lstStyle>
            <a:lvl1pPr marL="0" indent="0" algn="r" defTabSz="914400" rtl="0" eaLnBrk="1" latinLnBrk="0" hangingPunct="1">
              <a:buNone/>
              <a:defRPr lang="en-GB" sz="1800" b="0" i="0" kern="1200" dirty="0">
                <a:solidFill>
                  <a:schemeClr val="tx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Click to edit Master text styles</a:t>
            </a:r>
          </a:p>
        </p:txBody>
      </p:sp>
      <p:sp>
        <p:nvSpPr>
          <p:cNvPr id="15" name="Title 14">
            <a:extLst>
              <a:ext uri="{FF2B5EF4-FFF2-40B4-BE49-F238E27FC236}">
                <a16:creationId xmlns:a16="http://schemas.microsoft.com/office/drawing/2014/main" id="{C2214C71-A8B2-164D-A24A-F120F9A4FFAA}"/>
              </a:ext>
            </a:extLst>
          </p:cNvPr>
          <p:cNvSpPr>
            <a:spLocks noGrp="1"/>
          </p:cNvSpPr>
          <p:nvPr>
            <p:ph type="title" hasCustomPrompt="1"/>
          </p:nvPr>
        </p:nvSpPr>
        <p:spPr>
          <a:xfrm>
            <a:off x="338512" y="1580222"/>
            <a:ext cx="11594539" cy="2143483"/>
          </a:xfrm>
        </p:spPr>
        <p:txBody>
          <a:bodyPr anchor="b">
            <a:noAutofit/>
          </a:bodyPr>
          <a:lstStyle>
            <a:lvl1pPr marL="0" algn="l" defTabSz="914400" rtl="0" eaLnBrk="1" latinLnBrk="0" hangingPunct="1">
              <a:lnSpc>
                <a:spcPts val="7000"/>
              </a:lnSpc>
              <a:defRPr lang="en-US" sz="8000" b="1" i="0" kern="1200" dirty="0">
                <a:solidFill>
                  <a:schemeClr val="tx1"/>
                </a:solidFill>
                <a:latin typeface="Century Gothic" panose="020B0502020202020204" pitchFamily="34" charset="0"/>
                <a:ea typeface="+mn-ea"/>
                <a:cs typeface="+mn-cs"/>
              </a:defRPr>
            </a:lvl1pPr>
          </a:lstStyle>
          <a:p>
            <a:r>
              <a:rPr lang="en-GB"/>
              <a:t>Click to edit Master title style</a:t>
            </a:r>
            <a:endParaRPr lang="en-US"/>
          </a:p>
        </p:txBody>
      </p:sp>
      <p:sp>
        <p:nvSpPr>
          <p:cNvPr id="34" name="Text Placeholder 33">
            <a:extLst>
              <a:ext uri="{FF2B5EF4-FFF2-40B4-BE49-F238E27FC236}">
                <a16:creationId xmlns:a16="http://schemas.microsoft.com/office/drawing/2014/main" id="{E0BC53BE-73CC-AF43-B355-BE100A447B21}"/>
              </a:ext>
            </a:extLst>
          </p:cNvPr>
          <p:cNvSpPr>
            <a:spLocks noGrp="1"/>
          </p:cNvSpPr>
          <p:nvPr>
            <p:ph type="body" sz="quarter" idx="14" hasCustomPrompt="1"/>
          </p:nvPr>
        </p:nvSpPr>
        <p:spPr>
          <a:xfrm>
            <a:off x="338512" y="4572997"/>
            <a:ext cx="3686175" cy="1074113"/>
          </a:xfrm>
        </p:spPr>
        <p:txBody>
          <a:bodyPr anchor="b">
            <a:noAutofit/>
          </a:bodyPr>
          <a:lstStyle>
            <a:lvl1pPr marL="0" indent="0" algn="l" defTabSz="914400" rtl="0" eaLnBrk="1" latinLnBrk="0" hangingPunct="1">
              <a:lnSpc>
                <a:spcPts val="1000"/>
              </a:lnSpc>
              <a:buNone/>
              <a:defRPr lang="en-US" sz="1600" b="1" i="0" kern="1200" smtClean="0">
                <a:solidFill>
                  <a:schemeClr val="tx1"/>
                </a:solidFill>
                <a:latin typeface="Century Gothic" panose="020B0502020202020204" pitchFamily="34" charset="0"/>
                <a:ea typeface="+mn-ea"/>
                <a:cs typeface="Arial" panose="020B0604020202020204" pitchFamily="34" charset="0"/>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a:r>
              <a:rPr lang="en-GB"/>
              <a:t>Click to edit Master text styles</a:t>
            </a:r>
          </a:p>
        </p:txBody>
      </p:sp>
      <p:sp>
        <p:nvSpPr>
          <p:cNvPr id="36" name="Text Placeholder 35">
            <a:extLst>
              <a:ext uri="{FF2B5EF4-FFF2-40B4-BE49-F238E27FC236}">
                <a16:creationId xmlns:a16="http://schemas.microsoft.com/office/drawing/2014/main" id="{AB931718-E1A7-C743-AC86-41F63AC294CC}"/>
              </a:ext>
            </a:extLst>
          </p:cNvPr>
          <p:cNvSpPr>
            <a:spLocks noGrp="1"/>
          </p:cNvSpPr>
          <p:nvPr>
            <p:ph type="body" sz="quarter" idx="15" hasCustomPrompt="1"/>
          </p:nvPr>
        </p:nvSpPr>
        <p:spPr>
          <a:xfrm>
            <a:off x="338512" y="5647110"/>
            <a:ext cx="3686175" cy="400399"/>
          </a:xfrm>
        </p:spPr>
        <p:txBody>
          <a:bodyPr anchor="t">
            <a:noAutofit/>
          </a:bodyPr>
          <a:lstStyle>
            <a:lvl1pPr marL="0" indent="0" algn="l" defTabSz="914400" rtl="0" eaLnBrk="1" latinLnBrk="0" hangingPunct="1">
              <a:lnSpc>
                <a:spcPct val="100000"/>
              </a:lnSpc>
              <a:buNone/>
              <a:defRPr lang="en-US" sz="1000" b="0" i="0" kern="1200" smtClean="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a:r>
              <a:rPr lang="en-GB"/>
              <a:t>Click to edit Master text styles</a:t>
            </a:r>
          </a:p>
        </p:txBody>
      </p:sp>
      <p:sp>
        <p:nvSpPr>
          <p:cNvPr id="42" name="Text Placeholder 40">
            <a:extLst>
              <a:ext uri="{FF2B5EF4-FFF2-40B4-BE49-F238E27FC236}">
                <a16:creationId xmlns:a16="http://schemas.microsoft.com/office/drawing/2014/main" id="{8714B28C-B514-404C-B399-F335AA12C033}"/>
              </a:ext>
            </a:extLst>
          </p:cNvPr>
          <p:cNvSpPr>
            <a:spLocks noGrp="1"/>
          </p:cNvSpPr>
          <p:nvPr>
            <p:ph type="body" sz="quarter" idx="18" hasCustomPrompt="1"/>
          </p:nvPr>
        </p:nvSpPr>
        <p:spPr>
          <a:xfrm>
            <a:off x="338512" y="5954713"/>
            <a:ext cx="5576887" cy="570050"/>
          </a:xfrm>
        </p:spPr>
        <p:txBody>
          <a:bodyPr anchor="b">
            <a:normAutofit/>
          </a:bodyPr>
          <a:lstStyle>
            <a:lvl1pPr marL="0" indent="0">
              <a:buNone/>
              <a:defRPr sz="800" b="0" i="0">
                <a:solidFill>
                  <a:schemeClr val="tx1"/>
                </a:solidFill>
                <a:latin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Click to edit Master text styles</a:t>
            </a:r>
          </a:p>
        </p:txBody>
      </p:sp>
      <p:sp>
        <p:nvSpPr>
          <p:cNvPr id="23" name="Text Placeholder 40">
            <a:extLst>
              <a:ext uri="{FF2B5EF4-FFF2-40B4-BE49-F238E27FC236}">
                <a16:creationId xmlns:a16="http://schemas.microsoft.com/office/drawing/2014/main" id="{D7C5A504-C516-4343-98F8-90D74D4D1152}"/>
              </a:ext>
            </a:extLst>
          </p:cNvPr>
          <p:cNvSpPr>
            <a:spLocks noGrp="1"/>
          </p:cNvSpPr>
          <p:nvPr>
            <p:ph type="body" sz="quarter" idx="19" hasCustomPrompt="1"/>
          </p:nvPr>
        </p:nvSpPr>
        <p:spPr>
          <a:xfrm>
            <a:off x="325726" y="3734719"/>
            <a:ext cx="5576887" cy="570050"/>
          </a:xfrm>
        </p:spPr>
        <p:txBody>
          <a:bodyPr anchor="t">
            <a:normAutofit/>
          </a:bodyPr>
          <a:lstStyle>
            <a:lvl1pPr marL="0" indent="0" algn="l" defTabSz="914400" rtl="0" eaLnBrk="1" latinLnBrk="0" hangingPunct="1">
              <a:lnSpc>
                <a:spcPct val="100000"/>
              </a:lnSpc>
              <a:buNone/>
              <a:defRPr lang="en-GB" sz="1800" b="0" i="0" kern="1200" dirty="0">
                <a:solidFill>
                  <a:schemeClr val="tx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Click to edit Master text styles</a:t>
            </a:r>
          </a:p>
        </p:txBody>
      </p:sp>
      <p:sp>
        <p:nvSpPr>
          <p:cNvPr id="24" name="Text Placeholder 40">
            <a:extLst>
              <a:ext uri="{FF2B5EF4-FFF2-40B4-BE49-F238E27FC236}">
                <a16:creationId xmlns:a16="http://schemas.microsoft.com/office/drawing/2014/main" id="{F5586566-08AB-AA4B-9DDB-3BC6EC2E00D0}"/>
              </a:ext>
            </a:extLst>
          </p:cNvPr>
          <p:cNvSpPr>
            <a:spLocks noGrp="1"/>
          </p:cNvSpPr>
          <p:nvPr>
            <p:ph type="body" sz="quarter" idx="20" hasCustomPrompt="1"/>
          </p:nvPr>
        </p:nvSpPr>
        <p:spPr>
          <a:xfrm>
            <a:off x="338923" y="1003438"/>
            <a:ext cx="5576887" cy="570050"/>
          </a:xfrm>
        </p:spPr>
        <p:txBody>
          <a:bodyPr anchor="b">
            <a:normAutofit/>
          </a:bodyPr>
          <a:lstStyle>
            <a:lvl1pPr marL="0" indent="0" algn="l" defTabSz="914400" rtl="0" eaLnBrk="1" latinLnBrk="0" hangingPunct="1">
              <a:lnSpc>
                <a:spcPct val="100000"/>
              </a:lnSpc>
              <a:buNone/>
              <a:defRPr lang="en-GB" sz="1800" b="0" i="0" kern="1200" dirty="0">
                <a:solidFill>
                  <a:schemeClr val="tx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Click to edit Master text styles</a:t>
            </a:r>
          </a:p>
        </p:txBody>
      </p:sp>
      <p:pic>
        <p:nvPicPr>
          <p:cNvPr id="12" name="Billede 11" descr="Et billede, der indeholder skilt, sidder, gade, stor&#10;&#10;Automatisk genereret beskrivelse">
            <a:extLst>
              <a:ext uri="{FF2B5EF4-FFF2-40B4-BE49-F238E27FC236}">
                <a16:creationId xmlns:a16="http://schemas.microsoft.com/office/drawing/2014/main" id="{B57F288F-FAA7-4833-AA1C-330E6AD7151F}"/>
              </a:ext>
            </a:extLst>
          </p:cNvPr>
          <p:cNvPicPr>
            <a:picLocks noChangeAspect="1"/>
          </p:cNvPicPr>
          <p:nvPr userDrawn="1"/>
        </p:nvPicPr>
        <p:blipFill>
          <a:blip r:embed="rId2"/>
          <a:stretch>
            <a:fillRect/>
          </a:stretch>
        </p:blipFill>
        <p:spPr>
          <a:xfrm>
            <a:off x="10853354" y="365125"/>
            <a:ext cx="928155" cy="475508"/>
          </a:xfrm>
          <a:prstGeom prst="rect">
            <a:avLst/>
          </a:prstGeom>
        </p:spPr>
      </p:pic>
    </p:spTree>
    <p:extLst>
      <p:ext uri="{BB962C8B-B14F-4D97-AF65-F5344CB8AC3E}">
        <p14:creationId xmlns:p14="http://schemas.microsoft.com/office/powerpoint/2010/main" val="88453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0" accel="50000" decel="50000" fill="hold" grpId="0" nodeType="withEffect">
                                  <p:stCondLst>
                                    <p:cond delay="0"/>
                                  </p:stCondLst>
                                  <p:childTnLst>
                                    <p:animScale>
                                      <p:cBhvr>
                                        <p:cTn id="6" dur="1000" fill="hold"/>
                                        <p:tgtEl>
                                          <p:spTgt spid="11"/>
                                        </p:tgtEl>
                                      </p:cBhvr>
                                      <p:by x="95000" y="95000"/>
                                    </p:animScale>
                                  </p:childTnLst>
                                </p:cTn>
                              </p:par>
                              <p:par>
                                <p:cTn id="7" presetID="6" presetClass="emph" presetSubtype="0" accel="50000" decel="50000" fill="hold" grpId="0" nodeType="withEffect">
                                  <p:stCondLst>
                                    <p:cond delay="0"/>
                                  </p:stCondLst>
                                  <p:childTnLst>
                                    <p:animScale>
                                      <p:cBhvr>
                                        <p:cTn id="8" dur="1000" fill="hold"/>
                                        <p:tgtEl>
                                          <p:spTgt spid="39"/>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9"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tro-2_Blåt-logo">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C2214C71-A8B2-164D-A24A-F120F9A4FFAA}"/>
              </a:ext>
            </a:extLst>
          </p:cNvPr>
          <p:cNvSpPr>
            <a:spLocks noGrp="1"/>
          </p:cNvSpPr>
          <p:nvPr>
            <p:ph type="title"/>
          </p:nvPr>
        </p:nvSpPr>
        <p:spPr>
          <a:xfrm>
            <a:off x="667199" y="2291737"/>
            <a:ext cx="9174386" cy="1478985"/>
          </a:xfrm>
        </p:spPr>
        <p:txBody>
          <a:bodyPr anchor="t">
            <a:noAutofit/>
          </a:bodyPr>
          <a:lstStyle>
            <a:lvl1pPr marL="0" algn="l" defTabSz="914400" rtl="0" eaLnBrk="1" latinLnBrk="0" hangingPunct="1">
              <a:lnSpc>
                <a:spcPct val="90000"/>
              </a:lnSpc>
              <a:defRPr lang="en-US" sz="4400" b="1" i="0" kern="1200" dirty="0">
                <a:solidFill>
                  <a:schemeClr val="tx1"/>
                </a:solidFill>
                <a:latin typeface="Century Gothic" panose="020B0502020202020204" pitchFamily="34" charset="0"/>
                <a:ea typeface="+mn-ea"/>
                <a:cs typeface="+mn-cs"/>
              </a:defRPr>
            </a:lvl1pPr>
          </a:lstStyle>
          <a:p>
            <a:r>
              <a:rPr lang="da-DK"/>
              <a:t>Klik for at redigere titeltypografien i masteren</a:t>
            </a:r>
            <a:endParaRPr lang="en-US"/>
          </a:p>
        </p:txBody>
      </p:sp>
      <p:sp>
        <p:nvSpPr>
          <p:cNvPr id="23" name="Text Placeholder 40">
            <a:extLst>
              <a:ext uri="{FF2B5EF4-FFF2-40B4-BE49-F238E27FC236}">
                <a16:creationId xmlns:a16="http://schemas.microsoft.com/office/drawing/2014/main" id="{D7C5A504-C516-4343-98F8-90D74D4D1152}"/>
              </a:ext>
            </a:extLst>
          </p:cNvPr>
          <p:cNvSpPr>
            <a:spLocks noGrp="1"/>
          </p:cNvSpPr>
          <p:nvPr>
            <p:ph type="body" sz="quarter" idx="19"/>
          </p:nvPr>
        </p:nvSpPr>
        <p:spPr>
          <a:xfrm>
            <a:off x="667198" y="3777456"/>
            <a:ext cx="5576887" cy="2133675"/>
          </a:xfrm>
        </p:spPr>
        <p:txBody>
          <a:bodyPr anchor="t">
            <a:normAutofit/>
          </a:bodyPr>
          <a:lstStyle>
            <a:lvl1pPr marL="0" indent="0" algn="l" defTabSz="914400" rtl="0" eaLnBrk="1" latinLnBrk="0" hangingPunct="1">
              <a:lnSpc>
                <a:spcPct val="100000"/>
              </a:lnSpc>
              <a:buNone/>
              <a:defRPr lang="en-GB" sz="1600" b="0" i="0" kern="1200" dirty="0">
                <a:solidFill>
                  <a:schemeClr val="tx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24" name="Text Placeholder 40">
            <a:extLst>
              <a:ext uri="{FF2B5EF4-FFF2-40B4-BE49-F238E27FC236}">
                <a16:creationId xmlns:a16="http://schemas.microsoft.com/office/drawing/2014/main" id="{F5586566-08AB-AA4B-9DDB-3BC6EC2E00D0}"/>
              </a:ext>
            </a:extLst>
          </p:cNvPr>
          <p:cNvSpPr>
            <a:spLocks noGrp="1"/>
          </p:cNvSpPr>
          <p:nvPr>
            <p:ph type="body" sz="quarter" idx="20"/>
          </p:nvPr>
        </p:nvSpPr>
        <p:spPr>
          <a:xfrm>
            <a:off x="667198" y="1714953"/>
            <a:ext cx="5576887" cy="570050"/>
          </a:xfrm>
        </p:spPr>
        <p:txBody>
          <a:bodyPr anchor="b">
            <a:normAutofit/>
          </a:bodyPr>
          <a:lstStyle>
            <a:lvl1pPr marL="0" indent="0" algn="l" defTabSz="914400" rtl="0" eaLnBrk="1" latinLnBrk="0" hangingPunct="1">
              <a:lnSpc>
                <a:spcPct val="100000"/>
              </a:lnSpc>
              <a:buNone/>
              <a:defRPr lang="en-GB" sz="1200" b="0" i="0" kern="1200" dirty="0">
                <a:solidFill>
                  <a:schemeClr val="tx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5" name="Rectangle 4">
            <a:extLst>
              <a:ext uri="{FF2B5EF4-FFF2-40B4-BE49-F238E27FC236}">
                <a16:creationId xmlns:a16="http://schemas.microsoft.com/office/drawing/2014/main" id="{9473F0E5-B015-D04E-9957-9B514092CC37}"/>
              </a:ext>
            </a:extLst>
          </p:cNvPr>
          <p:cNvSpPr/>
          <p:nvPr userDrawn="1"/>
        </p:nvSpPr>
        <p:spPr>
          <a:xfrm>
            <a:off x="65988" y="75414"/>
            <a:ext cx="12038028" cy="6702458"/>
          </a:xfrm>
          <a:prstGeom prst="rect">
            <a:avLst/>
          </a:prstGeom>
          <a:noFill/>
          <a:ln w="168275" cmpd="sng">
            <a:solidFill>
              <a:schemeClr val="tx1"/>
            </a:solidFill>
            <a:miter lim="800000"/>
            <a:extLst>
              <a:ext uri="{C807C97D-BFC1-408E-A445-0C87EB9F89A2}">
                <ask:lineSketchStyleProps xmlns:ask="http://schemas.microsoft.com/office/drawing/2018/sketchyshapes" sd="1219033472">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extrusionOk="0">
                        <a:moveTo>
                          <a:pt x="0" y="0"/>
                        </a:moveTo>
                        <a:cubicBezTo>
                          <a:pt x="4137690" y="118645"/>
                          <a:pt x="7294484" y="116012"/>
                          <a:pt x="12192000" y="0"/>
                        </a:cubicBezTo>
                        <a:cubicBezTo>
                          <a:pt x="12059118" y="1167935"/>
                          <a:pt x="12276951" y="5720177"/>
                          <a:pt x="12192000" y="6858000"/>
                        </a:cubicBezTo>
                        <a:cubicBezTo>
                          <a:pt x="10871685" y="6992600"/>
                          <a:pt x="5389075" y="6700804"/>
                          <a:pt x="0" y="6858000"/>
                        </a:cubicBezTo>
                        <a:cubicBezTo>
                          <a:pt x="-20187" y="5183322"/>
                          <a:pt x="-152480" y="857129"/>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26412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genda_Stor">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C8E871A-311E-3E42-BC68-6DF2F6E9520D}"/>
              </a:ext>
            </a:extLst>
          </p:cNvPr>
          <p:cNvSpPr/>
          <p:nvPr userDrawn="1"/>
        </p:nvSpPr>
        <p:spPr>
          <a:xfrm>
            <a:off x="152400" y="152400"/>
            <a:ext cx="3108959" cy="6515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8C0F65E4-6429-F74A-B008-D2E59C00E8EC}"/>
              </a:ext>
            </a:extLst>
          </p:cNvPr>
          <p:cNvSpPr>
            <a:spLocks noGrp="1"/>
          </p:cNvSpPr>
          <p:nvPr>
            <p:ph type="pic" sz="quarter" idx="21" hasCustomPrompt="1"/>
          </p:nvPr>
        </p:nvSpPr>
        <p:spPr>
          <a:xfrm>
            <a:off x="152400" y="152400"/>
            <a:ext cx="3108959" cy="6515099"/>
          </a:xfrm>
        </p:spPr>
        <p:txBody>
          <a:bodyPr>
            <a:normAutofit/>
          </a:bodyPr>
          <a:lstStyle>
            <a:lvl1pPr marL="0" indent="0">
              <a:buNone/>
              <a:defRPr sz="1100">
                <a:solidFill>
                  <a:schemeClr val="bg1"/>
                </a:solidFill>
              </a:defRPr>
            </a:lvl1pPr>
          </a:lstStyle>
          <a:p>
            <a:r>
              <a:rPr lang="en-US"/>
              <a:t>Insert image</a:t>
            </a:r>
          </a:p>
        </p:txBody>
      </p:sp>
      <p:sp>
        <p:nvSpPr>
          <p:cNvPr id="15" name="Text Placeholder 33">
            <a:extLst>
              <a:ext uri="{FF2B5EF4-FFF2-40B4-BE49-F238E27FC236}">
                <a16:creationId xmlns:a16="http://schemas.microsoft.com/office/drawing/2014/main" id="{FE099782-3302-C54F-A257-5A45E7EB74CB}"/>
              </a:ext>
            </a:extLst>
          </p:cNvPr>
          <p:cNvSpPr>
            <a:spLocks noGrp="1"/>
          </p:cNvSpPr>
          <p:nvPr>
            <p:ph type="body" sz="quarter" idx="18"/>
          </p:nvPr>
        </p:nvSpPr>
        <p:spPr>
          <a:xfrm>
            <a:off x="338512" y="4572997"/>
            <a:ext cx="2744553" cy="1074113"/>
          </a:xfrm>
        </p:spPr>
        <p:txBody>
          <a:bodyPr anchor="b">
            <a:noAutofit/>
          </a:bodyPr>
          <a:lstStyle>
            <a:lvl1pPr marL="0" indent="0" algn="l" defTabSz="914400" rtl="0" eaLnBrk="1" latinLnBrk="0" hangingPunct="1">
              <a:lnSpc>
                <a:spcPct val="100000"/>
              </a:lnSpc>
              <a:buNone/>
              <a:defRPr lang="en-US" sz="1400" b="1" i="0" kern="1200" smtClean="0">
                <a:solidFill>
                  <a:schemeClr val="bg1"/>
                </a:solidFill>
                <a:latin typeface="Century Gothic" panose="020B0502020202020204" pitchFamily="34" charset="0"/>
                <a:ea typeface="+mn-ea"/>
                <a:cs typeface="Arial" panose="020B0604020202020204" pitchFamily="34" charset="0"/>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a:r>
              <a:rPr lang="da-DK"/>
              <a:t>Klik for at redigere teksttypografierne i masteren</a:t>
            </a:r>
          </a:p>
        </p:txBody>
      </p:sp>
      <p:sp>
        <p:nvSpPr>
          <p:cNvPr id="16" name="Text Placeholder 35">
            <a:extLst>
              <a:ext uri="{FF2B5EF4-FFF2-40B4-BE49-F238E27FC236}">
                <a16:creationId xmlns:a16="http://schemas.microsoft.com/office/drawing/2014/main" id="{5278F2EF-1587-EB47-88DD-9C41F088773B}"/>
              </a:ext>
            </a:extLst>
          </p:cNvPr>
          <p:cNvSpPr>
            <a:spLocks noGrp="1"/>
          </p:cNvSpPr>
          <p:nvPr>
            <p:ph type="body" sz="quarter" idx="15"/>
          </p:nvPr>
        </p:nvSpPr>
        <p:spPr>
          <a:xfrm>
            <a:off x="338512" y="5647110"/>
            <a:ext cx="2744553" cy="400399"/>
          </a:xfrm>
        </p:spPr>
        <p:txBody>
          <a:bodyPr anchor="t">
            <a:noAutofit/>
          </a:bodyPr>
          <a:lstStyle>
            <a:lvl1pPr marL="0" indent="0" algn="l" defTabSz="914400" rtl="0" eaLnBrk="1" latinLnBrk="0" hangingPunct="1">
              <a:lnSpc>
                <a:spcPct val="100000"/>
              </a:lnSpc>
              <a:buNone/>
              <a:defRPr lang="en-US" sz="900" b="0" i="0" kern="1200" smtClean="0">
                <a:solidFill>
                  <a:schemeClr val="bg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a:r>
              <a:rPr lang="da-DK"/>
              <a:t>Klik for at redigere teksttypografierne i masteren</a:t>
            </a:r>
          </a:p>
        </p:txBody>
      </p:sp>
      <p:sp>
        <p:nvSpPr>
          <p:cNvPr id="17" name="Text Placeholder 40">
            <a:extLst>
              <a:ext uri="{FF2B5EF4-FFF2-40B4-BE49-F238E27FC236}">
                <a16:creationId xmlns:a16="http://schemas.microsoft.com/office/drawing/2014/main" id="{2AEADF11-6835-C542-AB2C-0D35BEFD2675}"/>
              </a:ext>
            </a:extLst>
          </p:cNvPr>
          <p:cNvSpPr>
            <a:spLocks noGrp="1"/>
          </p:cNvSpPr>
          <p:nvPr>
            <p:ph type="body" sz="quarter" idx="19"/>
          </p:nvPr>
        </p:nvSpPr>
        <p:spPr>
          <a:xfrm>
            <a:off x="338512" y="5954713"/>
            <a:ext cx="2744553" cy="570050"/>
          </a:xfrm>
        </p:spPr>
        <p:txBody>
          <a:bodyPr anchor="b">
            <a:normAutofit/>
          </a:bodyPr>
          <a:lstStyle>
            <a:lvl1pPr marL="0" indent="0">
              <a:lnSpc>
                <a:spcPct val="100000"/>
              </a:lnSpc>
              <a:buNone/>
              <a:defRPr sz="1000" b="0" i="0">
                <a:solidFill>
                  <a:schemeClr val="bg1"/>
                </a:solidFill>
                <a:latin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7" name="Title 3">
            <a:extLst>
              <a:ext uri="{FF2B5EF4-FFF2-40B4-BE49-F238E27FC236}">
                <a16:creationId xmlns:a16="http://schemas.microsoft.com/office/drawing/2014/main" id="{9F4CD968-0FAC-CB43-80F2-96CAE171E665}"/>
              </a:ext>
            </a:extLst>
          </p:cNvPr>
          <p:cNvSpPr>
            <a:spLocks noGrp="1"/>
          </p:cNvSpPr>
          <p:nvPr>
            <p:ph type="title"/>
          </p:nvPr>
        </p:nvSpPr>
        <p:spPr>
          <a:xfrm>
            <a:off x="410491" y="395503"/>
            <a:ext cx="2672574" cy="584236"/>
          </a:xfrm>
        </p:spPr>
        <p:txBody>
          <a:bodyPr anchor="t">
            <a:noAutofit/>
          </a:bodyPr>
          <a:lstStyle>
            <a:lvl1pPr>
              <a:defRPr>
                <a:solidFill>
                  <a:schemeClr val="bg1"/>
                </a:solidFill>
              </a:defRPr>
            </a:lvl1pPr>
          </a:lstStyle>
          <a:p>
            <a:r>
              <a:rPr lang="da-DK">
                <a:solidFill>
                  <a:schemeClr val="bg1"/>
                </a:solidFill>
              </a:rPr>
              <a:t>Klik for at redigere titeltypografien i masteren</a:t>
            </a:r>
            <a:endParaRPr lang="en-US">
              <a:solidFill>
                <a:schemeClr val="bg1"/>
              </a:solidFill>
            </a:endParaRPr>
          </a:p>
        </p:txBody>
      </p:sp>
      <p:sp>
        <p:nvSpPr>
          <p:cNvPr id="8" name="Text Placeholder 3">
            <a:extLst>
              <a:ext uri="{FF2B5EF4-FFF2-40B4-BE49-F238E27FC236}">
                <a16:creationId xmlns:a16="http://schemas.microsoft.com/office/drawing/2014/main" id="{5C389C02-1CBC-4309-B0C9-CB47B456934B}"/>
              </a:ext>
            </a:extLst>
          </p:cNvPr>
          <p:cNvSpPr>
            <a:spLocks noGrp="1"/>
          </p:cNvSpPr>
          <p:nvPr>
            <p:ph type="body" sz="half" idx="2"/>
          </p:nvPr>
        </p:nvSpPr>
        <p:spPr>
          <a:xfrm>
            <a:off x="3653795" y="1299990"/>
            <a:ext cx="6861004" cy="4654723"/>
          </a:xfrm>
        </p:spPr>
        <p:txBody>
          <a:bodyPr>
            <a:normAutofit/>
          </a:bodyPr>
          <a:lstStyle>
            <a:lvl1pPr marL="285750" indent="-285750">
              <a:buFont typeface="Arial" panose="020B0604020202020204" pitchFamily="34" charset="0"/>
              <a:buChar char="•"/>
              <a:defRPr sz="1400" b="0" i="0">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Tree>
    <p:extLst>
      <p:ext uri="{BB962C8B-B14F-4D97-AF65-F5344CB8AC3E}">
        <p14:creationId xmlns:p14="http://schemas.microsoft.com/office/powerpoint/2010/main" val="24914818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ndholdsfortegnels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C8E871A-311E-3E42-BC68-6DF2F6E9520D}"/>
              </a:ext>
            </a:extLst>
          </p:cNvPr>
          <p:cNvSpPr/>
          <p:nvPr userDrawn="1"/>
        </p:nvSpPr>
        <p:spPr>
          <a:xfrm>
            <a:off x="152400" y="152400"/>
            <a:ext cx="3108959" cy="6515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8C0F65E4-6429-F74A-B008-D2E59C00E8EC}"/>
              </a:ext>
            </a:extLst>
          </p:cNvPr>
          <p:cNvSpPr>
            <a:spLocks noGrp="1"/>
          </p:cNvSpPr>
          <p:nvPr>
            <p:ph type="pic" sz="quarter" idx="21" hasCustomPrompt="1"/>
          </p:nvPr>
        </p:nvSpPr>
        <p:spPr>
          <a:xfrm>
            <a:off x="152400" y="152400"/>
            <a:ext cx="3108959" cy="6515099"/>
          </a:xfrm>
        </p:spPr>
        <p:txBody>
          <a:bodyPr>
            <a:normAutofit/>
          </a:bodyPr>
          <a:lstStyle>
            <a:lvl1pPr marL="0" indent="0">
              <a:buNone/>
              <a:defRPr sz="1100">
                <a:solidFill>
                  <a:schemeClr val="bg1"/>
                </a:solidFill>
              </a:defRPr>
            </a:lvl1pPr>
          </a:lstStyle>
          <a:p>
            <a:r>
              <a:rPr lang="en-US"/>
              <a:t>Insert image</a:t>
            </a:r>
          </a:p>
        </p:txBody>
      </p:sp>
      <p:sp>
        <p:nvSpPr>
          <p:cNvPr id="15" name="Text Placeholder 33">
            <a:extLst>
              <a:ext uri="{FF2B5EF4-FFF2-40B4-BE49-F238E27FC236}">
                <a16:creationId xmlns:a16="http://schemas.microsoft.com/office/drawing/2014/main" id="{FE099782-3302-C54F-A257-5A45E7EB74CB}"/>
              </a:ext>
            </a:extLst>
          </p:cNvPr>
          <p:cNvSpPr>
            <a:spLocks noGrp="1"/>
          </p:cNvSpPr>
          <p:nvPr>
            <p:ph type="body" sz="quarter" idx="18"/>
          </p:nvPr>
        </p:nvSpPr>
        <p:spPr>
          <a:xfrm>
            <a:off x="338512" y="2174247"/>
            <a:ext cx="2744553" cy="1074113"/>
          </a:xfrm>
        </p:spPr>
        <p:txBody>
          <a:bodyPr anchor="b">
            <a:noAutofit/>
          </a:bodyPr>
          <a:lstStyle>
            <a:lvl1pPr marL="0" indent="0" algn="l" defTabSz="914400" rtl="0" eaLnBrk="1" latinLnBrk="0" hangingPunct="1">
              <a:lnSpc>
                <a:spcPct val="100000"/>
              </a:lnSpc>
              <a:buNone/>
              <a:defRPr lang="en-US" sz="1600" b="1" i="0" kern="1200" smtClean="0">
                <a:solidFill>
                  <a:schemeClr val="bg1"/>
                </a:solidFill>
                <a:latin typeface="Century Gothic" panose="020B0502020202020204" pitchFamily="34" charset="0"/>
                <a:ea typeface="+mn-ea"/>
                <a:cs typeface="Arial" panose="020B0604020202020204" pitchFamily="34" charset="0"/>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a:r>
              <a:rPr lang="da-DK"/>
              <a:t>Klik for at redigere teksttypografierne i masteren</a:t>
            </a:r>
          </a:p>
        </p:txBody>
      </p:sp>
      <p:sp>
        <p:nvSpPr>
          <p:cNvPr id="16" name="Text Placeholder 35">
            <a:extLst>
              <a:ext uri="{FF2B5EF4-FFF2-40B4-BE49-F238E27FC236}">
                <a16:creationId xmlns:a16="http://schemas.microsoft.com/office/drawing/2014/main" id="{5278F2EF-1587-EB47-88DD-9C41F088773B}"/>
              </a:ext>
            </a:extLst>
          </p:cNvPr>
          <p:cNvSpPr>
            <a:spLocks noGrp="1"/>
          </p:cNvSpPr>
          <p:nvPr>
            <p:ph type="body" sz="quarter" idx="15"/>
          </p:nvPr>
        </p:nvSpPr>
        <p:spPr>
          <a:xfrm>
            <a:off x="338512" y="3248360"/>
            <a:ext cx="2744553" cy="2701610"/>
          </a:xfrm>
        </p:spPr>
        <p:txBody>
          <a:bodyPr anchor="t">
            <a:noAutofit/>
          </a:bodyPr>
          <a:lstStyle>
            <a:lvl1pPr marL="0" indent="0" algn="l" defTabSz="914400" rtl="0" eaLnBrk="1" latinLnBrk="0" hangingPunct="1">
              <a:lnSpc>
                <a:spcPct val="100000"/>
              </a:lnSpc>
              <a:buNone/>
              <a:defRPr lang="en-US" sz="1000" b="0" i="0" kern="1200" smtClean="0">
                <a:solidFill>
                  <a:schemeClr val="bg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a:r>
              <a:rPr lang="da-DK"/>
              <a:t>Klik for at redigere teksttypografierne i masteren</a:t>
            </a:r>
          </a:p>
        </p:txBody>
      </p:sp>
      <p:sp>
        <p:nvSpPr>
          <p:cNvPr id="17" name="Text Placeholder 40">
            <a:extLst>
              <a:ext uri="{FF2B5EF4-FFF2-40B4-BE49-F238E27FC236}">
                <a16:creationId xmlns:a16="http://schemas.microsoft.com/office/drawing/2014/main" id="{2AEADF11-6835-C542-AB2C-0D35BEFD2675}"/>
              </a:ext>
            </a:extLst>
          </p:cNvPr>
          <p:cNvSpPr>
            <a:spLocks noGrp="1"/>
          </p:cNvSpPr>
          <p:nvPr>
            <p:ph type="body" sz="quarter" idx="19"/>
          </p:nvPr>
        </p:nvSpPr>
        <p:spPr>
          <a:xfrm>
            <a:off x="338512" y="5954713"/>
            <a:ext cx="2744553" cy="570050"/>
          </a:xfrm>
        </p:spPr>
        <p:txBody>
          <a:bodyPr anchor="b">
            <a:normAutofit/>
          </a:bodyPr>
          <a:lstStyle>
            <a:lvl1pPr marL="0" indent="0">
              <a:lnSpc>
                <a:spcPct val="100000"/>
              </a:lnSpc>
              <a:buNone/>
              <a:defRPr sz="1000" b="0" i="0">
                <a:solidFill>
                  <a:schemeClr val="bg1"/>
                </a:solidFill>
                <a:latin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7" name="Title 3">
            <a:extLst>
              <a:ext uri="{FF2B5EF4-FFF2-40B4-BE49-F238E27FC236}">
                <a16:creationId xmlns:a16="http://schemas.microsoft.com/office/drawing/2014/main" id="{9F4CD968-0FAC-CB43-80F2-96CAE171E665}"/>
              </a:ext>
            </a:extLst>
          </p:cNvPr>
          <p:cNvSpPr>
            <a:spLocks noGrp="1"/>
          </p:cNvSpPr>
          <p:nvPr>
            <p:ph type="title"/>
          </p:nvPr>
        </p:nvSpPr>
        <p:spPr>
          <a:xfrm>
            <a:off x="410491" y="579088"/>
            <a:ext cx="2672574" cy="584236"/>
          </a:xfrm>
        </p:spPr>
        <p:txBody>
          <a:bodyPr anchor="t">
            <a:noAutofit/>
          </a:bodyPr>
          <a:lstStyle>
            <a:lvl1pPr>
              <a:defRPr>
                <a:solidFill>
                  <a:schemeClr val="bg1"/>
                </a:solidFill>
              </a:defRPr>
            </a:lvl1pPr>
          </a:lstStyle>
          <a:p>
            <a:r>
              <a:rPr lang="da-DK">
                <a:solidFill>
                  <a:schemeClr val="bg1"/>
                </a:solidFill>
              </a:rPr>
              <a:t>Klik for at redigere titeltypografien i masteren</a:t>
            </a:r>
            <a:endParaRPr lang="en-US">
              <a:solidFill>
                <a:schemeClr val="bg1"/>
              </a:solidFill>
            </a:endParaRPr>
          </a:p>
        </p:txBody>
      </p:sp>
      <p:sp>
        <p:nvSpPr>
          <p:cNvPr id="8" name="Text Placeholder 3">
            <a:extLst>
              <a:ext uri="{FF2B5EF4-FFF2-40B4-BE49-F238E27FC236}">
                <a16:creationId xmlns:a16="http://schemas.microsoft.com/office/drawing/2014/main" id="{30EB8169-2836-4BC5-A5B3-7D749B88C608}"/>
              </a:ext>
            </a:extLst>
          </p:cNvPr>
          <p:cNvSpPr>
            <a:spLocks noGrp="1"/>
          </p:cNvSpPr>
          <p:nvPr>
            <p:ph type="body" sz="half" idx="2"/>
          </p:nvPr>
        </p:nvSpPr>
        <p:spPr>
          <a:xfrm>
            <a:off x="3653795" y="1299990"/>
            <a:ext cx="6861004" cy="4654723"/>
          </a:xfrm>
        </p:spPr>
        <p:txBody>
          <a:bodyPr>
            <a:normAutofit/>
          </a:bodyPr>
          <a:lstStyle>
            <a:lvl1pPr marL="285750" indent="-285750">
              <a:buFont typeface="Arial" panose="020B0604020202020204" pitchFamily="34" charset="0"/>
              <a:buChar char="•"/>
              <a:defRPr sz="1400" b="0" i="0">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Tree>
    <p:extLst>
      <p:ext uri="{BB962C8B-B14F-4D97-AF65-F5344CB8AC3E}">
        <p14:creationId xmlns:p14="http://schemas.microsoft.com/office/powerpoint/2010/main" val="26703901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Kontakt_1 per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C7731A2-A446-164A-AB9E-017E25567953}"/>
              </a:ext>
            </a:extLst>
          </p:cNvPr>
          <p:cNvSpPr/>
          <p:nvPr userDrawn="1"/>
        </p:nvSpPr>
        <p:spPr>
          <a:xfrm>
            <a:off x="-163680" y="0"/>
            <a:ext cx="12514706" cy="6858000"/>
          </a:xfrm>
          <a:prstGeom prst="rect">
            <a:avLst/>
          </a:prstGeom>
          <a:solidFill>
            <a:srgbClr val="022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solidFill>
                <a:schemeClr val="bg1"/>
              </a:solidFill>
              <a:latin typeface="Century Gothic" panose="020B0502020202020204" pitchFamily="34" charset="0"/>
            </a:endParaRPr>
          </a:p>
        </p:txBody>
      </p:sp>
      <p:sp>
        <p:nvSpPr>
          <p:cNvPr id="39" name="Picture Placeholder 38">
            <a:extLst>
              <a:ext uri="{FF2B5EF4-FFF2-40B4-BE49-F238E27FC236}">
                <a16:creationId xmlns:a16="http://schemas.microsoft.com/office/drawing/2014/main" id="{EDF4DAD7-A34B-664F-BB0A-F2584DEAE3C7}"/>
              </a:ext>
            </a:extLst>
          </p:cNvPr>
          <p:cNvSpPr>
            <a:spLocks noGrp="1"/>
          </p:cNvSpPr>
          <p:nvPr>
            <p:ph type="pic" sz="quarter" idx="16" hasCustomPrompt="1"/>
          </p:nvPr>
        </p:nvSpPr>
        <p:spPr>
          <a:xfrm>
            <a:off x="-163680" y="0"/>
            <a:ext cx="12514706" cy="6858001"/>
          </a:xfrm>
        </p:spPr>
        <p:txBody>
          <a:bodyPr>
            <a:normAutofit/>
          </a:bodyPr>
          <a:lstStyle>
            <a:lvl1pPr marL="0" indent="0" algn="r">
              <a:buNone/>
              <a:defRPr sz="1200" b="1" i="0">
                <a:solidFill>
                  <a:schemeClr val="bg1"/>
                </a:solidFill>
                <a:latin typeface="Century Gothic" panose="020B0502020202020204" pitchFamily="34" charset="0"/>
              </a:defRPr>
            </a:lvl1pPr>
          </a:lstStyle>
          <a:p>
            <a:r>
              <a:rPr lang="en-GB"/>
              <a:t>Insert image</a:t>
            </a:r>
            <a:endParaRPr lang="en-US"/>
          </a:p>
        </p:txBody>
      </p:sp>
      <p:sp>
        <p:nvSpPr>
          <p:cNvPr id="41" name="Text Placeholder 40">
            <a:extLst>
              <a:ext uri="{FF2B5EF4-FFF2-40B4-BE49-F238E27FC236}">
                <a16:creationId xmlns:a16="http://schemas.microsoft.com/office/drawing/2014/main" id="{947B551C-5875-2440-9AB8-E9D8B8CD5BA4}"/>
              </a:ext>
            </a:extLst>
          </p:cNvPr>
          <p:cNvSpPr>
            <a:spLocks noGrp="1"/>
          </p:cNvSpPr>
          <p:nvPr>
            <p:ph type="body" sz="quarter" idx="17"/>
          </p:nvPr>
        </p:nvSpPr>
        <p:spPr>
          <a:xfrm>
            <a:off x="6356164" y="5949970"/>
            <a:ext cx="5576887" cy="570050"/>
          </a:xfrm>
        </p:spPr>
        <p:txBody>
          <a:bodyPr anchor="b">
            <a:normAutofit/>
          </a:bodyPr>
          <a:lstStyle>
            <a:lvl1pPr marL="0" indent="0" algn="r" defTabSz="914400" rtl="0" eaLnBrk="1" latinLnBrk="0" hangingPunct="1">
              <a:buNone/>
              <a:defRPr lang="en-GB" sz="1800" b="0" i="0" kern="1200" dirty="0">
                <a:solidFill>
                  <a:schemeClr val="bg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15" name="Title 14">
            <a:extLst>
              <a:ext uri="{FF2B5EF4-FFF2-40B4-BE49-F238E27FC236}">
                <a16:creationId xmlns:a16="http://schemas.microsoft.com/office/drawing/2014/main" id="{C2214C71-A8B2-164D-A24A-F120F9A4FFAA}"/>
              </a:ext>
            </a:extLst>
          </p:cNvPr>
          <p:cNvSpPr>
            <a:spLocks noGrp="1"/>
          </p:cNvSpPr>
          <p:nvPr>
            <p:ph type="title"/>
          </p:nvPr>
        </p:nvSpPr>
        <p:spPr>
          <a:xfrm>
            <a:off x="479333" y="1580222"/>
            <a:ext cx="11594539" cy="1330103"/>
          </a:xfrm>
        </p:spPr>
        <p:txBody>
          <a:bodyPr anchor="b">
            <a:noAutofit/>
          </a:bodyPr>
          <a:lstStyle>
            <a:lvl1pPr marL="0" algn="l" defTabSz="914400" rtl="0" eaLnBrk="1" latinLnBrk="0" hangingPunct="1">
              <a:lnSpc>
                <a:spcPts val="7000"/>
              </a:lnSpc>
              <a:defRPr lang="en-US" sz="6000" b="1" i="0" kern="1200" dirty="0">
                <a:solidFill>
                  <a:schemeClr val="bg1"/>
                </a:solidFill>
                <a:latin typeface="Century Gothic" panose="020B0502020202020204" pitchFamily="34" charset="0"/>
                <a:ea typeface="+mn-ea"/>
                <a:cs typeface="+mn-cs"/>
              </a:defRPr>
            </a:lvl1pPr>
          </a:lstStyle>
          <a:p>
            <a:r>
              <a:rPr lang="da-DK"/>
              <a:t>Klik for at redigere titeltypografien i masteren</a:t>
            </a:r>
            <a:endParaRPr lang="en-US"/>
          </a:p>
        </p:txBody>
      </p:sp>
      <p:sp>
        <p:nvSpPr>
          <p:cNvPr id="36" name="Text Placeholder 35">
            <a:extLst>
              <a:ext uri="{FF2B5EF4-FFF2-40B4-BE49-F238E27FC236}">
                <a16:creationId xmlns:a16="http://schemas.microsoft.com/office/drawing/2014/main" id="{AB931718-E1A7-C743-AC86-41F63AC294CC}"/>
              </a:ext>
            </a:extLst>
          </p:cNvPr>
          <p:cNvSpPr>
            <a:spLocks noGrp="1"/>
          </p:cNvSpPr>
          <p:nvPr>
            <p:ph type="body" sz="quarter" idx="15"/>
          </p:nvPr>
        </p:nvSpPr>
        <p:spPr>
          <a:xfrm>
            <a:off x="492119" y="5647110"/>
            <a:ext cx="3686175" cy="400399"/>
          </a:xfrm>
        </p:spPr>
        <p:txBody>
          <a:bodyPr anchor="t">
            <a:noAutofit/>
          </a:bodyPr>
          <a:lstStyle>
            <a:lvl1pPr marL="0" indent="0" algn="l" defTabSz="914400" rtl="0" eaLnBrk="1" latinLnBrk="0" hangingPunct="1">
              <a:lnSpc>
                <a:spcPct val="100000"/>
              </a:lnSpc>
              <a:buNone/>
              <a:defRPr lang="en-US" sz="1050" b="0" i="0" kern="1200" smtClean="0">
                <a:solidFill>
                  <a:schemeClr val="bg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a:r>
              <a:rPr lang="da-DK"/>
              <a:t>Klik for at redigere teksttypografierne i masteren</a:t>
            </a:r>
          </a:p>
        </p:txBody>
      </p:sp>
      <p:sp>
        <p:nvSpPr>
          <p:cNvPr id="42" name="Text Placeholder 40">
            <a:extLst>
              <a:ext uri="{FF2B5EF4-FFF2-40B4-BE49-F238E27FC236}">
                <a16:creationId xmlns:a16="http://schemas.microsoft.com/office/drawing/2014/main" id="{8714B28C-B514-404C-B399-F335AA12C033}"/>
              </a:ext>
            </a:extLst>
          </p:cNvPr>
          <p:cNvSpPr>
            <a:spLocks noGrp="1"/>
          </p:cNvSpPr>
          <p:nvPr>
            <p:ph type="body" sz="quarter" idx="18"/>
          </p:nvPr>
        </p:nvSpPr>
        <p:spPr>
          <a:xfrm>
            <a:off x="479333" y="5954713"/>
            <a:ext cx="5436066" cy="570050"/>
          </a:xfrm>
        </p:spPr>
        <p:txBody>
          <a:bodyPr anchor="b">
            <a:normAutofit/>
          </a:bodyPr>
          <a:lstStyle>
            <a:lvl1pPr marL="0" indent="0">
              <a:buNone/>
              <a:defRPr sz="800" b="0" i="0">
                <a:solidFill>
                  <a:schemeClr val="bg1"/>
                </a:solidFill>
                <a:latin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23" name="Text Placeholder 40">
            <a:extLst>
              <a:ext uri="{FF2B5EF4-FFF2-40B4-BE49-F238E27FC236}">
                <a16:creationId xmlns:a16="http://schemas.microsoft.com/office/drawing/2014/main" id="{D7C5A504-C516-4343-98F8-90D74D4D1152}"/>
              </a:ext>
            </a:extLst>
          </p:cNvPr>
          <p:cNvSpPr>
            <a:spLocks noGrp="1"/>
          </p:cNvSpPr>
          <p:nvPr>
            <p:ph type="body" sz="quarter" idx="19" hasCustomPrompt="1"/>
          </p:nvPr>
        </p:nvSpPr>
        <p:spPr>
          <a:xfrm>
            <a:off x="479333" y="3655235"/>
            <a:ext cx="5576887" cy="1291081"/>
          </a:xfrm>
        </p:spPr>
        <p:txBody>
          <a:bodyPr anchor="t">
            <a:normAutofit/>
          </a:bodyPr>
          <a:lstStyle>
            <a:lvl1pPr marL="0" indent="0" algn="l" defTabSz="914400" rtl="0" eaLnBrk="1" latinLnBrk="0" hangingPunct="1">
              <a:lnSpc>
                <a:spcPct val="100000"/>
              </a:lnSpc>
              <a:buNone/>
              <a:defRPr lang="en-GB" sz="2000" b="0" i="0" kern="1200" dirty="0">
                <a:solidFill>
                  <a:schemeClr val="bg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Contact details</a:t>
            </a:r>
          </a:p>
        </p:txBody>
      </p:sp>
      <p:sp>
        <p:nvSpPr>
          <p:cNvPr id="24" name="Text Placeholder 40">
            <a:extLst>
              <a:ext uri="{FF2B5EF4-FFF2-40B4-BE49-F238E27FC236}">
                <a16:creationId xmlns:a16="http://schemas.microsoft.com/office/drawing/2014/main" id="{F5586566-08AB-AA4B-9DDB-3BC6EC2E00D0}"/>
              </a:ext>
            </a:extLst>
          </p:cNvPr>
          <p:cNvSpPr>
            <a:spLocks noGrp="1"/>
          </p:cNvSpPr>
          <p:nvPr>
            <p:ph type="body" sz="quarter" idx="20" hasCustomPrompt="1"/>
          </p:nvPr>
        </p:nvSpPr>
        <p:spPr>
          <a:xfrm>
            <a:off x="479333" y="3041069"/>
            <a:ext cx="5576887" cy="570050"/>
          </a:xfrm>
        </p:spPr>
        <p:txBody>
          <a:bodyPr anchor="b">
            <a:normAutofit/>
          </a:bodyPr>
          <a:lstStyle>
            <a:lvl1pPr marL="0" indent="0" algn="l" defTabSz="914400" rtl="0" eaLnBrk="1" latinLnBrk="0" hangingPunct="1">
              <a:lnSpc>
                <a:spcPct val="100000"/>
              </a:lnSpc>
              <a:buNone/>
              <a:defRPr lang="en-GB" sz="2000" b="0" i="0" kern="1200" dirty="0">
                <a:solidFill>
                  <a:schemeClr val="bg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Full name</a:t>
            </a:r>
          </a:p>
        </p:txBody>
      </p:sp>
      <p:pic>
        <p:nvPicPr>
          <p:cNvPr id="12" name="Billede 11" descr="Et billede, der indeholder tegning&#10;&#10;Automatisk genereret beskrivelse">
            <a:extLst>
              <a:ext uri="{FF2B5EF4-FFF2-40B4-BE49-F238E27FC236}">
                <a16:creationId xmlns:a16="http://schemas.microsoft.com/office/drawing/2014/main" id="{EFB59B1F-DDA6-42F1-8C85-001548649FF7}"/>
              </a:ext>
            </a:extLst>
          </p:cNvPr>
          <p:cNvPicPr>
            <a:picLocks noChangeAspect="1"/>
          </p:cNvPicPr>
          <p:nvPr userDrawn="1"/>
        </p:nvPicPr>
        <p:blipFill>
          <a:blip r:embed="rId2"/>
          <a:stretch>
            <a:fillRect/>
          </a:stretch>
        </p:blipFill>
        <p:spPr>
          <a:xfrm>
            <a:off x="10853354" y="365125"/>
            <a:ext cx="928155" cy="475508"/>
          </a:xfrm>
          <a:prstGeom prst="rect">
            <a:avLst/>
          </a:prstGeom>
        </p:spPr>
      </p:pic>
    </p:spTree>
    <p:extLst>
      <p:ext uri="{BB962C8B-B14F-4D97-AF65-F5344CB8AC3E}">
        <p14:creationId xmlns:p14="http://schemas.microsoft.com/office/powerpoint/2010/main" val="359739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0" accel="50000" decel="50000" fill="hold" grpId="0" nodeType="withEffect">
                                  <p:stCondLst>
                                    <p:cond delay="0"/>
                                  </p:stCondLst>
                                  <p:childTnLst>
                                    <p:animScale>
                                      <p:cBhvr>
                                        <p:cTn id="6" dur="1000" fill="hold"/>
                                        <p:tgtEl>
                                          <p:spTgt spid="11"/>
                                        </p:tgtEl>
                                      </p:cBhvr>
                                      <p:by x="95000" y="95000"/>
                                    </p:animScale>
                                  </p:childTnLst>
                                </p:cTn>
                              </p:par>
                              <p:par>
                                <p:cTn id="7" presetID="6" presetClass="emph" presetSubtype="0" accel="50000" decel="50000" fill="hold" grpId="0" nodeType="withEffect">
                                  <p:stCondLst>
                                    <p:cond delay="0"/>
                                  </p:stCondLst>
                                  <p:childTnLst>
                                    <p:animScale>
                                      <p:cBhvr>
                                        <p:cTn id="8" dur="1000" fill="hold"/>
                                        <p:tgtEl>
                                          <p:spTgt spid="39"/>
                                        </p:tgtEl>
                                      </p:cBhvr>
                                      <p:by x="95000" y="95000"/>
                                    </p:animScale>
                                  </p:childTnLst>
                                </p:cTn>
                              </p:par>
                              <p:par>
                                <p:cTn id="9" presetID="10" presetClass="entr" presetSubtype="0" fill="hold" grpId="0" nodeType="with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animEffect transition="in" filter="fade">
                                      <p:cBhvr>
                                        <p:cTn id="11" dur="1000"/>
                                        <p:tgtEl>
                                          <p:spTgt spid="2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4">
                                            <p:txEl>
                                              <p:pRg st="0" end="0"/>
                                            </p:txEl>
                                          </p:spTgt>
                                        </p:tgtEl>
                                        <p:attrNameLst>
                                          <p:attrName>style.visibility</p:attrName>
                                        </p:attrNameLst>
                                      </p:cBhvr>
                                      <p:to>
                                        <p:strVal val="visible"/>
                                      </p:to>
                                    </p:set>
                                    <p:animEffect transition="in" filter="fade">
                                      <p:cBhvr>
                                        <p:cTn id="14" dur="1000"/>
                                        <p:tgtEl>
                                          <p:spTgt spid="24">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9" grpId="0"/>
      <p:bldP spid="15" grpId="0"/>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1000"/>
                        <p:tgtEl>
                          <p:spTgt spid="23"/>
                        </p:tgtEl>
                      </p:cBhvr>
                    </p:animEffect>
                  </p:childTnLst>
                </p:cTn>
              </p:par>
            </p:tnLst>
          </p:tmpl>
        </p:tmplLst>
      </p:bldP>
      <p:bldP spid="24" grpId="0" build="p">
        <p:tmplLst>
          <p:tmpl lvl="1">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1000"/>
                        <p:tgtEl>
                          <p:spTgt spid="24"/>
                        </p:tgtEl>
                      </p:cBhvr>
                    </p:animEffect>
                  </p:childTnLst>
                </p:cTn>
              </p:par>
            </p:tnLst>
          </p:tmpl>
        </p:tmplLst>
      </p:bldP>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Kontakt_6 personer">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674AF2FA-4907-5C47-8726-1C282EB12B4A}"/>
              </a:ext>
            </a:extLst>
          </p:cNvPr>
          <p:cNvSpPr/>
          <p:nvPr userDrawn="1"/>
        </p:nvSpPr>
        <p:spPr>
          <a:xfrm>
            <a:off x="-163680" y="0"/>
            <a:ext cx="1251470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Century Gothic" panose="020B0502020202020204" pitchFamily="34" charset="0"/>
            </a:endParaRPr>
          </a:p>
        </p:txBody>
      </p:sp>
      <p:sp>
        <p:nvSpPr>
          <p:cNvPr id="34" name="Text Placeholder 33">
            <a:extLst>
              <a:ext uri="{FF2B5EF4-FFF2-40B4-BE49-F238E27FC236}">
                <a16:creationId xmlns:a16="http://schemas.microsoft.com/office/drawing/2014/main" id="{927B2D31-1F75-C146-BE9A-CDC7A38F726C}"/>
              </a:ext>
            </a:extLst>
          </p:cNvPr>
          <p:cNvSpPr>
            <a:spLocks noGrp="1"/>
          </p:cNvSpPr>
          <p:nvPr>
            <p:ph type="body" sz="quarter" idx="15"/>
          </p:nvPr>
        </p:nvSpPr>
        <p:spPr>
          <a:xfrm>
            <a:off x="1358108" y="3524621"/>
            <a:ext cx="2881383" cy="349400"/>
          </a:xfrm>
        </p:spPr>
        <p:txBody>
          <a:bodyPr anchor="b">
            <a:noAutofit/>
          </a:bodyPr>
          <a:lstStyle>
            <a:lvl1pPr marL="0" indent="0" algn="l" defTabSz="914400" rtl="0" eaLnBrk="1" latinLnBrk="0" hangingPunct="1">
              <a:lnSpc>
                <a:spcPts val="1000"/>
              </a:lnSpc>
              <a:buNone/>
              <a:defRPr lang="en-GB" sz="1200" b="1"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a:r>
              <a:rPr lang="da-DK"/>
              <a:t>Klik for at redigere teksttypografierne i masteren</a:t>
            </a:r>
          </a:p>
        </p:txBody>
      </p:sp>
      <p:sp>
        <p:nvSpPr>
          <p:cNvPr id="35" name="Text Placeholder 35">
            <a:extLst>
              <a:ext uri="{FF2B5EF4-FFF2-40B4-BE49-F238E27FC236}">
                <a16:creationId xmlns:a16="http://schemas.microsoft.com/office/drawing/2014/main" id="{286CDB8E-984A-7548-9400-AA342C4432F1}"/>
              </a:ext>
            </a:extLst>
          </p:cNvPr>
          <p:cNvSpPr>
            <a:spLocks noGrp="1"/>
          </p:cNvSpPr>
          <p:nvPr>
            <p:ph type="body" sz="quarter" idx="16"/>
          </p:nvPr>
        </p:nvSpPr>
        <p:spPr>
          <a:xfrm>
            <a:off x="1358108" y="3861437"/>
            <a:ext cx="2881383" cy="400399"/>
          </a:xfrm>
        </p:spPr>
        <p:txBody>
          <a:bodyPr anchor="t">
            <a:noAutofit/>
          </a:bodyPr>
          <a:lstStyle>
            <a:lvl1pPr marL="0" indent="0" algn="l" defTabSz="914400" rtl="0" eaLnBrk="1" latinLnBrk="0" hangingPunct="1">
              <a:lnSpc>
                <a:spcPct val="100000"/>
              </a:lnSpc>
              <a:buNone/>
              <a:defRPr lang="en-GB" sz="900" b="0"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a:r>
              <a:rPr lang="da-DK"/>
              <a:t>Klik for at redigere teksttypografierne i masteren</a:t>
            </a:r>
          </a:p>
        </p:txBody>
      </p:sp>
      <p:sp>
        <p:nvSpPr>
          <p:cNvPr id="36" name="Text Placeholder 40">
            <a:extLst>
              <a:ext uri="{FF2B5EF4-FFF2-40B4-BE49-F238E27FC236}">
                <a16:creationId xmlns:a16="http://schemas.microsoft.com/office/drawing/2014/main" id="{E84870BA-35A2-334B-8C03-B9C53DD534C3}"/>
              </a:ext>
            </a:extLst>
          </p:cNvPr>
          <p:cNvSpPr>
            <a:spLocks noGrp="1"/>
          </p:cNvSpPr>
          <p:nvPr>
            <p:ph type="body" sz="quarter" idx="18"/>
          </p:nvPr>
        </p:nvSpPr>
        <p:spPr>
          <a:xfrm>
            <a:off x="1358108" y="4268800"/>
            <a:ext cx="2881383" cy="346829"/>
          </a:xfrm>
        </p:spPr>
        <p:txBody>
          <a:bodyPr anchor="b">
            <a:normAutofit/>
          </a:bodyPr>
          <a:lstStyle>
            <a:lvl1pPr marL="0" indent="0" algn="l" defTabSz="914400" rtl="0" eaLnBrk="1" latinLnBrk="0" hangingPunct="1">
              <a:buNone/>
              <a:defRPr lang="en-GB" sz="900" kern="1200" dirty="0">
                <a:solidFill>
                  <a:schemeClr val="tx1"/>
                </a:solidFill>
                <a:latin typeface="Century Gothic" panose="020B0502020202020204" pitchFamily="34" charset="0"/>
                <a:ea typeface="+mn-ea"/>
                <a:cs typeface="+mn-cs"/>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38" name="Text Placeholder 33">
            <a:extLst>
              <a:ext uri="{FF2B5EF4-FFF2-40B4-BE49-F238E27FC236}">
                <a16:creationId xmlns:a16="http://schemas.microsoft.com/office/drawing/2014/main" id="{CC5DD1DA-BD73-104A-A0E2-8D72275D9EFA}"/>
              </a:ext>
            </a:extLst>
          </p:cNvPr>
          <p:cNvSpPr>
            <a:spLocks noGrp="1"/>
          </p:cNvSpPr>
          <p:nvPr>
            <p:ph type="body" sz="quarter" idx="19"/>
          </p:nvPr>
        </p:nvSpPr>
        <p:spPr>
          <a:xfrm>
            <a:off x="1358108" y="4833122"/>
            <a:ext cx="2881383" cy="349400"/>
          </a:xfrm>
        </p:spPr>
        <p:txBody>
          <a:bodyPr anchor="b">
            <a:noAutofit/>
          </a:bodyPr>
          <a:lstStyle>
            <a:lvl1pPr marL="0" indent="0" algn="l" defTabSz="914400" rtl="0" eaLnBrk="1" latinLnBrk="0" hangingPunct="1">
              <a:lnSpc>
                <a:spcPts val="1000"/>
              </a:lnSpc>
              <a:buNone/>
              <a:defRPr lang="en-GB" sz="1200" b="1"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a:r>
              <a:rPr lang="da-DK"/>
              <a:t>Klik for at redigere teksttypografierne i masteren</a:t>
            </a:r>
          </a:p>
        </p:txBody>
      </p:sp>
      <p:sp>
        <p:nvSpPr>
          <p:cNvPr id="39" name="Text Placeholder 35">
            <a:extLst>
              <a:ext uri="{FF2B5EF4-FFF2-40B4-BE49-F238E27FC236}">
                <a16:creationId xmlns:a16="http://schemas.microsoft.com/office/drawing/2014/main" id="{D2317401-1D9C-964D-90E5-AFF0D40AC6CC}"/>
              </a:ext>
            </a:extLst>
          </p:cNvPr>
          <p:cNvSpPr>
            <a:spLocks noGrp="1"/>
          </p:cNvSpPr>
          <p:nvPr>
            <p:ph type="body" sz="quarter" idx="20"/>
          </p:nvPr>
        </p:nvSpPr>
        <p:spPr>
          <a:xfrm>
            <a:off x="1358108" y="5169938"/>
            <a:ext cx="2881383" cy="400399"/>
          </a:xfrm>
        </p:spPr>
        <p:txBody>
          <a:bodyPr anchor="t">
            <a:noAutofit/>
          </a:bodyPr>
          <a:lstStyle>
            <a:lvl1pPr marL="0" indent="0" algn="l" defTabSz="914400" rtl="0" eaLnBrk="1" latinLnBrk="0" hangingPunct="1">
              <a:lnSpc>
                <a:spcPct val="100000"/>
              </a:lnSpc>
              <a:buNone/>
              <a:defRPr lang="en-GB" sz="900" b="0"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a:r>
              <a:rPr lang="da-DK"/>
              <a:t>Klik for at redigere teksttypografierne i masteren</a:t>
            </a:r>
          </a:p>
        </p:txBody>
      </p:sp>
      <p:sp>
        <p:nvSpPr>
          <p:cNvPr id="40" name="Text Placeholder 40">
            <a:extLst>
              <a:ext uri="{FF2B5EF4-FFF2-40B4-BE49-F238E27FC236}">
                <a16:creationId xmlns:a16="http://schemas.microsoft.com/office/drawing/2014/main" id="{F51252D8-090D-4E4D-AFB0-147DC1BC58F7}"/>
              </a:ext>
            </a:extLst>
          </p:cNvPr>
          <p:cNvSpPr>
            <a:spLocks noGrp="1"/>
          </p:cNvSpPr>
          <p:nvPr>
            <p:ph type="body" sz="quarter" idx="21"/>
          </p:nvPr>
        </p:nvSpPr>
        <p:spPr>
          <a:xfrm>
            <a:off x="1358108" y="5577301"/>
            <a:ext cx="2881383" cy="346829"/>
          </a:xfrm>
        </p:spPr>
        <p:txBody>
          <a:bodyPr anchor="b">
            <a:normAutofit/>
          </a:bodyPr>
          <a:lstStyle>
            <a:lvl1pPr marL="0" indent="0" algn="l" defTabSz="914400" rtl="0" eaLnBrk="1" latinLnBrk="0" hangingPunct="1">
              <a:buNone/>
              <a:defRPr lang="en-GB" sz="900" kern="1200" dirty="0">
                <a:solidFill>
                  <a:schemeClr val="tx1"/>
                </a:solidFill>
                <a:latin typeface="Century Gothic" panose="020B0502020202020204" pitchFamily="34" charset="0"/>
                <a:ea typeface="+mn-ea"/>
                <a:cs typeface="+mn-cs"/>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42" name="Text Placeholder 33">
            <a:extLst>
              <a:ext uri="{FF2B5EF4-FFF2-40B4-BE49-F238E27FC236}">
                <a16:creationId xmlns:a16="http://schemas.microsoft.com/office/drawing/2014/main" id="{4144CDA5-9C2E-B743-94EC-FDEABDE1693E}"/>
              </a:ext>
            </a:extLst>
          </p:cNvPr>
          <p:cNvSpPr>
            <a:spLocks noGrp="1"/>
          </p:cNvSpPr>
          <p:nvPr>
            <p:ph type="body" sz="quarter" idx="23"/>
          </p:nvPr>
        </p:nvSpPr>
        <p:spPr>
          <a:xfrm>
            <a:off x="5321156" y="3502117"/>
            <a:ext cx="2881383" cy="349400"/>
          </a:xfrm>
        </p:spPr>
        <p:txBody>
          <a:bodyPr anchor="b">
            <a:noAutofit/>
          </a:bodyPr>
          <a:lstStyle>
            <a:lvl1pPr marL="0" indent="0" algn="l" defTabSz="914400" rtl="0" eaLnBrk="1" latinLnBrk="0" hangingPunct="1">
              <a:lnSpc>
                <a:spcPts val="1000"/>
              </a:lnSpc>
              <a:buNone/>
              <a:defRPr lang="en-GB" sz="1200" b="1"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a:r>
              <a:rPr lang="da-DK"/>
              <a:t>Klik for at redigere teksttypografierne i masteren</a:t>
            </a:r>
          </a:p>
        </p:txBody>
      </p:sp>
      <p:sp>
        <p:nvSpPr>
          <p:cNvPr id="43" name="Text Placeholder 35">
            <a:extLst>
              <a:ext uri="{FF2B5EF4-FFF2-40B4-BE49-F238E27FC236}">
                <a16:creationId xmlns:a16="http://schemas.microsoft.com/office/drawing/2014/main" id="{8F9D516C-2DC5-3C4F-9793-E3640F1D21A0}"/>
              </a:ext>
            </a:extLst>
          </p:cNvPr>
          <p:cNvSpPr>
            <a:spLocks noGrp="1"/>
          </p:cNvSpPr>
          <p:nvPr>
            <p:ph type="body" sz="quarter" idx="24"/>
          </p:nvPr>
        </p:nvSpPr>
        <p:spPr>
          <a:xfrm>
            <a:off x="5321156" y="3838933"/>
            <a:ext cx="2881383" cy="400399"/>
          </a:xfrm>
        </p:spPr>
        <p:txBody>
          <a:bodyPr anchor="t">
            <a:noAutofit/>
          </a:bodyPr>
          <a:lstStyle>
            <a:lvl1pPr marL="0" indent="0" algn="l" defTabSz="914400" rtl="0" eaLnBrk="1" latinLnBrk="0" hangingPunct="1">
              <a:lnSpc>
                <a:spcPct val="100000"/>
              </a:lnSpc>
              <a:buNone/>
              <a:defRPr lang="en-GB" sz="900" b="0"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a:r>
              <a:rPr lang="da-DK"/>
              <a:t>Klik for at redigere teksttypografierne i masteren</a:t>
            </a:r>
          </a:p>
        </p:txBody>
      </p:sp>
      <p:sp>
        <p:nvSpPr>
          <p:cNvPr id="44" name="Text Placeholder 40">
            <a:extLst>
              <a:ext uri="{FF2B5EF4-FFF2-40B4-BE49-F238E27FC236}">
                <a16:creationId xmlns:a16="http://schemas.microsoft.com/office/drawing/2014/main" id="{9C6C19C9-9C65-2844-857D-FA31B9D450B8}"/>
              </a:ext>
            </a:extLst>
          </p:cNvPr>
          <p:cNvSpPr>
            <a:spLocks noGrp="1"/>
          </p:cNvSpPr>
          <p:nvPr>
            <p:ph type="body" sz="quarter" idx="25"/>
          </p:nvPr>
        </p:nvSpPr>
        <p:spPr>
          <a:xfrm>
            <a:off x="5321156" y="4246296"/>
            <a:ext cx="2881383" cy="346829"/>
          </a:xfrm>
        </p:spPr>
        <p:txBody>
          <a:bodyPr anchor="b">
            <a:normAutofit/>
          </a:bodyPr>
          <a:lstStyle>
            <a:lvl1pPr marL="0" indent="0" algn="l" defTabSz="914400" rtl="0" eaLnBrk="1" latinLnBrk="0" hangingPunct="1">
              <a:buNone/>
              <a:defRPr lang="en-GB" sz="900" kern="1200" dirty="0">
                <a:solidFill>
                  <a:schemeClr val="tx1"/>
                </a:solidFill>
                <a:latin typeface="Century Gothic" panose="020B0502020202020204" pitchFamily="34" charset="0"/>
                <a:ea typeface="+mn-ea"/>
                <a:cs typeface="+mn-cs"/>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45" name="Picture Placeholder 7">
            <a:extLst>
              <a:ext uri="{FF2B5EF4-FFF2-40B4-BE49-F238E27FC236}">
                <a16:creationId xmlns:a16="http://schemas.microsoft.com/office/drawing/2014/main" id="{456CB993-3FA3-8948-BC39-BA8DD26470BD}"/>
              </a:ext>
            </a:extLst>
          </p:cNvPr>
          <p:cNvSpPr>
            <a:spLocks noGrp="1"/>
          </p:cNvSpPr>
          <p:nvPr>
            <p:ph type="pic" sz="quarter" idx="26" hasCustomPrompt="1"/>
          </p:nvPr>
        </p:nvSpPr>
        <p:spPr>
          <a:xfrm>
            <a:off x="419098" y="3502117"/>
            <a:ext cx="796355" cy="1136017"/>
          </a:xfrm>
          <a:custGeom>
            <a:avLst/>
            <a:gdLst>
              <a:gd name="connsiteX0" fmla="*/ 0 w 795950"/>
              <a:gd name="connsiteY0" fmla="*/ 132658 h 1136017"/>
              <a:gd name="connsiteX1" fmla="*/ 132658 w 795950"/>
              <a:gd name="connsiteY1" fmla="*/ 0 h 1136017"/>
              <a:gd name="connsiteX2" fmla="*/ 663292 w 795950"/>
              <a:gd name="connsiteY2" fmla="*/ 0 h 1136017"/>
              <a:gd name="connsiteX3" fmla="*/ 795950 w 795950"/>
              <a:gd name="connsiteY3" fmla="*/ 132658 h 1136017"/>
              <a:gd name="connsiteX4" fmla="*/ 795950 w 795950"/>
              <a:gd name="connsiteY4" fmla="*/ 1003359 h 1136017"/>
              <a:gd name="connsiteX5" fmla="*/ 663292 w 795950"/>
              <a:gd name="connsiteY5" fmla="*/ 1136017 h 1136017"/>
              <a:gd name="connsiteX6" fmla="*/ 132658 w 795950"/>
              <a:gd name="connsiteY6" fmla="*/ 1136017 h 1136017"/>
              <a:gd name="connsiteX7" fmla="*/ 0 w 795950"/>
              <a:gd name="connsiteY7" fmla="*/ 1003359 h 1136017"/>
              <a:gd name="connsiteX8" fmla="*/ 0 w 795950"/>
              <a:gd name="connsiteY8" fmla="*/ 132658 h 1136017"/>
              <a:gd name="connsiteX0" fmla="*/ 0 w 802129"/>
              <a:gd name="connsiteY0" fmla="*/ 132658 h 1138782"/>
              <a:gd name="connsiteX1" fmla="*/ 132658 w 802129"/>
              <a:gd name="connsiteY1" fmla="*/ 0 h 1138782"/>
              <a:gd name="connsiteX2" fmla="*/ 663292 w 802129"/>
              <a:gd name="connsiteY2" fmla="*/ 0 h 1138782"/>
              <a:gd name="connsiteX3" fmla="*/ 795950 w 802129"/>
              <a:gd name="connsiteY3" fmla="*/ 132658 h 1138782"/>
              <a:gd name="connsiteX4" fmla="*/ 802129 w 802129"/>
              <a:gd name="connsiteY4" fmla="*/ 1083678 h 1138782"/>
              <a:gd name="connsiteX5" fmla="*/ 663292 w 802129"/>
              <a:gd name="connsiteY5" fmla="*/ 1136017 h 1138782"/>
              <a:gd name="connsiteX6" fmla="*/ 132658 w 802129"/>
              <a:gd name="connsiteY6" fmla="*/ 1136017 h 1138782"/>
              <a:gd name="connsiteX7" fmla="*/ 0 w 802129"/>
              <a:gd name="connsiteY7" fmla="*/ 1003359 h 1138782"/>
              <a:gd name="connsiteX8" fmla="*/ 0 w 802129"/>
              <a:gd name="connsiteY8" fmla="*/ 132658 h 1138782"/>
              <a:gd name="connsiteX0" fmla="*/ 0 w 802501"/>
              <a:gd name="connsiteY0" fmla="*/ 132658 h 1136017"/>
              <a:gd name="connsiteX1" fmla="*/ 132658 w 802501"/>
              <a:gd name="connsiteY1" fmla="*/ 0 h 1136017"/>
              <a:gd name="connsiteX2" fmla="*/ 663292 w 802501"/>
              <a:gd name="connsiteY2" fmla="*/ 0 h 1136017"/>
              <a:gd name="connsiteX3" fmla="*/ 795950 w 802501"/>
              <a:gd name="connsiteY3" fmla="*/ 132658 h 1136017"/>
              <a:gd name="connsiteX4" fmla="*/ 802129 w 802501"/>
              <a:gd name="connsiteY4" fmla="*/ 1083678 h 1136017"/>
              <a:gd name="connsiteX5" fmla="*/ 663292 w 802501"/>
              <a:gd name="connsiteY5" fmla="*/ 1136017 h 1136017"/>
              <a:gd name="connsiteX6" fmla="*/ 132658 w 802501"/>
              <a:gd name="connsiteY6" fmla="*/ 1136017 h 1136017"/>
              <a:gd name="connsiteX7" fmla="*/ 0 w 802501"/>
              <a:gd name="connsiteY7" fmla="*/ 1003359 h 1136017"/>
              <a:gd name="connsiteX8" fmla="*/ 0 w 802501"/>
              <a:gd name="connsiteY8" fmla="*/ 132658 h 1136017"/>
              <a:gd name="connsiteX0" fmla="*/ 0 w 796355"/>
              <a:gd name="connsiteY0" fmla="*/ 132658 h 1136017"/>
              <a:gd name="connsiteX1" fmla="*/ 132658 w 796355"/>
              <a:gd name="connsiteY1" fmla="*/ 0 h 1136017"/>
              <a:gd name="connsiteX2" fmla="*/ 663292 w 796355"/>
              <a:gd name="connsiteY2" fmla="*/ 0 h 1136017"/>
              <a:gd name="connsiteX3" fmla="*/ 795950 w 796355"/>
              <a:gd name="connsiteY3" fmla="*/ 132658 h 1136017"/>
              <a:gd name="connsiteX4" fmla="*/ 795951 w 796355"/>
              <a:gd name="connsiteY4" fmla="*/ 1133105 h 1136017"/>
              <a:gd name="connsiteX5" fmla="*/ 663292 w 796355"/>
              <a:gd name="connsiteY5" fmla="*/ 1136017 h 1136017"/>
              <a:gd name="connsiteX6" fmla="*/ 132658 w 796355"/>
              <a:gd name="connsiteY6" fmla="*/ 1136017 h 1136017"/>
              <a:gd name="connsiteX7" fmla="*/ 0 w 796355"/>
              <a:gd name="connsiteY7" fmla="*/ 1003359 h 1136017"/>
              <a:gd name="connsiteX8" fmla="*/ 0 w 796355"/>
              <a:gd name="connsiteY8" fmla="*/ 132658 h 113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355" h="1136017">
                <a:moveTo>
                  <a:pt x="0" y="132658"/>
                </a:moveTo>
                <a:cubicBezTo>
                  <a:pt x="0" y="59393"/>
                  <a:pt x="59393" y="0"/>
                  <a:pt x="132658" y="0"/>
                </a:cubicBezTo>
                <a:lnTo>
                  <a:pt x="663292" y="0"/>
                </a:lnTo>
                <a:cubicBezTo>
                  <a:pt x="736557" y="0"/>
                  <a:pt x="795950" y="59393"/>
                  <a:pt x="795950" y="132658"/>
                </a:cubicBezTo>
                <a:cubicBezTo>
                  <a:pt x="795950" y="422892"/>
                  <a:pt x="789773" y="1133981"/>
                  <a:pt x="795951" y="1133105"/>
                </a:cubicBezTo>
                <a:cubicBezTo>
                  <a:pt x="802129" y="1132229"/>
                  <a:pt x="736557" y="1136017"/>
                  <a:pt x="663292" y="1136017"/>
                </a:cubicBezTo>
                <a:lnTo>
                  <a:pt x="132658" y="1136017"/>
                </a:lnTo>
                <a:cubicBezTo>
                  <a:pt x="59393" y="1136017"/>
                  <a:pt x="0" y="1076624"/>
                  <a:pt x="0" y="1003359"/>
                </a:cubicBezTo>
                <a:lnTo>
                  <a:pt x="0" y="132658"/>
                </a:lnTo>
                <a:close/>
              </a:path>
            </a:pathLst>
          </a:custGeom>
        </p:spPr>
        <p:txBody>
          <a:bodyPr vert="horz">
            <a:noAutofit/>
          </a:bodyPr>
          <a:lstStyle>
            <a:lvl1pPr marL="0" indent="0">
              <a:buNone/>
              <a:defRPr sz="900"/>
            </a:lvl1pPr>
          </a:lstStyle>
          <a:p>
            <a:r>
              <a:rPr lang="en-US"/>
              <a:t>Insert portrait picture</a:t>
            </a:r>
          </a:p>
        </p:txBody>
      </p:sp>
      <p:sp>
        <p:nvSpPr>
          <p:cNvPr id="46" name="Text Placeholder 33">
            <a:extLst>
              <a:ext uri="{FF2B5EF4-FFF2-40B4-BE49-F238E27FC236}">
                <a16:creationId xmlns:a16="http://schemas.microsoft.com/office/drawing/2014/main" id="{255E4147-6CE5-F24C-89F0-B3AF9FB7F259}"/>
              </a:ext>
            </a:extLst>
          </p:cNvPr>
          <p:cNvSpPr>
            <a:spLocks noGrp="1"/>
          </p:cNvSpPr>
          <p:nvPr>
            <p:ph type="body" sz="quarter" idx="27"/>
          </p:nvPr>
        </p:nvSpPr>
        <p:spPr>
          <a:xfrm>
            <a:off x="5321156" y="4810618"/>
            <a:ext cx="2881383" cy="349400"/>
          </a:xfrm>
        </p:spPr>
        <p:txBody>
          <a:bodyPr anchor="b">
            <a:noAutofit/>
          </a:bodyPr>
          <a:lstStyle>
            <a:lvl1pPr marL="0" indent="0" algn="l" defTabSz="914400" rtl="0" eaLnBrk="1" latinLnBrk="0" hangingPunct="1">
              <a:lnSpc>
                <a:spcPts val="1000"/>
              </a:lnSpc>
              <a:buNone/>
              <a:defRPr lang="en-GB" sz="1200" b="1"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a:r>
              <a:rPr lang="da-DK"/>
              <a:t>Klik for at redigere teksttypografierne i masteren</a:t>
            </a:r>
          </a:p>
        </p:txBody>
      </p:sp>
      <p:sp>
        <p:nvSpPr>
          <p:cNvPr id="47" name="Text Placeholder 35">
            <a:extLst>
              <a:ext uri="{FF2B5EF4-FFF2-40B4-BE49-F238E27FC236}">
                <a16:creationId xmlns:a16="http://schemas.microsoft.com/office/drawing/2014/main" id="{58AE7AA4-2CC9-D04D-AA5E-D5D11EED3F42}"/>
              </a:ext>
            </a:extLst>
          </p:cNvPr>
          <p:cNvSpPr>
            <a:spLocks noGrp="1"/>
          </p:cNvSpPr>
          <p:nvPr>
            <p:ph type="body" sz="quarter" idx="28"/>
          </p:nvPr>
        </p:nvSpPr>
        <p:spPr>
          <a:xfrm>
            <a:off x="5321156" y="5147434"/>
            <a:ext cx="2881383" cy="400399"/>
          </a:xfrm>
        </p:spPr>
        <p:txBody>
          <a:bodyPr anchor="t">
            <a:noAutofit/>
          </a:bodyPr>
          <a:lstStyle>
            <a:lvl1pPr marL="0" indent="0" algn="l" defTabSz="914400" rtl="0" eaLnBrk="1" latinLnBrk="0" hangingPunct="1">
              <a:lnSpc>
                <a:spcPct val="100000"/>
              </a:lnSpc>
              <a:buNone/>
              <a:defRPr lang="en-GB" sz="900" b="0"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a:r>
              <a:rPr lang="da-DK"/>
              <a:t>Klik for at redigere teksttypografierne i masteren</a:t>
            </a:r>
          </a:p>
        </p:txBody>
      </p:sp>
      <p:sp>
        <p:nvSpPr>
          <p:cNvPr id="48" name="Text Placeholder 40">
            <a:extLst>
              <a:ext uri="{FF2B5EF4-FFF2-40B4-BE49-F238E27FC236}">
                <a16:creationId xmlns:a16="http://schemas.microsoft.com/office/drawing/2014/main" id="{7E06EBFB-0C4E-CC4A-915C-B1A91999328D}"/>
              </a:ext>
            </a:extLst>
          </p:cNvPr>
          <p:cNvSpPr>
            <a:spLocks noGrp="1"/>
          </p:cNvSpPr>
          <p:nvPr>
            <p:ph type="body" sz="quarter" idx="29"/>
          </p:nvPr>
        </p:nvSpPr>
        <p:spPr>
          <a:xfrm>
            <a:off x="5321156" y="5554797"/>
            <a:ext cx="2881383" cy="346829"/>
          </a:xfrm>
        </p:spPr>
        <p:txBody>
          <a:bodyPr anchor="b">
            <a:normAutofit/>
          </a:bodyPr>
          <a:lstStyle>
            <a:lvl1pPr marL="0" indent="0" algn="l" defTabSz="914400" rtl="0" eaLnBrk="1" latinLnBrk="0" hangingPunct="1">
              <a:buNone/>
              <a:defRPr lang="en-GB" sz="900" kern="1200" dirty="0">
                <a:solidFill>
                  <a:schemeClr val="tx1"/>
                </a:solidFill>
                <a:latin typeface="Century Gothic" panose="020B0502020202020204" pitchFamily="34" charset="0"/>
                <a:ea typeface="+mn-ea"/>
                <a:cs typeface="+mn-cs"/>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50" name="Text Placeholder 33">
            <a:extLst>
              <a:ext uri="{FF2B5EF4-FFF2-40B4-BE49-F238E27FC236}">
                <a16:creationId xmlns:a16="http://schemas.microsoft.com/office/drawing/2014/main" id="{F2E0EEEE-29AB-E949-A1AD-9C2D34EAC952}"/>
              </a:ext>
            </a:extLst>
          </p:cNvPr>
          <p:cNvSpPr>
            <a:spLocks noGrp="1"/>
          </p:cNvSpPr>
          <p:nvPr>
            <p:ph type="body" sz="quarter" idx="31"/>
          </p:nvPr>
        </p:nvSpPr>
        <p:spPr>
          <a:xfrm>
            <a:off x="9247149" y="3479613"/>
            <a:ext cx="2881383" cy="349400"/>
          </a:xfrm>
        </p:spPr>
        <p:txBody>
          <a:bodyPr anchor="b">
            <a:noAutofit/>
          </a:bodyPr>
          <a:lstStyle>
            <a:lvl1pPr marL="0" indent="0" algn="l" defTabSz="914400" rtl="0" eaLnBrk="1" latinLnBrk="0" hangingPunct="1">
              <a:lnSpc>
                <a:spcPts val="1000"/>
              </a:lnSpc>
              <a:buNone/>
              <a:defRPr lang="en-GB" sz="1200" b="1"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a:r>
              <a:rPr lang="da-DK"/>
              <a:t>Klik for at redigere teksttypografierne i masteren</a:t>
            </a:r>
          </a:p>
        </p:txBody>
      </p:sp>
      <p:sp>
        <p:nvSpPr>
          <p:cNvPr id="51" name="Text Placeholder 35">
            <a:extLst>
              <a:ext uri="{FF2B5EF4-FFF2-40B4-BE49-F238E27FC236}">
                <a16:creationId xmlns:a16="http://schemas.microsoft.com/office/drawing/2014/main" id="{D4100252-0F78-C349-AF02-D4A2A942C9FA}"/>
              </a:ext>
            </a:extLst>
          </p:cNvPr>
          <p:cNvSpPr>
            <a:spLocks noGrp="1"/>
          </p:cNvSpPr>
          <p:nvPr>
            <p:ph type="body" sz="quarter" idx="32"/>
          </p:nvPr>
        </p:nvSpPr>
        <p:spPr>
          <a:xfrm>
            <a:off x="9247149" y="3816429"/>
            <a:ext cx="2881383" cy="400399"/>
          </a:xfrm>
        </p:spPr>
        <p:txBody>
          <a:bodyPr anchor="t">
            <a:noAutofit/>
          </a:bodyPr>
          <a:lstStyle>
            <a:lvl1pPr marL="0" indent="0" algn="l" defTabSz="914400" rtl="0" eaLnBrk="1" latinLnBrk="0" hangingPunct="1">
              <a:lnSpc>
                <a:spcPct val="100000"/>
              </a:lnSpc>
              <a:buNone/>
              <a:defRPr lang="en-GB" sz="900" b="0"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a:r>
              <a:rPr lang="da-DK"/>
              <a:t>Klik for at redigere teksttypografierne i masteren</a:t>
            </a:r>
          </a:p>
        </p:txBody>
      </p:sp>
      <p:sp>
        <p:nvSpPr>
          <p:cNvPr id="52" name="Text Placeholder 40">
            <a:extLst>
              <a:ext uri="{FF2B5EF4-FFF2-40B4-BE49-F238E27FC236}">
                <a16:creationId xmlns:a16="http://schemas.microsoft.com/office/drawing/2014/main" id="{F12D550C-0B24-B14C-836D-D917F2666605}"/>
              </a:ext>
            </a:extLst>
          </p:cNvPr>
          <p:cNvSpPr>
            <a:spLocks noGrp="1"/>
          </p:cNvSpPr>
          <p:nvPr>
            <p:ph type="body" sz="quarter" idx="33"/>
          </p:nvPr>
        </p:nvSpPr>
        <p:spPr>
          <a:xfrm>
            <a:off x="9247149" y="4223792"/>
            <a:ext cx="2881383" cy="346829"/>
          </a:xfrm>
        </p:spPr>
        <p:txBody>
          <a:bodyPr anchor="b">
            <a:normAutofit/>
          </a:bodyPr>
          <a:lstStyle>
            <a:lvl1pPr marL="0" indent="0" algn="l" defTabSz="914400" rtl="0" eaLnBrk="1" latinLnBrk="0" hangingPunct="1">
              <a:buNone/>
              <a:defRPr lang="en-GB" sz="900" kern="1200" dirty="0">
                <a:solidFill>
                  <a:schemeClr val="tx1"/>
                </a:solidFill>
                <a:latin typeface="Century Gothic" panose="020B0502020202020204" pitchFamily="34" charset="0"/>
                <a:ea typeface="+mn-ea"/>
                <a:cs typeface="+mn-cs"/>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54" name="Text Placeholder 33">
            <a:extLst>
              <a:ext uri="{FF2B5EF4-FFF2-40B4-BE49-F238E27FC236}">
                <a16:creationId xmlns:a16="http://schemas.microsoft.com/office/drawing/2014/main" id="{2A4B31AC-8C16-F84E-A33A-55007638BB12}"/>
              </a:ext>
            </a:extLst>
          </p:cNvPr>
          <p:cNvSpPr>
            <a:spLocks noGrp="1"/>
          </p:cNvSpPr>
          <p:nvPr>
            <p:ph type="body" sz="quarter" idx="35"/>
          </p:nvPr>
        </p:nvSpPr>
        <p:spPr>
          <a:xfrm>
            <a:off x="9247149" y="4788114"/>
            <a:ext cx="2881383" cy="349400"/>
          </a:xfrm>
        </p:spPr>
        <p:txBody>
          <a:bodyPr anchor="b">
            <a:noAutofit/>
          </a:bodyPr>
          <a:lstStyle>
            <a:lvl1pPr marL="0" indent="0" algn="l" defTabSz="914400" rtl="0" eaLnBrk="1" latinLnBrk="0" hangingPunct="1">
              <a:lnSpc>
                <a:spcPts val="1000"/>
              </a:lnSpc>
              <a:buNone/>
              <a:defRPr lang="en-GB" sz="1200" b="1"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a:r>
              <a:rPr lang="da-DK"/>
              <a:t>Klik for at redigere teksttypografierne i masteren</a:t>
            </a:r>
          </a:p>
        </p:txBody>
      </p:sp>
      <p:sp>
        <p:nvSpPr>
          <p:cNvPr id="55" name="Text Placeholder 35">
            <a:extLst>
              <a:ext uri="{FF2B5EF4-FFF2-40B4-BE49-F238E27FC236}">
                <a16:creationId xmlns:a16="http://schemas.microsoft.com/office/drawing/2014/main" id="{2CFA175C-3C65-9C4E-81CA-FFE036E3573E}"/>
              </a:ext>
            </a:extLst>
          </p:cNvPr>
          <p:cNvSpPr>
            <a:spLocks noGrp="1"/>
          </p:cNvSpPr>
          <p:nvPr>
            <p:ph type="body" sz="quarter" idx="36"/>
          </p:nvPr>
        </p:nvSpPr>
        <p:spPr>
          <a:xfrm>
            <a:off x="9247149" y="5124930"/>
            <a:ext cx="2881383" cy="400399"/>
          </a:xfrm>
        </p:spPr>
        <p:txBody>
          <a:bodyPr anchor="t">
            <a:noAutofit/>
          </a:bodyPr>
          <a:lstStyle>
            <a:lvl1pPr marL="0" indent="0" algn="l" defTabSz="914400" rtl="0" eaLnBrk="1" latinLnBrk="0" hangingPunct="1">
              <a:lnSpc>
                <a:spcPct val="100000"/>
              </a:lnSpc>
              <a:buNone/>
              <a:defRPr lang="en-GB" sz="900" b="0"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a:r>
              <a:rPr lang="da-DK"/>
              <a:t>Klik for at redigere teksttypografierne i masteren</a:t>
            </a:r>
          </a:p>
        </p:txBody>
      </p:sp>
      <p:sp>
        <p:nvSpPr>
          <p:cNvPr id="56" name="Text Placeholder 40">
            <a:extLst>
              <a:ext uri="{FF2B5EF4-FFF2-40B4-BE49-F238E27FC236}">
                <a16:creationId xmlns:a16="http://schemas.microsoft.com/office/drawing/2014/main" id="{CE51AD78-700F-8E42-93DB-664A3623370F}"/>
              </a:ext>
            </a:extLst>
          </p:cNvPr>
          <p:cNvSpPr>
            <a:spLocks noGrp="1"/>
          </p:cNvSpPr>
          <p:nvPr>
            <p:ph type="body" sz="quarter" idx="37"/>
          </p:nvPr>
        </p:nvSpPr>
        <p:spPr>
          <a:xfrm>
            <a:off x="9247149" y="5532293"/>
            <a:ext cx="2881383" cy="346829"/>
          </a:xfrm>
        </p:spPr>
        <p:txBody>
          <a:bodyPr anchor="b">
            <a:normAutofit/>
          </a:bodyPr>
          <a:lstStyle>
            <a:lvl1pPr marL="0" indent="0" algn="l" defTabSz="914400" rtl="0" eaLnBrk="1" latinLnBrk="0" hangingPunct="1">
              <a:buNone/>
              <a:defRPr lang="en-GB" sz="900" kern="1200" dirty="0">
                <a:solidFill>
                  <a:schemeClr val="tx1"/>
                </a:solidFill>
                <a:latin typeface="Century Gothic" panose="020B0502020202020204" pitchFamily="34" charset="0"/>
                <a:ea typeface="+mn-ea"/>
                <a:cs typeface="+mn-cs"/>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58" name="Picture Placeholder 7">
            <a:extLst>
              <a:ext uri="{FF2B5EF4-FFF2-40B4-BE49-F238E27FC236}">
                <a16:creationId xmlns:a16="http://schemas.microsoft.com/office/drawing/2014/main" id="{5E320FD1-B50E-D745-B28D-9E98716CCF12}"/>
              </a:ext>
            </a:extLst>
          </p:cNvPr>
          <p:cNvSpPr>
            <a:spLocks noGrp="1"/>
          </p:cNvSpPr>
          <p:nvPr>
            <p:ph type="pic" sz="quarter" idx="38" hasCustomPrompt="1"/>
          </p:nvPr>
        </p:nvSpPr>
        <p:spPr>
          <a:xfrm>
            <a:off x="4382147" y="3502116"/>
            <a:ext cx="796355" cy="1136017"/>
          </a:xfrm>
          <a:custGeom>
            <a:avLst/>
            <a:gdLst>
              <a:gd name="connsiteX0" fmla="*/ 0 w 795950"/>
              <a:gd name="connsiteY0" fmla="*/ 132658 h 1136017"/>
              <a:gd name="connsiteX1" fmla="*/ 132658 w 795950"/>
              <a:gd name="connsiteY1" fmla="*/ 0 h 1136017"/>
              <a:gd name="connsiteX2" fmla="*/ 663292 w 795950"/>
              <a:gd name="connsiteY2" fmla="*/ 0 h 1136017"/>
              <a:gd name="connsiteX3" fmla="*/ 795950 w 795950"/>
              <a:gd name="connsiteY3" fmla="*/ 132658 h 1136017"/>
              <a:gd name="connsiteX4" fmla="*/ 795950 w 795950"/>
              <a:gd name="connsiteY4" fmla="*/ 1003359 h 1136017"/>
              <a:gd name="connsiteX5" fmla="*/ 663292 w 795950"/>
              <a:gd name="connsiteY5" fmla="*/ 1136017 h 1136017"/>
              <a:gd name="connsiteX6" fmla="*/ 132658 w 795950"/>
              <a:gd name="connsiteY6" fmla="*/ 1136017 h 1136017"/>
              <a:gd name="connsiteX7" fmla="*/ 0 w 795950"/>
              <a:gd name="connsiteY7" fmla="*/ 1003359 h 1136017"/>
              <a:gd name="connsiteX8" fmla="*/ 0 w 795950"/>
              <a:gd name="connsiteY8" fmla="*/ 132658 h 1136017"/>
              <a:gd name="connsiteX0" fmla="*/ 0 w 802129"/>
              <a:gd name="connsiteY0" fmla="*/ 132658 h 1138782"/>
              <a:gd name="connsiteX1" fmla="*/ 132658 w 802129"/>
              <a:gd name="connsiteY1" fmla="*/ 0 h 1138782"/>
              <a:gd name="connsiteX2" fmla="*/ 663292 w 802129"/>
              <a:gd name="connsiteY2" fmla="*/ 0 h 1138782"/>
              <a:gd name="connsiteX3" fmla="*/ 795950 w 802129"/>
              <a:gd name="connsiteY3" fmla="*/ 132658 h 1138782"/>
              <a:gd name="connsiteX4" fmla="*/ 802129 w 802129"/>
              <a:gd name="connsiteY4" fmla="*/ 1083678 h 1138782"/>
              <a:gd name="connsiteX5" fmla="*/ 663292 w 802129"/>
              <a:gd name="connsiteY5" fmla="*/ 1136017 h 1138782"/>
              <a:gd name="connsiteX6" fmla="*/ 132658 w 802129"/>
              <a:gd name="connsiteY6" fmla="*/ 1136017 h 1138782"/>
              <a:gd name="connsiteX7" fmla="*/ 0 w 802129"/>
              <a:gd name="connsiteY7" fmla="*/ 1003359 h 1138782"/>
              <a:gd name="connsiteX8" fmla="*/ 0 w 802129"/>
              <a:gd name="connsiteY8" fmla="*/ 132658 h 1138782"/>
              <a:gd name="connsiteX0" fmla="*/ 0 w 802501"/>
              <a:gd name="connsiteY0" fmla="*/ 132658 h 1136017"/>
              <a:gd name="connsiteX1" fmla="*/ 132658 w 802501"/>
              <a:gd name="connsiteY1" fmla="*/ 0 h 1136017"/>
              <a:gd name="connsiteX2" fmla="*/ 663292 w 802501"/>
              <a:gd name="connsiteY2" fmla="*/ 0 h 1136017"/>
              <a:gd name="connsiteX3" fmla="*/ 795950 w 802501"/>
              <a:gd name="connsiteY3" fmla="*/ 132658 h 1136017"/>
              <a:gd name="connsiteX4" fmla="*/ 802129 w 802501"/>
              <a:gd name="connsiteY4" fmla="*/ 1083678 h 1136017"/>
              <a:gd name="connsiteX5" fmla="*/ 663292 w 802501"/>
              <a:gd name="connsiteY5" fmla="*/ 1136017 h 1136017"/>
              <a:gd name="connsiteX6" fmla="*/ 132658 w 802501"/>
              <a:gd name="connsiteY6" fmla="*/ 1136017 h 1136017"/>
              <a:gd name="connsiteX7" fmla="*/ 0 w 802501"/>
              <a:gd name="connsiteY7" fmla="*/ 1003359 h 1136017"/>
              <a:gd name="connsiteX8" fmla="*/ 0 w 802501"/>
              <a:gd name="connsiteY8" fmla="*/ 132658 h 1136017"/>
              <a:gd name="connsiteX0" fmla="*/ 0 w 796355"/>
              <a:gd name="connsiteY0" fmla="*/ 132658 h 1136017"/>
              <a:gd name="connsiteX1" fmla="*/ 132658 w 796355"/>
              <a:gd name="connsiteY1" fmla="*/ 0 h 1136017"/>
              <a:gd name="connsiteX2" fmla="*/ 663292 w 796355"/>
              <a:gd name="connsiteY2" fmla="*/ 0 h 1136017"/>
              <a:gd name="connsiteX3" fmla="*/ 795950 w 796355"/>
              <a:gd name="connsiteY3" fmla="*/ 132658 h 1136017"/>
              <a:gd name="connsiteX4" fmla="*/ 795951 w 796355"/>
              <a:gd name="connsiteY4" fmla="*/ 1133105 h 1136017"/>
              <a:gd name="connsiteX5" fmla="*/ 663292 w 796355"/>
              <a:gd name="connsiteY5" fmla="*/ 1136017 h 1136017"/>
              <a:gd name="connsiteX6" fmla="*/ 132658 w 796355"/>
              <a:gd name="connsiteY6" fmla="*/ 1136017 h 1136017"/>
              <a:gd name="connsiteX7" fmla="*/ 0 w 796355"/>
              <a:gd name="connsiteY7" fmla="*/ 1003359 h 1136017"/>
              <a:gd name="connsiteX8" fmla="*/ 0 w 796355"/>
              <a:gd name="connsiteY8" fmla="*/ 132658 h 113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355" h="1136017">
                <a:moveTo>
                  <a:pt x="0" y="132658"/>
                </a:moveTo>
                <a:cubicBezTo>
                  <a:pt x="0" y="59393"/>
                  <a:pt x="59393" y="0"/>
                  <a:pt x="132658" y="0"/>
                </a:cubicBezTo>
                <a:lnTo>
                  <a:pt x="663292" y="0"/>
                </a:lnTo>
                <a:cubicBezTo>
                  <a:pt x="736557" y="0"/>
                  <a:pt x="795950" y="59393"/>
                  <a:pt x="795950" y="132658"/>
                </a:cubicBezTo>
                <a:cubicBezTo>
                  <a:pt x="795950" y="422892"/>
                  <a:pt x="789773" y="1133981"/>
                  <a:pt x="795951" y="1133105"/>
                </a:cubicBezTo>
                <a:cubicBezTo>
                  <a:pt x="802129" y="1132229"/>
                  <a:pt x="736557" y="1136017"/>
                  <a:pt x="663292" y="1136017"/>
                </a:cubicBezTo>
                <a:lnTo>
                  <a:pt x="132658" y="1136017"/>
                </a:lnTo>
                <a:cubicBezTo>
                  <a:pt x="59393" y="1136017"/>
                  <a:pt x="0" y="1076624"/>
                  <a:pt x="0" y="1003359"/>
                </a:cubicBezTo>
                <a:lnTo>
                  <a:pt x="0" y="132658"/>
                </a:lnTo>
                <a:close/>
              </a:path>
            </a:pathLst>
          </a:custGeom>
        </p:spPr>
        <p:txBody>
          <a:bodyPr vert="horz">
            <a:noAutofit/>
          </a:bodyPr>
          <a:lstStyle>
            <a:lvl1pPr marL="0" indent="0">
              <a:buNone/>
              <a:defRPr sz="900"/>
            </a:lvl1pPr>
          </a:lstStyle>
          <a:p>
            <a:r>
              <a:rPr lang="en-US"/>
              <a:t>Insert portrait picture</a:t>
            </a:r>
          </a:p>
        </p:txBody>
      </p:sp>
      <p:sp>
        <p:nvSpPr>
          <p:cNvPr id="59" name="Picture Placeholder 7">
            <a:extLst>
              <a:ext uri="{FF2B5EF4-FFF2-40B4-BE49-F238E27FC236}">
                <a16:creationId xmlns:a16="http://schemas.microsoft.com/office/drawing/2014/main" id="{BE627B71-6238-5845-9E28-132446DBB5F9}"/>
              </a:ext>
            </a:extLst>
          </p:cNvPr>
          <p:cNvSpPr>
            <a:spLocks noGrp="1"/>
          </p:cNvSpPr>
          <p:nvPr>
            <p:ph type="pic" sz="quarter" idx="39" hasCustomPrompt="1"/>
          </p:nvPr>
        </p:nvSpPr>
        <p:spPr>
          <a:xfrm>
            <a:off x="414988" y="4788114"/>
            <a:ext cx="796355" cy="1136017"/>
          </a:xfrm>
          <a:custGeom>
            <a:avLst/>
            <a:gdLst>
              <a:gd name="connsiteX0" fmla="*/ 0 w 795950"/>
              <a:gd name="connsiteY0" fmla="*/ 132658 h 1136017"/>
              <a:gd name="connsiteX1" fmla="*/ 132658 w 795950"/>
              <a:gd name="connsiteY1" fmla="*/ 0 h 1136017"/>
              <a:gd name="connsiteX2" fmla="*/ 663292 w 795950"/>
              <a:gd name="connsiteY2" fmla="*/ 0 h 1136017"/>
              <a:gd name="connsiteX3" fmla="*/ 795950 w 795950"/>
              <a:gd name="connsiteY3" fmla="*/ 132658 h 1136017"/>
              <a:gd name="connsiteX4" fmla="*/ 795950 w 795950"/>
              <a:gd name="connsiteY4" fmla="*/ 1003359 h 1136017"/>
              <a:gd name="connsiteX5" fmla="*/ 663292 w 795950"/>
              <a:gd name="connsiteY5" fmla="*/ 1136017 h 1136017"/>
              <a:gd name="connsiteX6" fmla="*/ 132658 w 795950"/>
              <a:gd name="connsiteY6" fmla="*/ 1136017 h 1136017"/>
              <a:gd name="connsiteX7" fmla="*/ 0 w 795950"/>
              <a:gd name="connsiteY7" fmla="*/ 1003359 h 1136017"/>
              <a:gd name="connsiteX8" fmla="*/ 0 w 795950"/>
              <a:gd name="connsiteY8" fmla="*/ 132658 h 1136017"/>
              <a:gd name="connsiteX0" fmla="*/ 0 w 802129"/>
              <a:gd name="connsiteY0" fmla="*/ 132658 h 1138782"/>
              <a:gd name="connsiteX1" fmla="*/ 132658 w 802129"/>
              <a:gd name="connsiteY1" fmla="*/ 0 h 1138782"/>
              <a:gd name="connsiteX2" fmla="*/ 663292 w 802129"/>
              <a:gd name="connsiteY2" fmla="*/ 0 h 1138782"/>
              <a:gd name="connsiteX3" fmla="*/ 795950 w 802129"/>
              <a:gd name="connsiteY3" fmla="*/ 132658 h 1138782"/>
              <a:gd name="connsiteX4" fmla="*/ 802129 w 802129"/>
              <a:gd name="connsiteY4" fmla="*/ 1083678 h 1138782"/>
              <a:gd name="connsiteX5" fmla="*/ 663292 w 802129"/>
              <a:gd name="connsiteY5" fmla="*/ 1136017 h 1138782"/>
              <a:gd name="connsiteX6" fmla="*/ 132658 w 802129"/>
              <a:gd name="connsiteY6" fmla="*/ 1136017 h 1138782"/>
              <a:gd name="connsiteX7" fmla="*/ 0 w 802129"/>
              <a:gd name="connsiteY7" fmla="*/ 1003359 h 1138782"/>
              <a:gd name="connsiteX8" fmla="*/ 0 w 802129"/>
              <a:gd name="connsiteY8" fmla="*/ 132658 h 1138782"/>
              <a:gd name="connsiteX0" fmla="*/ 0 w 802501"/>
              <a:gd name="connsiteY0" fmla="*/ 132658 h 1136017"/>
              <a:gd name="connsiteX1" fmla="*/ 132658 w 802501"/>
              <a:gd name="connsiteY1" fmla="*/ 0 h 1136017"/>
              <a:gd name="connsiteX2" fmla="*/ 663292 w 802501"/>
              <a:gd name="connsiteY2" fmla="*/ 0 h 1136017"/>
              <a:gd name="connsiteX3" fmla="*/ 795950 w 802501"/>
              <a:gd name="connsiteY3" fmla="*/ 132658 h 1136017"/>
              <a:gd name="connsiteX4" fmla="*/ 802129 w 802501"/>
              <a:gd name="connsiteY4" fmla="*/ 1083678 h 1136017"/>
              <a:gd name="connsiteX5" fmla="*/ 663292 w 802501"/>
              <a:gd name="connsiteY5" fmla="*/ 1136017 h 1136017"/>
              <a:gd name="connsiteX6" fmla="*/ 132658 w 802501"/>
              <a:gd name="connsiteY6" fmla="*/ 1136017 h 1136017"/>
              <a:gd name="connsiteX7" fmla="*/ 0 w 802501"/>
              <a:gd name="connsiteY7" fmla="*/ 1003359 h 1136017"/>
              <a:gd name="connsiteX8" fmla="*/ 0 w 802501"/>
              <a:gd name="connsiteY8" fmla="*/ 132658 h 1136017"/>
              <a:gd name="connsiteX0" fmla="*/ 0 w 796355"/>
              <a:gd name="connsiteY0" fmla="*/ 132658 h 1136017"/>
              <a:gd name="connsiteX1" fmla="*/ 132658 w 796355"/>
              <a:gd name="connsiteY1" fmla="*/ 0 h 1136017"/>
              <a:gd name="connsiteX2" fmla="*/ 663292 w 796355"/>
              <a:gd name="connsiteY2" fmla="*/ 0 h 1136017"/>
              <a:gd name="connsiteX3" fmla="*/ 795950 w 796355"/>
              <a:gd name="connsiteY3" fmla="*/ 132658 h 1136017"/>
              <a:gd name="connsiteX4" fmla="*/ 795951 w 796355"/>
              <a:gd name="connsiteY4" fmla="*/ 1133105 h 1136017"/>
              <a:gd name="connsiteX5" fmla="*/ 663292 w 796355"/>
              <a:gd name="connsiteY5" fmla="*/ 1136017 h 1136017"/>
              <a:gd name="connsiteX6" fmla="*/ 132658 w 796355"/>
              <a:gd name="connsiteY6" fmla="*/ 1136017 h 1136017"/>
              <a:gd name="connsiteX7" fmla="*/ 0 w 796355"/>
              <a:gd name="connsiteY7" fmla="*/ 1003359 h 1136017"/>
              <a:gd name="connsiteX8" fmla="*/ 0 w 796355"/>
              <a:gd name="connsiteY8" fmla="*/ 132658 h 113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355" h="1136017">
                <a:moveTo>
                  <a:pt x="0" y="132658"/>
                </a:moveTo>
                <a:cubicBezTo>
                  <a:pt x="0" y="59393"/>
                  <a:pt x="59393" y="0"/>
                  <a:pt x="132658" y="0"/>
                </a:cubicBezTo>
                <a:lnTo>
                  <a:pt x="663292" y="0"/>
                </a:lnTo>
                <a:cubicBezTo>
                  <a:pt x="736557" y="0"/>
                  <a:pt x="795950" y="59393"/>
                  <a:pt x="795950" y="132658"/>
                </a:cubicBezTo>
                <a:cubicBezTo>
                  <a:pt x="795950" y="422892"/>
                  <a:pt x="789773" y="1133981"/>
                  <a:pt x="795951" y="1133105"/>
                </a:cubicBezTo>
                <a:cubicBezTo>
                  <a:pt x="802129" y="1132229"/>
                  <a:pt x="736557" y="1136017"/>
                  <a:pt x="663292" y="1136017"/>
                </a:cubicBezTo>
                <a:lnTo>
                  <a:pt x="132658" y="1136017"/>
                </a:lnTo>
                <a:cubicBezTo>
                  <a:pt x="59393" y="1136017"/>
                  <a:pt x="0" y="1076624"/>
                  <a:pt x="0" y="1003359"/>
                </a:cubicBezTo>
                <a:lnTo>
                  <a:pt x="0" y="132658"/>
                </a:lnTo>
                <a:close/>
              </a:path>
            </a:pathLst>
          </a:custGeom>
        </p:spPr>
        <p:txBody>
          <a:bodyPr vert="horz">
            <a:noAutofit/>
          </a:bodyPr>
          <a:lstStyle>
            <a:lvl1pPr marL="0" indent="0">
              <a:buNone/>
              <a:defRPr sz="900"/>
            </a:lvl1pPr>
          </a:lstStyle>
          <a:p>
            <a:r>
              <a:rPr lang="en-US"/>
              <a:t>Insert portrait picture</a:t>
            </a:r>
          </a:p>
        </p:txBody>
      </p:sp>
      <p:sp>
        <p:nvSpPr>
          <p:cNvPr id="60" name="Picture Placeholder 7">
            <a:extLst>
              <a:ext uri="{FF2B5EF4-FFF2-40B4-BE49-F238E27FC236}">
                <a16:creationId xmlns:a16="http://schemas.microsoft.com/office/drawing/2014/main" id="{DBD36DA1-F19B-7949-8018-CC053F447689}"/>
              </a:ext>
            </a:extLst>
          </p:cNvPr>
          <p:cNvSpPr>
            <a:spLocks noGrp="1"/>
          </p:cNvSpPr>
          <p:nvPr>
            <p:ph type="pic" sz="quarter" idx="40" hasCustomPrompt="1"/>
          </p:nvPr>
        </p:nvSpPr>
        <p:spPr>
          <a:xfrm>
            <a:off x="4382146" y="4765609"/>
            <a:ext cx="796355" cy="1136017"/>
          </a:xfrm>
          <a:custGeom>
            <a:avLst/>
            <a:gdLst>
              <a:gd name="connsiteX0" fmla="*/ 0 w 795950"/>
              <a:gd name="connsiteY0" fmla="*/ 132658 h 1136017"/>
              <a:gd name="connsiteX1" fmla="*/ 132658 w 795950"/>
              <a:gd name="connsiteY1" fmla="*/ 0 h 1136017"/>
              <a:gd name="connsiteX2" fmla="*/ 663292 w 795950"/>
              <a:gd name="connsiteY2" fmla="*/ 0 h 1136017"/>
              <a:gd name="connsiteX3" fmla="*/ 795950 w 795950"/>
              <a:gd name="connsiteY3" fmla="*/ 132658 h 1136017"/>
              <a:gd name="connsiteX4" fmla="*/ 795950 w 795950"/>
              <a:gd name="connsiteY4" fmla="*/ 1003359 h 1136017"/>
              <a:gd name="connsiteX5" fmla="*/ 663292 w 795950"/>
              <a:gd name="connsiteY5" fmla="*/ 1136017 h 1136017"/>
              <a:gd name="connsiteX6" fmla="*/ 132658 w 795950"/>
              <a:gd name="connsiteY6" fmla="*/ 1136017 h 1136017"/>
              <a:gd name="connsiteX7" fmla="*/ 0 w 795950"/>
              <a:gd name="connsiteY7" fmla="*/ 1003359 h 1136017"/>
              <a:gd name="connsiteX8" fmla="*/ 0 w 795950"/>
              <a:gd name="connsiteY8" fmla="*/ 132658 h 1136017"/>
              <a:gd name="connsiteX0" fmla="*/ 0 w 802129"/>
              <a:gd name="connsiteY0" fmla="*/ 132658 h 1138782"/>
              <a:gd name="connsiteX1" fmla="*/ 132658 w 802129"/>
              <a:gd name="connsiteY1" fmla="*/ 0 h 1138782"/>
              <a:gd name="connsiteX2" fmla="*/ 663292 w 802129"/>
              <a:gd name="connsiteY2" fmla="*/ 0 h 1138782"/>
              <a:gd name="connsiteX3" fmla="*/ 795950 w 802129"/>
              <a:gd name="connsiteY3" fmla="*/ 132658 h 1138782"/>
              <a:gd name="connsiteX4" fmla="*/ 802129 w 802129"/>
              <a:gd name="connsiteY4" fmla="*/ 1083678 h 1138782"/>
              <a:gd name="connsiteX5" fmla="*/ 663292 w 802129"/>
              <a:gd name="connsiteY5" fmla="*/ 1136017 h 1138782"/>
              <a:gd name="connsiteX6" fmla="*/ 132658 w 802129"/>
              <a:gd name="connsiteY6" fmla="*/ 1136017 h 1138782"/>
              <a:gd name="connsiteX7" fmla="*/ 0 w 802129"/>
              <a:gd name="connsiteY7" fmla="*/ 1003359 h 1138782"/>
              <a:gd name="connsiteX8" fmla="*/ 0 w 802129"/>
              <a:gd name="connsiteY8" fmla="*/ 132658 h 1138782"/>
              <a:gd name="connsiteX0" fmla="*/ 0 w 802501"/>
              <a:gd name="connsiteY0" fmla="*/ 132658 h 1136017"/>
              <a:gd name="connsiteX1" fmla="*/ 132658 w 802501"/>
              <a:gd name="connsiteY1" fmla="*/ 0 h 1136017"/>
              <a:gd name="connsiteX2" fmla="*/ 663292 w 802501"/>
              <a:gd name="connsiteY2" fmla="*/ 0 h 1136017"/>
              <a:gd name="connsiteX3" fmla="*/ 795950 w 802501"/>
              <a:gd name="connsiteY3" fmla="*/ 132658 h 1136017"/>
              <a:gd name="connsiteX4" fmla="*/ 802129 w 802501"/>
              <a:gd name="connsiteY4" fmla="*/ 1083678 h 1136017"/>
              <a:gd name="connsiteX5" fmla="*/ 663292 w 802501"/>
              <a:gd name="connsiteY5" fmla="*/ 1136017 h 1136017"/>
              <a:gd name="connsiteX6" fmla="*/ 132658 w 802501"/>
              <a:gd name="connsiteY6" fmla="*/ 1136017 h 1136017"/>
              <a:gd name="connsiteX7" fmla="*/ 0 w 802501"/>
              <a:gd name="connsiteY7" fmla="*/ 1003359 h 1136017"/>
              <a:gd name="connsiteX8" fmla="*/ 0 w 802501"/>
              <a:gd name="connsiteY8" fmla="*/ 132658 h 1136017"/>
              <a:gd name="connsiteX0" fmla="*/ 0 w 796355"/>
              <a:gd name="connsiteY0" fmla="*/ 132658 h 1136017"/>
              <a:gd name="connsiteX1" fmla="*/ 132658 w 796355"/>
              <a:gd name="connsiteY1" fmla="*/ 0 h 1136017"/>
              <a:gd name="connsiteX2" fmla="*/ 663292 w 796355"/>
              <a:gd name="connsiteY2" fmla="*/ 0 h 1136017"/>
              <a:gd name="connsiteX3" fmla="*/ 795950 w 796355"/>
              <a:gd name="connsiteY3" fmla="*/ 132658 h 1136017"/>
              <a:gd name="connsiteX4" fmla="*/ 795951 w 796355"/>
              <a:gd name="connsiteY4" fmla="*/ 1133105 h 1136017"/>
              <a:gd name="connsiteX5" fmla="*/ 663292 w 796355"/>
              <a:gd name="connsiteY5" fmla="*/ 1136017 h 1136017"/>
              <a:gd name="connsiteX6" fmla="*/ 132658 w 796355"/>
              <a:gd name="connsiteY6" fmla="*/ 1136017 h 1136017"/>
              <a:gd name="connsiteX7" fmla="*/ 0 w 796355"/>
              <a:gd name="connsiteY7" fmla="*/ 1003359 h 1136017"/>
              <a:gd name="connsiteX8" fmla="*/ 0 w 796355"/>
              <a:gd name="connsiteY8" fmla="*/ 132658 h 113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355" h="1136017">
                <a:moveTo>
                  <a:pt x="0" y="132658"/>
                </a:moveTo>
                <a:cubicBezTo>
                  <a:pt x="0" y="59393"/>
                  <a:pt x="59393" y="0"/>
                  <a:pt x="132658" y="0"/>
                </a:cubicBezTo>
                <a:lnTo>
                  <a:pt x="663292" y="0"/>
                </a:lnTo>
                <a:cubicBezTo>
                  <a:pt x="736557" y="0"/>
                  <a:pt x="795950" y="59393"/>
                  <a:pt x="795950" y="132658"/>
                </a:cubicBezTo>
                <a:cubicBezTo>
                  <a:pt x="795950" y="422892"/>
                  <a:pt x="789773" y="1133981"/>
                  <a:pt x="795951" y="1133105"/>
                </a:cubicBezTo>
                <a:cubicBezTo>
                  <a:pt x="802129" y="1132229"/>
                  <a:pt x="736557" y="1136017"/>
                  <a:pt x="663292" y="1136017"/>
                </a:cubicBezTo>
                <a:lnTo>
                  <a:pt x="132658" y="1136017"/>
                </a:lnTo>
                <a:cubicBezTo>
                  <a:pt x="59393" y="1136017"/>
                  <a:pt x="0" y="1076624"/>
                  <a:pt x="0" y="1003359"/>
                </a:cubicBezTo>
                <a:lnTo>
                  <a:pt x="0" y="132658"/>
                </a:lnTo>
                <a:close/>
              </a:path>
            </a:pathLst>
          </a:custGeom>
        </p:spPr>
        <p:txBody>
          <a:bodyPr vert="horz">
            <a:noAutofit/>
          </a:bodyPr>
          <a:lstStyle>
            <a:lvl1pPr marL="0" indent="0">
              <a:buNone/>
              <a:defRPr sz="900"/>
            </a:lvl1pPr>
          </a:lstStyle>
          <a:p>
            <a:r>
              <a:rPr lang="en-US"/>
              <a:t>Insert portrait picture</a:t>
            </a:r>
          </a:p>
        </p:txBody>
      </p:sp>
      <p:sp>
        <p:nvSpPr>
          <p:cNvPr id="61" name="Picture Placeholder 7">
            <a:extLst>
              <a:ext uri="{FF2B5EF4-FFF2-40B4-BE49-F238E27FC236}">
                <a16:creationId xmlns:a16="http://schemas.microsoft.com/office/drawing/2014/main" id="{B9CD751B-D6BB-6B42-A4D4-8AF56AF75067}"/>
              </a:ext>
            </a:extLst>
          </p:cNvPr>
          <p:cNvSpPr>
            <a:spLocks noGrp="1"/>
          </p:cNvSpPr>
          <p:nvPr>
            <p:ph type="pic" sz="quarter" idx="41" hasCustomPrompt="1"/>
          </p:nvPr>
        </p:nvSpPr>
        <p:spPr>
          <a:xfrm>
            <a:off x="8345193" y="3478397"/>
            <a:ext cx="796355" cy="1136017"/>
          </a:xfrm>
          <a:custGeom>
            <a:avLst/>
            <a:gdLst>
              <a:gd name="connsiteX0" fmla="*/ 0 w 795950"/>
              <a:gd name="connsiteY0" fmla="*/ 132658 h 1136017"/>
              <a:gd name="connsiteX1" fmla="*/ 132658 w 795950"/>
              <a:gd name="connsiteY1" fmla="*/ 0 h 1136017"/>
              <a:gd name="connsiteX2" fmla="*/ 663292 w 795950"/>
              <a:gd name="connsiteY2" fmla="*/ 0 h 1136017"/>
              <a:gd name="connsiteX3" fmla="*/ 795950 w 795950"/>
              <a:gd name="connsiteY3" fmla="*/ 132658 h 1136017"/>
              <a:gd name="connsiteX4" fmla="*/ 795950 w 795950"/>
              <a:gd name="connsiteY4" fmla="*/ 1003359 h 1136017"/>
              <a:gd name="connsiteX5" fmla="*/ 663292 w 795950"/>
              <a:gd name="connsiteY5" fmla="*/ 1136017 h 1136017"/>
              <a:gd name="connsiteX6" fmla="*/ 132658 w 795950"/>
              <a:gd name="connsiteY6" fmla="*/ 1136017 h 1136017"/>
              <a:gd name="connsiteX7" fmla="*/ 0 w 795950"/>
              <a:gd name="connsiteY7" fmla="*/ 1003359 h 1136017"/>
              <a:gd name="connsiteX8" fmla="*/ 0 w 795950"/>
              <a:gd name="connsiteY8" fmla="*/ 132658 h 1136017"/>
              <a:gd name="connsiteX0" fmla="*/ 0 w 802129"/>
              <a:gd name="connsiteY0" fmla="*/ 132658 h 1138782"/>
              <a:gd name="connsiteX1" fmla="*/ 132658 w 802129"/>
              <a:gd name="connsiteY1" fmla="*/ 0 h 1138782"/>
              <a:gd name="connsiteX2" fmla="*/ 663292 w 802129"/>
              <a:gd name="connsiteY2" fmla="*/ 0 h 1138782"/>
              <a:gd name="connsiteX3" fmla="*/ 795950 w 802129"/>
              <a:gd name="connsiteY3" fmla="*/ 132658 h 1138782"/>
              <a:gd name="connsiteX4" fmla="*/ 802129 w 802129"/>
              <a:gd name="connsiteY4" fmla="*/ 1083678 h 1138782"/>
              <a:gd name="connsiteX5" fmla="*/ 663292 w 802129"/>
              <a:gd name="connsiteY5" fmla="*/ 1136017 h 1138782"/>
              <a:gd name="connsiteX6" fmla="*/ 132658 w 802129"/>
              <a:gd name="connsiteY6" fmla="*/ 1136017 h 1138782"/>
              <a:gd name="connsiteX7" fmla="*/ 0 w 802129"/>
              <a:gd name="connsiteY7" fmla="*/ 1003359 h 1138782"/>
              <a:gd name="connsiteX8" fmla="*/ 0 w 802129"/>
              <a:gd name="connsiteY8" fmla="*/ 132658 h 1138782"/>
              <a:gd name="connsiteX0" fmla="*/ 0 w 802501"/>
              <a:gd name="connsiteY0" fmla="*/ 132658 h 1136017"/>
              <a:gd name="connsiteX1" fmla="*/ 132658 w 802501"/>
              <a:gd name="connsiteY1" fmla="*/ 0 h 1136017"/>
              <a:gd name="connsiteX2" fmla="*/ 663292 w 802501"/>
              <a:gd name="connsiteY2" fmla="*/ 0 h 1136017"/>
              <a:gd name="connsiteX3" fmla="*/ 795950 w 802501"/>
              <a:gd name="connsiteY3" fmla="*/ 132658 h 1136017"/>
              <a:gd name="connsiteX4" fmla="*/ 802129 w 802501"/>
              <a:gd name="connsiteY4" fmla="*/ 1083678 h 1136017"/>
              <a:gd name="connsiteX5" fmla="*/ 663292 w 802501"/>
              <a:gd name="connsiteY5" fmla="*/ 1136017 h 1136017"/>
              <a:gd name="connsiteX6" fmla="*/ 132658 w 802501"/>
              <a:gd name="connsiteY6" fmla="*/ 1136017 h 1136017"/>
              <a:gd name="connsiteX7" fmla="*/ 0 w 802501"/>
              <a:gd name="connsiteY7" fmla="*/ 1003359 h 1136017"/>
              <a:gd name="connsiteX8" fmla="*/ 0 w 802501"/>
              <a:gd name="connsiteY8" fmla="*/ 132658 h 1136017"/>
              <a:gd name="connsiteX0" fmla="*/ 0 w 796355"/>
              <a:gd name="connsiteY0" fmla="*/ 132658 h 1136017"/>
              <a:gd name="connsiteX1" fmla="*/ 132658 w 796355"/>
              <a:gd name="connsiteY1" fmla="*/ 0 h 1136017"/>
              <a:gd name="connsiteX2" fmla="*/ 663292 w 796355"/>
              <a:gd name="connsiteY2" fmla="*/ 0 h 1136017"/>
              <a:gd name="connsiteX3" fmla="*/ 795950 w 796355"/>
              <a:gd name="connsiteY3" fmla="*/ 132658 h 1136017"/>
              <a:gd name="connsiteX4" fmla="*/ 795951 w 796355"/>
              <a:gd name="connsiteY4" fmla="*/ 1133105 h 1136017"/>
              <a:gd name="connsiteX5" fmla="*/ 663292 w 796355"/>
              <a:gd name="connsiteY5" fmla="*/ 1136017 h 1136017"/>
              <a:gd name="connsiteX6" fmla="*/ 132658 w 796355"/>
              <a:gd name="connsiteY6" fmla="*/ 1136017 h 1136017"/>
              <a:gd name="connsiteX7" fmla="*/ 0 w 796355"/>
              <a:gd name="connsiteY7" fmla="*/ 1003359 h 1136017"/>
              <a:gd name="connsiteX8" fmla="*/ 0 w 796355"/>
              <a:gd name="connsiteY8" fmla="*/ 132658 h 113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355" h="1136017">
                <a:moveTo>
                  <a:pt x="0" y="132658"/>
                </a:moveTo>
                <a:cubicBezTo>
                  <a:pt x="0" y="59393"/>
                  <a:pt x="59393" y="0"/>
                  <a:pt x="132658" y="0"/>
                </a:cubicBezTo>
                <a:lnTo>
                  <a:pt x="663292" y="0"/>
                </a:lnTo>
                <a:cubicBezTo>
                  <a:pt x="736557" y="0"/>
                  <a:pt x="795950" y="59393"/>
                  <a:pt x="795950" y="132658"/>
                </a:cubicBezTo>
                <a:cubicBezTo>
                  <a:pt x="795950" y="422892"/>
                  <a:pt x="789773" y="1133981"/>
                  <a:pt x="795951" y="1133105"/>
                </a:cubicBezTo>
                <a:cubicBezTo>
                  <a:pt x="802129" y="1132229"/>
                  <a:pt x="736557" y="1136017"/>
                  <a:pt x="663292" y="1136017"/>
                </a:cubicBezTo>
                <a:lnTo>
                  <a:pt x="132658" y="1136017"/>
                </a:lnTo>
                <a:cubicBezTo>
                  <a:pt x="59393" y="1136017"/>
                  <a:pt x="0" y="1076624"/>
                  <a:pt x="0" y="1003359"/>
                </a:cubicBezTo>
                <a:lnTo>
                  <a:pt x="0" y="132658"/>
                </a:lnTo>
                <a:close/>
              </a:path>
            </a:pathLst>
          </a:custGeom>
        </p:spPr>
        <p:txBody>
          <a:bodyPr vert="horz">
            <a:noAutofit/>
          </a:bodyPr>
          <a:lstStyle>
            <a:lvl1pPr marL="0" indent="0">
              <a:buNone/>
              <a:defRPr sz="900"/>
            </a:lvl1pPr>
          </a:lstStyle>
          <a:p>
            <a:r>
              <a:rPr lang="en-US"/>
              <a:t>Insert portrait picture</a:t>
            </a:r>
          </a:p>
        </p:txBody>
      </p:sp>
      <p:sp>
        <p:nvSpPr>
          <p:cNvPr id="62" name="Picture Placeholder 7">
            <a:extLst>
              <a:ext uri="{FF2B5EF4-FFF2-40B4-BE49-F238E27FC236}">
                <a16:creationId xmlns:a16="http://schemas.microsoft.com/office/drawing/2014/main" id="{6B8E9C30-C108-724C-922E-753B37926290}"/>
              </a:ext>
            </a:extLst>
          </p:cNvPr>
          <p:cNvSpPr>
            <a:spLocks noGrp="1"/>
          </p:cNvSpPr>
          <p:nvPr>
            <p:ph type="pic" sz="quarter" idx="42" hasCustomPrompt="1"/>
          </p:nvPr>
        </p:nvSpPr>
        <p:spPr>
          <a:xfrm>
            <a:off x="8345193" y="4743105"/>
            <a:ext cx="796355" cy="1136017"/>
          </a:xfrm>
          <a:custGeom>
            <a:avLst/>
            <a:gdLst>
              <a:gd name="connsiteX0" fmla="*/ 0 w 795950"/>
              <a:gd name="connsiteY0" fmla="*/ 132658 h 1136017"/>
              <a:gd name="connsiteX1" fmla="*/ 132658 w 795950"/>
              <a:gd name="connsiteY1" fmla="*/ 0 h 1136017"/>
              <a:gd name="connsiteX2" fmla="*/ 663292 w 795950"/>
              <a:gd name="connsiteY2" fmla="*/ 0 h 1136017"/>
              <a:gd name="connsiteX3" fmla="*/ 795950 w 795950"/>
              <a:gd name="connsiteY3" fmla="*/ 132658 h 1136017"/>
              <a:gd name="connsiteX4" fmla="*/ 795950 w 795950"/>
              <a:gd name="connsiteY4" fmla="*/ 1003359 h 1136017"/>
              <a:gd name="connsiteX5" fmla="*/ 663292 w 795950"/>
              <a:gd name="connsiteY5" fmla="*/ 1136017 h 1136017"/>
              <a:gd name="connsiteX6" fmla="*/ 132658 w 795950"/>
              <a:gd name="connsiteY6" fmla="*/ 1136017 h 1136017"/>
              <a:gd name="connsiteX7" fmla="*/ 0 w 795950"/>
              <a:gd name="connsiteY7" fmla="*/ 1003359 h 1136017"/>
              <a:gd name="connsiteX8" fmla="*/ 0 w 795950"/>
              <a:gd name="connsiteY8" fmla="*/ 132658 h 1136017"/>
              <a:gd name="connsiteX0" fmla="*/ 0 w 802129"/>
              <a:gd name="connsiteY0" fmla="*/ 132658 h 1138782"/>
              <a:gd name="connsiteX1" fmla="*/ 132658 w 802129"/>
              <a:gd name="connsiteY1" fmla="*/ 0 h 1138782"/>
              <a:gd name="connsiteX2" fmla="*/ 663292 w 802129"/>
              <a:gd name="connsiteY2" fmla="*/ 0 h 1138782"/>
              <a:gd name="connsiteX3" fmla="*/ 795950 w 802129"/>
              <a:gd name="connsiteY3" fmla="*/ 132658 h 1138782"/>
              <a:gd name="connsiteX4" fmla="*/ 802129 w 802129"/>
              <a:gd name="connsiteY4" fmla="*/ 1083678 h 1138782"/>
              <a:gd name="connsiteX5" fmla="*/ 663292 w 802129"/>
              <a:gd name="connsiteY5" fmla="*/ 1136017 h 1138782"/>
              <a:gd name="connsiteX6" fmla="*/ 132658 w 802129"/>
              <a:gd name="connsiteY6" fmla="*/ 1136017 h 1138782"/>
              <a:gd name="connsiteX7" fmla="*/ 0 w 802129"/>
              <a:gd name="connsiteY7" fmla="*/ 1003359 h 1138782"/>
              <a:gd name="connsiteX8" fmla="*/ 0 w 802129"/>
              <a:gd name="connsiteY8" fmla="*/ 132658 h 1138782"/>
              <a:gd name="connsiteX0" fmla="*/ 0 w 802501"/>
              <a:gd name="connsiteY0" fmla="*/ 132658 h 1136017"/>
              <a:gd name="connsiteX1" fmla="*/ 132658 w 802501"/>
              <a:gd name="connsiteY1" fmla="*/ 0 h 1136017"/>
              <a:gd name="connsiteX2" fmla="*/ 663292 w 802501"/>
              <a:gd name="connsiteY2" fmla="*/ 0 h 1136017"/>
              <a:gd name="connsiteX3" fmla="*/ 795950 w 802501"/>
              <a:gd name="connsiteY3" fmla="*/ 132658 h 1136017"/>
              <a:gd name="connsiteX4" fmla="*/ 802129 w 802501"/>
              <a:gd name="connsiteY4" fmla="*/ 1083678 h 1136017"/>
              <a:gd name="connsiteX5" fmla="*/ 663292 w 802501"/>
              <a:gd name="connsiteY5" fmla="*/ 1136017 h 1136017"/>
              <a:gd name="connsiteX6" fmla="*/ 132658 w 802501"/>
              <a:gd name="connsiteY6" fmla="*/ 1136017 h 1136017"/>
              <a:gd name="connsiteX7" fmla="*/ 0 w 802501"/>
              <a:gd name="connsiteY7" fmla="*/ 1003359 h 1136017"/>
              <a:gd name="connsiteX8" fmla="*/ 0 w 802501"/>
              <a:gd name="connsiteY8" fmla="*/ 132658 h 1136017"/>
              <a:gd name="connsiteX0" fmla="*/ 0 w 796355"/>
              <a:gd name="connsiteY0" fmla="*/ 132658 h 1136017"/>
              <a:gd name="connsiteX1" fmla="*/ 132658 w 796355"/>
              <a:gd name="connsiteY1" fmla="*/ 0 h 1136017"/>
              <a:gd name="connsiteX2" fmla="*/ 663292 w 796355"/>
              <a:gd name="connsiteY2" fmla="*/ 0 h 1136017"/>
              <a:gd name="connsiteX3" fmla="*/ 795950 w 796355"/>
              <a:gd name="connsiteY3" fmla="*/ 132658 h 1136017"/>
              <a:gd name="connsiteX4" fmla="*/ 795951 w 796355"/>
              <a:gd name="connsiteY4" fmla="*/ 1133105 h 1136017"/>
              <a:gd name="connsiteX5" fmla="*/ 663292 w 796355"/>
              <a:gd name="connsiteY5" fmla="*/ 1136017 h 1136017"/>
              <a:gd name="connsiteX6" fmla="*/ 132658 w 796355"/>
              <a:gd name="connsiteY6" fmla="*/ 1136017 h 1136017"/>
              <a:gd name="connsiteX7" fmla="*/ 0 w 796355"/>
              <a:gd name="connsiteY7" fmla="*/ 1003359 h 1136017"/>
              <a:gd name="connsiteX8" fmla="*/ 0 w 796355"/>
              <a:gd name="connsiteY8" fmla="*/ 132658 h 113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355" h="1136017">
                <a:moveTo>
                  <a:pt x="0" y="132658"/>
                </a:moveTo>
                <a:cubicBezTo>
                  <a:pt x="0" y="59393"/>
                  <a:pt x="59393" y="0"/>
                  <a:pt x="132658" y="0"/>
                </a:cubicBezTo>
                <a:lnTo>
                  <a:pt x="663292" y="0"/>
                </a:lnTo>
                <a:cubicBezTo>
                  <a:pt x="736557" y="0"/>
                  <a:pt x="795950" y="59393"/>
                  <a:pt x="795950" y="132658"/>
                </a:cubicBezTo>
                <a:cubicBezTo>
                  <a:pt x="795950" y="422892"/>
                  <a:pt x="789773" y="1133981"/>
                  <a:pt x="795951" y="1133105"/>
                </a:cubicBezTo>
                <a:cubicBezTo>
                  <a:pt x="802129" y="1132229"/>
                  <a:pt x="736557" y="1136017"/>
                  <a:pt x="663292" y="1136017"/>
                </a:cubicBezTo>
                <a:lnTo>
                  <a:pt x="132658" y="1136017"/>
                </a:lnTo>
                <a:cubicBezTo>
                  <a:pt x="59393" y="1136017"/>
                  <a:pt x="0" y="1076624"/>
                  <a:pt x="0" y="1003359"/>
                </a:cubicBezTo>
                <a:lnTo>
                  <a:pt x="0" y="132658"/>
                </a:lnTo>
                <a:close/>
              </a:path>
            </a:pathLst>
          </a:custGeom>
        </p:spPr>
        <p:txBody>
          <a:bodyPr vert="horz">
            <a:noAutofit/>
          </a:bodyPr>
          <a:lstStyle>
            <a:lvl1pPr marL="0" indent="0">
              <a:buNone/>
              <a:defRPr sz="900"/>
            </a:lvl1pPr>
          </a:lstStyle>
          <a:p>
            <a:r>
              <a:rPr lang="en-US"/>
              <a:t>Insert portrait picture</a:t>
            </a:r>
          </a:p>
        </p:txBody>
      </p:sp>
      <p:sp>
        <p:nvSpPr>
          <p:cNvPr id="64" name="Title 14">
            <a:extLst>
              <a:ext uri="{FF2B5EF4-FFF2-40B4-BE49-F238E27FC236}">
                <a16:creationId xmlns:a16="http://schemas.microsoft.com/office/drawing/2014/main" id="{1F5D29F1-20FD-5543-93E2-13B3CCE0DEE9}"/>
              </a:ext>
            </a:extLst>
          </p:cNvPr>
          <p:cNvSpPr>
            <a:spLocks noGrp="1"/>
          </p:cNvSpPr>
          <p:nvPr>
            <p:ph type="title"/>
          </p:nvPr>
        </p:nvSpPr>
        <p:spPr>
          <a:xfrm>
            <a:off x="479333" y="732547"/>
            <a:ext cx="11485359" cy="1661100"/>
          </a:xfrm>
        </p:spPr>
        <p:txBody>
          <a:bodyPr anchor="b">
            <a:noAutofit/>
          </a:bodyPr>
          <a:lstStyle>
            <a:lvl1pPr marL="0" algn="l" defTabSz="914400" rtl="0" eaLnBrk="1" latinLnBrk="0" hangingPunct="1">
              <a:lnSpc>
                <a:spcPts val="7000"/>
              </a:lnSpc>
              <a:defRPr lang="en-US" sz="8800" b="1" i="0" kern="1200" dirty="0">
                <a:solidFill>
                  <a:schemeClr val="tx1"/>
                </a:solidFill>
                <a:latin typeface="Century Gothic" panose="020B0502020202020204" pitchFamily="34" charset="0"/>
                <a:ea typeface="+mn-ea"/>
                <a:cs typeface="+mn-cs"/>
              </a:defRPr>
            </a:lvl1pPr>
          </a:lstStyle>
          <a:p>
            <a:r>
              <a:rPr lang="da-DK"/>
              <a:t>Klik for at redigere titeltypografien i masteren</a:t>
            </a:r>
            <a:endParaRPr lang="en-US"/>
          </a:p>
        </p:txBody>
      </p:sp>
      <p:sp>
        <p:nvSpPr>
          <p:cNvPr id="65" name="Text Placeholder 40">
            <a:extLst>
              <a:ext uri="{FF2B5EF4-FFF2-40B4-BE49-F238E27FC236}">
                <a16:creationId xmlns:a16="http://schemas.microsoft.com/office/drawing/2014/main" id="{7BE42D3A-E692-2D4B-83B8-D06F391DF002}"/>
              </a:ext>
            </a:extLst>
          </p:cNvPr>
          <p:cNvSpPr>
            <a:spLocks noGrp="1"/>
          </p:cNvSpPr>
          <p:nvPr>
            <p:ph type="body" sz="quarter" idx="43"/>
          </p:nvPr>
        </p:nvSpPr>
        <p:spPr>
          <a:xfrm>
            <a:off x="479333" y="2869052"/>
            <a:ext cx="5576887" cy="633064"/>
          </a:xfrm>
        </p:spPr>
        <p:txBody>
          <a:bodyPr anchor="t">
            <a:normAutofit/>
          </a:bodyPr>
          <a:lstStyle>
            <a:lvl1pPr marL="0" indent="0" algn="l" defTabSz="914400" rtl="0" eaLnBrk="1" latinLnBrk="0" hangingPunct="1">
              <a:lnSpc>
                <a:spcPct val="100000"/>
              </a:lnSpc>
              <a:buNone/>
              <a:defRPr lang="en-GB" sz="1600" b="0" i="0" kern="1200" dirty="0">
                <a:solidFill>
                  <a:schemeClr val="tx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66" name="Text Placeholder 40">
            <a:extLst>
              <a:ext uri="{FF2B5EF4-FFF2-40B4-BE49-F238E27FC236}">
                <a16:creationId xmlns:a16="http://schemas.microsoft.com/office/drawing/2014/main" id="{E0F3ED7B-752A-D849-8A17-905A07742827}"/>
              </a:ext>
            </a:extLst>
          </p:cNvPr>
          <p:cNvSpPr>
            <a:spLocks noGrp="1"/>
          </p:cNvSpPr>
          <p:nvPr>
            <p:ph type="body" sz="quarter" idx="44"/>
          </p:nvPr>
        </p:nvSpPr>
        <p:spPr>
          <a:xfrm>
            <a:off x="479333" y="2393648"/>
            <a:ext cx="5576887" cy="487897"/>
          </a:xfrm>
        </p:spPr>
        <p:txBody>
          <a:bodyPr anchor="b">
            <a:normAutofit/>
          </a:bodyPr>
          <a:lstStyle>
            <a:lvl1pPr marL="0" indent="0" algn="l" defTabSz="914400" rtl="0" eaLnBrk="1" latinLnBrk="0" hangingPunct="1">
              <a:lnSpc>
                <a:spcPct val="100000"/>
              </a:lnSpc>
              <a:buNone/>
              <a:defRPr lang="en-GB" sz="2400" b="0" i="0" kern="1200" dirty="0">
                <a:solidFill>
                  <a:schemeClr val="tx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pic>
        <p:nvPicPr>
          <p:cNvPr id="32" name="Billede 31" descr="Et billede, der indeholder skilt, sidder, gade, stor&#10;&#10;Automatisk genereret beskrivelse">
            <a:extLst>
              <a:ext uri="{FF2B5EF4-FFF2-40B4-BE49-F238E27FC236}">
                <a16:creationId xmlns:a16="http://schemas.microsoft.com/office/drawing/2014/main" id="{CA19E207-A6EE-46E1-9CE7-3AA1E5D026CA}"/>
              </a:ext>
            </a:extLst>
          </p:cNvPr>
          <p:cNvPicPr>
            <a:picLocks noChangeAspect="1"/>
          </p:cNvPicPr>
          <p:nvPr userDrawn="1"/>
        </p:nvPicPr>
        <p:blipFill>
          <a:blip r:embed="rId2"/>
          <a:stretch>
            <a:fillRect/>
          </a:stretch>
        </p:blipFill>
        <p:spPr>
          <a:xfrm>
            <a:off x="10853354" y="365125"/>
            <a:ext cx="928155" cy="475508"/>
          </a:xfrm>
          <a:prstGeom prst="rect">
            <a:avLst/>
          </a:prstGeom>
        </p:spPr>
      </p:pic>
    </p:spTree>
    <p:extLst>
      <p:ext uri="{BB962C8B-B14F-4D97-AF65-F5344CB8AC3E}">
        <p14:creationId xmlns:p14="http://schemas.microsoft.com/office/powerpoint/2010/main" val="1013242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65">
                                            <p:txEl>
                                              <p:pRg st="0" end="0"/>
                                            </p:txEl>
                                          </p:spTgt>
                                        </p:tgtEl>
                                        <p:attrNameLst>
                                          <p:attrName>style.visibility</p:attrName>
                                        </p:attrNameLst>
                                      </p:cBhvr>
                                      <p:to>
                                        <p:strVal val="visible"/>
                                      </p:to>
                                    </p:set>
                                    <p:animEffect transition="in" filter="fade">
                                      <p:cBhvr>
                                        <p:cTn id="7" dur="1000"/>
                                        <p:tgtEl>
                                          <p:spTgt spid="65">
                                            <p:txEl>
                                              <p:pRg st="0" end="0"/>
                                            </p:txEl>
                                          </p:spTgt>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66">
                                            <p:txEl>
                                              <p:pRg st="0" end="0"/>
                                            </p:txEl>
                                          </p:spTgt>
                                        </p:tgtEl>
                                        <p:attrNameLst>
                                          <p:attrName>style.visibility</p:attrName>
                                        </p:attrNameLst>
                                      </p:cBhvr>
                                      <p:to>
                                        <p:strVal val="visible"/>
                                      </p:to>
                                    </p:set>
                                    <p:animEffect transition="in" filter="fade">
                                      <p:cBhvr>
                                        <p:cTn id="10" dur="1000"/>
                                        <p:tgtEl>
                                          <p:spTgt spid="66">
                                            <p:txEl>
                                              <p:pRg st="0" end="0"/>
                                            </p:txEl>
                                          </p:spTgt>
                                        </p:tgtEl>
                                      </p:cBhvr>
                                    </p:animEffect>
                                  </p:childTnLst>
                                </p:cTn>
                              </p:par>
                              <p:par>
                                <p:cTn id="11" presetID="10" presetClass="entr" presetSubtype="0" fill="hold" grpId="0" nodeType="withEffect" nodePh="1">
                                  <p:stCondLst>
                                    <p:cond delay="0"/>
                                  </p:stCondLst>
                                  <p:endCondLst>
                                    <p:cond evt="begin" delay="0">
                                      <p:tn val="11"/>
                                    </p:cond>
                                  </p:endCondLst>
                                  <p:childTnLst>
                                    <p:set>
                                      <p:cBhvr>
                                        <p:cTn id="12" dur="1" fill="hold">
                                          <p:stCondLst>
                                            <p:cond delay="0"/>
                                          </p:stCondLst>
                                        </p:cTn>
                                        <p:tgtEl>
                                          <p:spTgt spid="64"/>
                                        </p:tgtEl>
                                        <p:attrNameLst>
                                          <p:attrName>style.visibility</p:attrName>
                                        </p:attrNameLst>
                                      </p:cBhvr>
                                      <p:to>
                                        <p:strVal val="visible"/>
                                      </p:to>
                                    </p:set>
                                    <p:animEffect transition="in" filter="fade">
                                      <p:cBhvr>
                                        <p:cTn id="13" dur="1000"/>
                                        <p:tgtEl>
                                          <p:spTgt spid="64"/>
                                        </p:tgtEl>
                                      </p:cBhvr>
                                    </p:animEffect>
                                  </p:childTnLst>
                                </p:cTn>
                              </p:par>
                              <p:par>
                                <p:cTn id="14" presetID="6" presetClass="emph" presetSubtype="0" repeatCount="0" accel="50000" decel="50000" fill="hold" grpId="0" nodeType="withEffect">
                                  <p:stCondLst>
                                    <p:cond delay="0"/>
                                  </p:stCondLst>
                                  <p:childTnLst>
                                    <p:animScale>
                                      <p:cBhvr>
                                        <p:cTn id="15" dur="1000" fill="hold"/>
                                        <p:tgtEl>
                                          <p:spTgt spid="67"/>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4" grpId="0"/>
      <p:bldP spid="65"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65"/>
                        </p:tgtEl>
                        <p:attrNameLst>
                          <p:attrName>style.visibility</p:attrName>
                        </p:attrNameLst>
                      </p:cBhvr>
                      <p:to>
                        <p:strVal val="visible"/>
                      </p:to>
                    </p:set>
                    <p:animEffect transition="in" filter="fade">
                      <p:cBhvr>
                        <p:cTn dur="1000"/>
                        <p:tgtEl>
                          <p:spTgt spid="65"/>
                        </p:tgtEl>
                      </p:cBhvr>
                    </p:animEffect>
                  </p:childTnLst>
                </p:cTn>
              </p:par>
            </p:tnLst>
          </p:tmpl>
        </p:tmplLst>
      </p:bldP>
      <p:bldP spid="66"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66"/>
                        </p:tgtEl>
                        <p:attrNameLst>
                          <p:attrName>style.visibility</p:attrName>
                        </p:attrNameLst>
                      </p:cBhvr>
                      <p:to>
                        <p:strVal val="visible"/>
                      </p:to>
                    </p:set>
                    <p:animEffect transition="in" filter="fade">
                      <p:cBhvr>
                        <p:cTn dur="1000"/>
                        <p:tgtEl>
                          <p:spTgt spid="66"/>
                        </p:tgtEl>
                      </p:cBhvr>
                    </p:animEffect>
                  </p:childTnLst>
                </p:cTn>
              </p:par>
            </p:tnLst>
          </p:tmpl>
        </p:tmplLst>
      </p:bldP>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Kontakt_12 personer">
    <p:spTree>
      <p:nvGrpSpPr>
        <p:cNvPr id="1" name=""/>
        <p:cNvGrpSpPr/>
        <p:nvPr/>
      </p:nvGrpSpPr>
      <p:grpSpPr>
        <a:xfrm>
          <a:off x="0" y="0"/>
          <a:ext cx="0" cy="0"/>
          <a:chOff x="0" y="0"/>
          <a:chExt cx="0" cy="0"/>
        </a:xfrm>
      </p:grpSpPr>
      <p:sp>
        <p:nvSpPr>
          <p:cNvPr id="34" name="Text Placeholder 33">
            <a:extLst>
              <a:ext uri="{FF2B5EF4-FFF2-40B4-BE49-F238E27FC236}">
                <a16:creationId xmlns:a16="http://schemas.microsoft.com/office/drawing/2014/main" id="{927B2D31-1F75-C146-BE9A-CDC7A38F726C}"/>
              </a:ext>
            </a:extLst>
          </p:cNvPr>
          <p:cNvSpPr>
            <a:spLocks noGrp="1"/>
          </p:cNvSpPr>
          <p:nvPr>
            <p:ph type="body" sz="quarter" idx="15"/>
          </p:nvPr>
        </p:nvSpPr>
        <p:spPr>
          <a:xfrm>
            <a:off x="1358108" y="1583389"/>
            <a:ext cx="2881383" cy="349400"/>
          </a:xfrm>
        </p:spPr>
        <p:txBody>
          <a:bodyPr anchor="b">
            <a:noAutofit/>
          </a:bodyPr>
          <a:lstStyle>
            <a:lvl1pPr marL="0" indent="0" algn="l" defTabSz="914400" rtl="0" eaLnBrk="1" latinLnBrk="0" hangingPunct="1">
              <a:lnSpc>
                <a:spcPts val="1000"/>
              </a:lnSpc>
              <a:buNone/>
              <a:defRPr lang="en-GB" sz="1200" b="1"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a:r>
              <a:rPr lang="da-DK"/>
              <a:t>Klik for at redigere teksttypografierne i masteren</a:t>
            </a:r>
          </a:p>
        </p:txBody>
      </p:sp>
      <p:sp>
        <p:nvSpPr>
          <p:cNvPr id="35" name="Text Placeholder 35">
            <a:extLst>
              <a:ext uri="{FF2B5EF4-FFF2-40B4-BE49-F238E27FC236}">
                <a16:creationId xmlns:a16="http://schemas.microsoft.com/office/drawing/2014/main" id="{286CDB8E-984A-7548-9400-AA342C4432F1}"/>
              </a:ext>
            </a:extLst>
          </p:cNvPr>
          <p:cNvSpPr>
            <a:spLocks noGrp="1"/>
          </p:cNvSpPr>
          <p:nvPr>
            <p:ph type="body" sz="quarter" idx="16"/>
          </p:nvPr>
        </p:nvSpPr>
        <p:spPr>
          <a:xfrm>
            <a:off x="1358108" y="1920205"/>
            <a:ext cx="2881383" cy="400399"/>
          </a:xfrm>
        </p:spPr>
        <p:txBody>
          <a:bodyPr anchor="t">
            <a:noAutofit/>
          </a:bodyPr>
          <a:lstStyle>
            <a:lvl1pPr marL="0" indent="0" algn="l" defTabSz="914400" rtl="0" eaLnBrk="1" latinLnBrk="0" hangingPunct="1">
              <a:lnSpc>
                <a:spcPct val="100000"/>
              </a:lnSpc>
              <a:buNone/>
              <a:defRPr lang="en-GB" sz="900" b="0"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a:r>
              <a:rPr lang="da-DK"/>
              <a:t>Klik for at redigere teksttypografierne i masteren</a:t>
            </a:r>
          </a:p>
        </p:txBody>
      </p:sp>
      <p:sp>
        <p:nvSpPr>
          <p:cNvPr id="36" name="Text Placeholder 40">
            <a:extLst>
              <a:ext uri="{FF2B5EF4-FFF2-40B4-BE49-F238E27FC236}">
                <a16:creationId xmlns:a16="http://schemas.microsoft.com/office/drawing/2014/main" id="{E84870BA-35A2-334B-8C03-B9C53DD534C3}"/>
              </a:ext>
            </a:extLst>
          </p:cNvPr>
          <p:cNvSpPr>
            <a:spLocks noGrp="1"/>
          </p:cNvSpPr>
          <p:nvPr>
            <p:ph type="body" sz="quarter" idx="18"/>
          </p:nvPr>
        </p:nvSpPr>
        <p:spPr>
          <a:xfrm>
            <a:off x="1358108" y="2327568"/>
            <a:ext cx="2881383" cy="346829"/>
          </a:xfrm>
        </p:spPr>
        <p:txBody>
          <a:bodyPr anchor="b">
            <a:normAutofit/>
          </a:bodyPr>
          <a:lstStyle>
            <a:lvl1pPr marL="0" indent="0" algn="l" defTabSz="914400" rtl="0" eaLnBrk="1" latinLnBrk="0" hangingPunct="1">
              <a:buNone/>
              <a:defRPr lang="en-GB" sz="900" kern="1200" dirty="0">
                <a:solidFill>
                  <a:schemeClr val="tx1"/>
                </a:solidFill>
                <a:latin typeface="Century Gothic" panose="020B0502020202020204" pitchFamily="34" charset="0"/>
                <a:ea typeface="+mn-ea"/>
                <a:cs typeface="+mn-cs"/>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38" name="Text Placeholder 33">
            <a:extLst>
              <a:ext uri="{FF2B5EF4-FFF2-40B4-BE49-F238E27FC236}">
                <a16:creationId xmlns:a16="http://schemas.microsoft.com/office/drawing/2014/main" id="{CC5DD1DA-BD73-104A-A0E2-8D72275D9EFA}"/>
              </a:ext>
            </a:extLst>
          </p:cNvPr>
          <p:cNvSpPr>
            <a:spLocks noGrp="1"/>
          </p:cNvSpPr>
          <p:nvPr>
            <p:ph type="body" sz="quarter" idx="19"/>
          </p:nvPr>
        </p:nvSpPr>
        <p:spPr>
          <a:xfrm>
            <a:off x="1358108" y="2891890"/>
            <a:ext cx="2881383" cy="349400"/>
          </a:xfrm>
        </p:spPr>
        <p:txBody>
          <a:bodyPr anchor="b">
            <a:noAutofit/>
          </a:bodyPr>
          <a:lstStyle>
            <a:lvl1pPr marL="0" indent="0" algn="l" defTabSz="914400" rtl="0" eaLnBrk="1" latinLnBrk="0" hangingPunct="1">
              <a:lnSpc>
                <a:spcPts val="1000"/>
              </a:lnSpc>
              <a:buNone/>
              <a:defRPr lang="en-GB" sz="1200" b="1"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a:r>
              <a:rPr lang="da-DK"/>
              <a:t>Klik for at redigere teksttypografierne i masteren</a:t>
            </a:r>
          </a:p>
        </p:txBody>
      </p:sp>
      <p:sp>
        <p:nvSpPr>
          <p:cNvPr id="39" name="Text Placeholder 35">
            <a:extLst>
              <a:ext uri="{FF2B5EF4-FFF2-40B4-BE49-F238E27FC236}">
                <a16:creationId xmlns:a16="http://schemas.microsoft.com/office/drawing/2014/main" id="{D2317401-1D9C-964D-90E5-AFF0D40AC6CC}"/>
              </a:ext>
            </a:extLst>
          </p:cNvPr>
          <p:cNvSpPr>
            <a:spLocks noGrp="1"/>
          </p:cNvSpPr>
          <p:nvPr>
            <p:ph type="body" sz="quarter" idx="20"/>
          </p:nvPr>
        </p:nvSpPr>
        <p:spPr>
          <a:xfrm>
            <a:off x="1358108" y="3228706"/>
            <a:ext cx="2881383" cy="400399"/>
          </a:xfrm>
        </p:spPr>
        <p:txBody>
          <a:bodyPr anchor="t">
            <a:noAutofit/>
          </a:bodyPr>
          <a:lstStyle>
            <a:lvl1pPr marL="0" indent="0" algn="l" defTabSz="914400" rtl="0" eaLnBrk="1" latinLnBrk="0" hangingPunct="1">
              <a:lnSpc>
                <a:spcPct val="100000"/>
              </a:lnSpc>
              <a:buNone/>
              <a:defRPr lang="en-GB" sz="900" b="0"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a:r>
              <a:rPr lang="da-DK"/>
              <a:t>Klik for at redigere teksttypografierne i masteren</a:t>
            </a:r>
          </a:p>
        </p:txBody>
      </p:sp>
      <p:sp>
        <p:nvSpPr>
          <p:cNvPr id="40" name="Text Placeholder 40">
            <a:extLst>
              <a:ext uri="{FF2B5EF4-FFF2-40B4-BE49-F238E27FC236}">
                <a16:creationId xmlns:a16="http://schemas.microsoft.com/office/drawing/2014/main" id="{F51252D8-090D-4E4D-AFB0-147DC1BC58F7}"/>
              </a:ext>
            </a:extLst>
          </p:cNvPr>
          <p:cNvSpPr>
            <a:spLocks noGrp="1"/>
          </p:cNvSpPr>
          <p:nvPr>
            <p:ph type="body" sz="quarter" idx="21"/>
          </p:nvPr>
        </p:nvSpPr>
        <p:spPr>
          <a:xfrm>
            <a:off x="1358108" y="3636069"/>
            <a:ext cx="2881383" cy="346829"/>
          </a:xfrm>
        </p:spPr>
        <p:txBody>
          <a:bodyPr anchor="b">
            <a:normAutofit/>
          </a:bodyPr>
          <a:lstStyle>
            <a:lvl1pPr marL="0" indent="0" algn="l" defTabSz="914400" rtl="0" eaLnBrk="1" latinLnBrk="0" hangingPunct="1">
              <a:buNone/>
              <a:defRPr lang="en-GB" sz="900" kern="1200" dirty="0">
                <a:solidFill>
                  <a:schemeClr val="tx1"/>
                </a:solidFill>
                <a:latin typeface="Century Gothic" panose="020B0502020202020204" pitchFamily="34" charset="0"/>
                <a:ea typeface="+mn-ea"/>
                <a:cs typeface="+mn-cs"/>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42" name="Text Placeholder 33">
            <a:extLst>
              <a:ext uri="{FF2B5EF4-FFF2-40B4-BE49-F238E27FC236}">
                <a16:creationId xmlns:a16="http://schemas.microsoft.com/office/drawing/2014/main" id="{4144CDA5-9C2E-B743-94EC-FDEABDE1693E}"/>
              </a:ext>
            </a:extLst>
          </p:cNvPr>
          <p:cNvSpPr>
            <a:spLocks noGrp="1"/>
          </p:cNvSpPr>
          <p:nvPr>
            <p:ph type="body" sz="quarter" idx="23"/>
          </p:nvPr>
        </p:nvSpPr>
        <p:spPr>
          <a:xfrm>
            <a:off x="5321156" y="1560885"/>
            <a:ext cx="2881383" cy="349400"/>
          </a:xfrm>
        </p:spPr>
        <p:txBody>
          <a:bodyPr anchor="b">
            <a:noAutofit/>
          </a:bodyPr>
          <a:lstStyle>
            <a:lvl1pPr marL="0" indent="0" algn="l" defTabSz="914400" rtl="0" eaLnBrk="1" latinLnBrk="0" hangingPunct="1">
              <a:lnSpc>
                <a:spcPts val="1000"/>
              </a:lnSpc>
              <a:buNone/>
              <a:defRPr lang="en-GB" sz="1200" b="1"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a:r>
              <a:rPr lang="da-DK"/>
              <a:t>Klik for at redigere teksttypografierne i masteren</a:t>
            </a:r>
          </a:p>
        </p:txBody>
      </p:sp>
      <p:sp>
        <p:nvSpPr>
          <p:cNvPr id="43" name="Text Placeholder 35">
            <a:extLst>
              <a:ext uri="{FF2B5EF4-FFF2-40B4-BE49-F238E27FC236}">
                <a16:creationId xmlns:a16="http://schemas.microsoft.com/office/drawing/2014/main" id="{8F9D516C-2DC5-3C4F-9793-E3640F1D21A0}"/>
              </a:ext>
            </a:extLst>
          </p:cNvPr>
          <p:cNvSpPr>
            <a:spLocks noGrp="1"/>
          </p:cNvSpPr>
          <p:nvPr>
            <p:ph type="body" sz="quarter" idx="24"/>
          </p:nvPr>
        </p:nvSpPr>
        <p:spPr>
          <a:xfrm>
            <a:off x="5321156" y="1897701"/>
            <a:ext cx="2881383" cy="400399"/>
          </a:xfrm>
        </p:spPr>
        <p:txBody>
          <a:bodyPr anchor="t">
            <a:noAutofit/>
          </a:bodyPr>
          <a:lstStyle>
            <a:lvl1pPr marL="0" indent="0" algn="l" defTabSz="914400" rtl="0" eaLnBrk="1" latinLnBrk="0" hangingPunct="1">
              <a:lnSpc>
                <a:spcPct val="100000"/>
              </a:lnSpc>
              <a:buNone/>
              <a:defRPr lang="en-GB" sz="900" b="0"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a:r>
              <a:rPr lang="da-DK"/>
              <a:t>Klik for at redigere teksttypografierne i masteren</a:t>
            </a:r>
          </a:p>
        </p:txBody>
      </p:sp>
      <p:sp>
        <p:nvSpPr>
          <p:cNvPr id="44" name="Text Placeholder 40">
            <a:extLst>
              <a:ext uri="{FF2B5EF4-FFF2-40B4-BE49-F238E27FC236}">
                <a16:creationId xmlns:a16="http://schemas.microsoft.com/office/drawing/2014/main" id="{9C6C19C9-9C65-2844-857D-FA31B9D450B8}"/>
              </a:ext>
            </a:extLst>
          </p:cNvPr>
          <p:cNvSpPr>
            <a:spLocks noGrp="1"/>
          </p:cNvSpPr>
          <p:nvPr>
            <p:ph type="body" sz="quarter" idx="25"/>
          </p:nvPr>
        </p:nvSpPr>
        <p:spPr>
          <a:xfrm>
            <a:off x="5321156" y="2305064"/>
            <a:ext cx="2881383" cy="346829"/>
          </a:xfrm>
        </p:spPr>
        <p:txBody>
          <a:bodyPr anchor="b">
            <a:normAutofit/>
          </a:bodyPr>
          <a:lstStyle>
            <a:lvl1pPr marL="0" indent="0" algn="l" defTabSz="914400" rtl="0" eaLnBrk="1" latinLnBrk="0" hangingPunct="1">
              <a:buNone/>
              <a:defRPr lang="en-GB" sz="900" kern="1200" dirty="0">
                <a:solidFill>
                  <a:schemeClr val="tx1"/>
                </a:solidFill>
                <a:latin typeface="Century Gothic" panose="020B0502020202020204" pitchFamily="34" charset="0"/>
                <a:ea typeface="+mn-ea"/>
                <a:cs typeface="+mn-cs"/>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45" name="Picture Placeholder 7">
            <a:extLst>
              <a:ext uri="{FF2B5EF4-FFF2-40B4-BE49-F238E27FC236}">
                <a16:creationId xmlns:a16="http://schemas.microsoft.com/office/drawing/2014/main" id="{456CB993-3FA3-8948-BC39-BA8DD26470BD}"/>
              </a:ext>
            </a:extLst>
          </p:cNvPr>
          <p:cNvSpPr>
            <a:spLocks noGrp="1"/>
          </p:cNvSpPr>
          <p:nvPr>
            <p:ph type="pic" sz="quarter" idx="26" hasCustomPrompt="1"/>
          </p:nvPr>
        </p:nvSpPr>
        <p:spPr>
          <a:xfrm>
            <a:off x="419098" y="1560885"/>
            <a:ext cx="796355" cy="1136017"/>
          </a:xfrm>
          <a:custGeom>
            <a:avLst/>
            <a:gdLst>
              <a:gd name="connsiteX0" fmla="*/ 0 w 795950"/>
              <a:gd name="connsiteY0" fmla="*/ 132658 h 1136017"/>
              <a:gd name="connsiteX1" fmla="*/ 132658 w 795950"/>
              <a:gd name="connsiteY1" fmla="*/ 0 h 1136017"/>
              <a:gd name="connsiteX2" fmla="*/ 663292 w 795950"/>
              <a:gd name="connsiteY2" fmla="*/ 0 h 1136017"/>
              <a:gd name="connsiteX3" fmla="*/ 795950 w 795950"/>
              <a:gd name="connsiteY3" fmla="*/ 132658 h 1136017"/>
              <a:gd name="connsiteX4" fmla="*/ 795950 w 795950"/>
              <a:gd name="connsiteY4" fmla="*/ 1003359 h 1136017"/>
              <a:gd name="connsiteX5" fmla="*/ 663292 w 795950"/>
              <a:gd name="connsiteY5" fmla="*/ 1136017 h 1136017"/>
              <a:gd name="connsiteX6" fmla="*/ 132658 w 795950"/>
              <a:gd name="connsiteY6" fmla="*/ 1136017 h 1136017"/>
              <a:gd name="connsiteX7" fmla="*/ 0 w 795950"/>
              <a:gd name="connsiteY7" fmla="*/ 1003359 h 1136017"/>
              <a:gd name="connsiteX8" fmla="*/ 0 w 795950"/>
              <a:gd name="connsiteY8" fmla="*/ 132658 h 1136017"/>
              <a:gd name="connsiteX0" fmla="*/ 0 w 802129"/>
              <a:gd name="connsiteY0" fmla="*/ 132658 h 1138782"/>
              <a:gd name="connsiteX1" fmla="*/ 132658 w 802129"/>
              <a:gd name="connsiteY1" fmla="*/ 0 h 1138782"/>
              <a:gd name="connsiteX2" fmla="*/ 663292 w 802129"/>
              <a:gd name="connsiteY2" fmla="*/ 0 h 1138782"/>
              <a:gd name="connsiteX3" fmla="*/ 795950 w 802129"/>
              <a:gd name="connsiteY3" fmla="*/ 132658 h 1138782"/>
              <a:gd name="connsiteX4" fmla="*/ 802129 w 802129"/>
              <a:gd name="connsiteY4" fmla="*/ 1083678 h 1138782"/>
              <a:gd name="connsiteX5" fmla="*/ 663292 w 802129"/>
              <a:gd name="connsiteY5" fmla="*/ 1136017 h 1138782"/>
              <a:gd name="connsiteX6" fmla="*/ 132658 w 802129"/>
              <a:gd name="connsiteY6" fmla="*/ 1136017 h 1138782"/>
              <a:gd name="connsiteX7" fmla="*/ 0 w 802129"/>
              <a:gd name="connsiteY7" fmla="*/ 1003359 h 1138782"/>
              <a:gd name="connsiteX8" fmla="*/ 0 w 802129"/>
              <a:gd name="connsiteY8" fmla="*/ 132658 h 1138782"/>
              <a:gd name="connsiteX0" fmla="*/ 0 w 802501"/>
              <a:gd name="connsiteY0" fmla="*/ 132658 h 1136017"/>
              <a:gd name="connsiteX1" fmla="*/ 132658 w 802501"/>
              <a:gd name="connsiteY1" fmla="*/ 0 h 1136017"/>
              <a:gd name="connsiteX2" fmla="*/ 663292 w 802501"/>
              <a:gd name="connsiteY2" fmla="*/ 0 h 1136017"/>
              <a:gd name="connsiteX3" fmla="*/ 795950 w 802501"/>
              <a:gd name="connsiteY3" fmla="*/ 132658 h 1136017"/>
              <a:gd name="connsiteX4" fmla="*/ 802129 w 802501"/>
              <a:gd name="connsiteY4" fmla="*/ 1083678 h 1136017"/>
              <a:gd name="connsiteX5" fmla="*/ 663292 w 802501"/>
              <a:gd name="connsiteY5" fmla="*/ 1136017 h 1136017"/>
              <a:gd name="connsiteX6" fmla="*/ 132658 w 802501"/>
              <a:gd name="connsiteY6" fmla="*/ 1136017 h 1136017"/>
              <a:gd name="connsiteX7" fmla="*/ 0 w 802501"/>
              <a:gd name="connsiteY7" fmla="*/ 1003359 h 1136017"/>
              <a:gd name="connsiteX8" fmla="*/ 0 w 802501"/>
              <a:gd name="connsiteY8" fmla="*/ 132658 h 1136017"/>
              <a:gd name="connsiteX0" fmla="*/ 0 w 796355"/>
              <a:gd name="connsiteY0" fmla="*/ 132658 h 1136017"/>
              <a:gd name="connsiteX1" fmla="*/ 132658 w 796355"/>
              <a:gd name="connsiteY1" fmla="*/ 0 h 1136017"/>
              <a:gd name="connsiteX2" fmla="*/ 663292 w 796355"/>
              <a:gd name="connsiteY2" fmla="*/ 0 h 1136017"/>
              <a:gd name="connsiteX3" fmla="*/ 795950 w 796355"/>
              <a:gd name="connsiteY3" fmla="*/ 132658 h 1136017"/>
              <a:gd name="connsiteX4" fmla="*/ 795951 w 796355"/>
              <a:gd name="connsiteY4" fmla="*/ 1133105 h 1136017"/>
              <a:gd name="connsiteX5" fmla="*/ 663292 w 796355"/>
              <a:gd name="connsiteY5" fmla="*/ 1136017 h 1136017"/>
              <a:gd name="connsiteX6" fmla="*/ 132658 w 796355"/>
              <a:gd name="connsiteY6" fmla="*/ 1136017 h 1136017"/>
              <a:gd name="connsiteX7" fmla="*/ 0 w 796355"/>
              <a:gd name="connsiteY7" fmla="*/ 1003359 h 1136017"/>
              <a:gd name="connsiteX8" fmla="*/ 0 w 796355"/>
              <a:gd name="connsiteY8" fmla="*/ 132658 h 113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355" h="1136017">
                <a:moveTo>
                  <a:pt x="0" y="132658"/>
                </a:moveTo>
                <a:cubicBezTo>
                  <a:pt x="0" y="59393"/>
                  <a:pt x="59393" y="0"/>
                  <a:pt x="132658" y="0"/>
                </a:cubicBezTo>
                <a:lnTo>
                  <a:pt x="663292" y="0"/>
                </a:lnTo>
                <a:cubicBezTo>
                  <a:pt x="736557" y="0"/>
                  <a:pt x="795950" y="59393"/>
                  <a:pt x="795950" y="132658"/>
                </a:cubicBezTo>
                <a:cubicBezTo>
                  <a:pt x="795950" y="422892"/>
                  <a:pt x="789773" y="1133981"/>
                  <a:pt x="795951" y="1133105"/>
                </a:cubicBezTo>
                <a:cubicBezTo>
                  <a:pt x="802129" y="1132229"/>
                  <a:pt x="736557" y="1136017"/>
                  <a:pt x="663292" y="1136017"/>
                </a:cubicBezTo>
                <a:lnTo>
                  <a:pt x="132658" y="1136017"/>
                </a:lnTo>
                <a:cubicBezTo>
                  <a:pt x="59393" y="1136017"/>
                  <a:pt x="0" y="1076624"/>
                  <a:pt x="0" y="1003359"/>
                </a:cubicBezTo>
                <a:lnTo>
                  <a:pt x="0" y="132658"/>
                </a:lnTo>
                <a:close/>
              </a:path>
            </a:pathLst>
          </a:custGeom>
        </p:spPr>
        <p:txBody>
          <a:bodyPr vert="horz">
            <a:noAutofit/>
          </a:bodyPr>
          <a:lstStyle>
            <a:lvl1pPr marL="0" indent="0">
              <a:buNone/>
              <a:defRPr sz="900"/>
            </a:lvl1pPr>
          </a:lstStyle>
          <a:p>
            <a:r>
              <a:rPr lang="en-US"/>
              <a:t>Insert portrait picture</a:t>
            </a:r>
          </a:p>
        </p:txBody>
      </p:sp>
      <p:sp>
        <p:nvSpPr>
          <p:cNvPr id="46" name="Text Placeholder 33">
            <a:extLst>
              <a:ext uri="{FF2B5EF4-FFF2-40B4-BE49-F238E27FC236}">
                <a16:creationId xmlns:a16="http://schemas.microsoft.com/office/drawing/2014/main" id="{255E4147-6CE5-F24C-89F0-B3AF9FB7F259}"/>
              </a:ext>
            </a:extLst>
          </p:cNvPr>
          <p:cNvSpPr>
            <a:spLocks noGrp="1"/>
          </p:cNvSpPr>
          <p:nvPr>
            <p:ph type="body" sz="quarter" idx="27"/>
          </p:nvPr>
        </p:nvSpPr>
        <p:spPr>
          <a:xfrm>
            <a:off x="5321156" y="2869386"/>
            <a:ext cx="2881383" cy="349400"/>
          </a:xfrm>
        </p:spPr>
        <p:txBody>
          <a:bodyPr anchor="b">
            <a:noAutofit/>
          </a:bodyPr>
          <a:lstStyle>
            <a:lvl1pPr marL="0" indent="0" algn="l" defTabSz="914400" rtl="0" eaLnBrk="1" latinLnBrk="0" hangingPunct="1">
              <a:lnSpc>
                <a:spcPts val="1000"/>
              </a:lnSpc>
              <a:buNone/>
              <a:defRPr lang="en-GB" sz="1200" b="1"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a:r>
              <a:rPr lang="da-DK"/>
              <a:t>Klik for at redigere teksttypografierne i masteren</a:t>
            </a:r>
          </a:p>
        </p:txBody>
      </p:sp>
      <p:sp>
        <p:nvSpPr>
          <p:cNvPr id="47" name="Text Placeholder 35">
            <a:extLst>
              <a:ext uri="{FF2B5EF4-FFF2-40B4-BE49-F238E27FC236}">
                <a16:creationId xmlns:a16="http://schemas.microsoft.com/office/drawing/2014/main" id="{58AE7AA4-2CC9-D04D-AA5E-D5D11EED3F42}"/>
              </a:ext>
            </a:extLst>
          </p:cNvPr>
          <p:cNvSpPr>
            <a:spLocks noGrp="1"/>
          </p:cNvSpPr>
          <p:nvPr>
            <p:ph type="body" sz="quarter" idx="28"/>
          </p:nvPr>
        </p:nvSpPr>
        <p:spPr>
          <a:xfrm>
            <a:off x="5321156" y="3206202"/>
            <a:ext cx="2881383" cy="400399"/>
          </a:xfrm>
        </p:spPr>
        <p:txBody>
          <a:bodyPr anchor="t">
            <a:noAutofit/>
          </a:bodyPr>
          <a:lstStyle>
            <a:lvl1pPr marL="0" indent="0" algn="l" defTabSz="914400" rtl="0" eaLnBrk="1" latinLnBrk="0" hangingPunct="1">
              <a:lnSpc>
                <a:spcPct val="100000"/>
              </a:lnSpc>
              <a:buNone/>
              <a:defRPr lang="en-GB" sz="900" b="0"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a:r>
              <a:rPr lang="da-DK"/>
              <a:t>Klik for at redigere teksttypografierne i masteren</a:t>
            </a:r>
          </a:p>
        </p:txBody>
      </p:sp>
      <p:sp>
        <p:nvSpPr>
          <p:cNvPr id="48" name="Text Placeholder 40">
            <a:extLst>
              <a:ext uri="{FF2B5EF4-FFF2-40B4-BE49-F238E27FC236}">
                <a16:creationId xmlns:a16="http://schemas.microsoft.com/office/drawing/2014/main" id="{7E06EBFB-0C4E-CC4A-915C-B1A91999328D}"/>
              </a:ext>
            </a:extLst>
          </p:cNvPr>
          <p:cNvSpPr>
            <a:spLocks noGrp="1"/>
          </p:cNvSpPr>
          <p:nvPr>
            <p:ph type="body" sz="quarter" idx="29"/>
          </p:nvPr>
        </p:nvSpPr>
        <p:spPr>
          <a:xfrm>
            <a:off x="5321156" y="3613565"/>
            <a:ext cx="2881383" cy="346829"/>
          </a:xfrm>
        </p:spPr>
        <p:txBody>
          <a:bodyPr anchor="b">
            <a:normAutofit/>
          </a:bodyPr>
          <a:lstStyle>
            <a:lvl1pPr marL="0" indent="0" algn="l" defTabSz="914400" rtl="0" eaLnBrk="1" latinLnBrk="0" hangingPunct="1">
              <a:buNone/>
              <a:defRPr lang="en-GB" sz="900" kern="1200" dirty="0">
                <a:solidFill>
                  <a:schemeClr val="tx1"/>
                </a:solidFill>
                <a:latin typeface="Century Gothic" panose="020B0502020202020204" pitchFamily="34" charset="0"/>
                <a:ea typeface="+mn-ea"/>
                <a:cs typeface="+mn-cs"/>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50" name="Text Placeholder 33">
            <a:extLst>
              <a:ext uri="{FF2B5EF4-FFF2-40B4-BE49-F238E27FC236}">
                <a16:creationId xmlns:a16="http://schemas.microsoft.com/office/drawing/2014/main" id="{F2E0EEEE-29AB-E949-A1AD-9C2D34EAC952}"/>
              </a:ext>
            </a:extLst>
          </p:cNvPr>
          <p:cNvSpPr>
            <a:spLocks noGrp="1"/>
          </p:cNvSpPr>
          <p:nvPr>
            <p:ph type="body" sz="quarter" idx="31"/>
          </p:nvPr>
        </p:nvSpPr>
        <p:spPr>
          <a:xfrm>
            <a:off x="9247149" y="1538381"/>
            <a:ext cx="2881383" cy="349400"/>
          </a:xfrm>
        </p:spPr>
        <p:txBody>
          <a:bodyPr anchor="b">
            <a:noAutofit/>
          </a:bodyPr>
          <a:lstStyle>
            <a:lvl1pPr marL="0" indent="0" algn="l" defTabSz="914400" rtl="0" eaLnBrk="1" latinLnBrk="0" hangingPunct="1">
              <a:lnSpc>
                <a:spcPts val="1000"/>
              </a:lnSpc>
              <a:buNone/>
              <a:defRPr lang="en-GB" sz="1200" b="1"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a:r>
              <a:rPr lang="da-DK"/>
              <a:t>Klik for at redigere teksttypografierne i masteren</a:t>
            </a:r>
          </a:p>
        </p:txBody>
      </p:sp>
      <p:sp>
        <p:nvSpPr>
          <p:cNvPr id="51" name="Text Placeholder 35">
            <a:extLst>
              <a:ext uri="{FF2B5EF4-FFF2-40B4-BE49-F238E27FC236}">
                <a16:creationId xmlns:a16="http://schemas.microsoft.com/office/drawing/2014/main" id="{D4100252-0F78-C349-AF02-D4A2A942C9FA}"/>
              </a:ext>
            </a:extLst>
          </p:cNvPr>
          <p:cNvSpPr>
            <a:spLocks noGrp="1"/>
          </p:cNvSpPr>
          <p:nvPr>
            <p:ph type="body" sz="quarter" idx="32"/>
          </p:nvPr>
        </p:nvSpPr>
        <p:spPr>
          <a:xfrm>
            <a:off x="9247149" y="1875197"/>
            <a:ext cx="2881383" cy="400399"/>
          </a:xfrm>
        </p:spPr>
        <p:txBody>
          <a:bodyPr anchor="t">
            <a:noAutofit/>
          </a:bodyPr>
          <a:lstStyle>
            <a:lvl1pPr marL="0" indent="0" algn="l" defTabSz="914400" rtl="0" eaLnBrk="1" latinLnBrk="0" hangingPunct="1">
              <a:lnSpc>
                <a:spcPct val="100000"/>
              </a:lnSpc>
              <a:buNone/>
              <a:defRPr lang="en-GB" sz="900" b="0"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a:r>
              <a:rPr lang="da-DK"/>
              <a:t>Klik for at redigere teksttypografierne i masteren</a:t>
            </a:r>
          </a:p>
        </p:txBody>
      </p:sp>
      <p:sp>
        <p:nvSpPr>
          <p:cNvPr id="52" name="Text Placeholder 40">
            <a:extLst>
              <a:ext uri="{FF2B5EF4-FFF2-40B4-BE49-F238E27FC236}">
                <a16:creationId xmlns:a16="http://schemas.microsoft.com/office/drawing/2014/main" id="{F12D550C-0B24-B14C-836D-D917F2666605}"/>
              </a:ext>
            </a:extLst>
          </p:cNvPr>
          <p:cNvSpPr>
            <a:spLocks noGrp="1"/>
          </p:cNvSpPr>
          <p:nvPr>
            <p:ph type="body" sz="quarter" idx="33"/>
          </p:nvPr>
        </p:nvSpPr>
        <p:spPr>
          <a:xfrm>
            <a:off x="9247149" y="2282560"/>
            <a:ext cx="2881383" cy="346829"/>
          </a:xfrm>
        </p:spPr>
        <p:txBody>
          <a:bodyPr anchor="b">
            <a:normAutofit/>
          </a:bodyPr>
          <a:lstStyle>
            <a:lvl1pPr marL="0" indent="0" algn="l" defTabSz="914400" rtl="0" eaLnBrk="1" latinLnBrk="0" hangingPunct="1">
              <a:buNone/>
              <a:defRPr lang="en-GB" sz="900" kern="1200" dirty="0">
                <a:solidFill>
                  <a:schemeClr val="tx1"/>
                </a:solidFill>
                <a:latin typeface="Century Gothic" panose="020B0502020202020204" pitchFamily="34" charset="0"/>
                <a:ea typeface="+mn-ea"/>
                <a:cs typeface="+mn-cs"/>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54" name="Text Placeholder 33">
            <a:extLst>
              <a:ext uri="{FF2B5EF4-FFF2-40B4-BE49-F238E27FC236}">
                <a16:creationId xmlns:a16="http://schemas.microsoft.com/office/drawing/2014/main" id="{2A4B31AC-8C16-F84E-A33A-55007638BB12}"/>
              </a:ext>
            </a:extLst>
          </p:cNvPr>
          <p:cNvSpPr>
            <a:spLocks noGrp="1"/>
          </p:cNvSpPr>
          <p:nvPr>
            <p:ph type="body" sz="quarter" idx="35"/>
          </p:nvPr>
        </p:nvSpPr>
        <p:spPr>
          <a:xfrm>
            <a:off x="9247149" y="2846882"/>
            <a:ext cx="2881383" cy="349400"/>
          </a:xfrm>
        </p:spPr>
        <p:txBody>
          <a:bodyPr anchor="b">
            <a:noAutofit/>
          </a:bodyPr>
          <a:lstStyle>
            <a:lvl1pPr marL="0" indent="0" algn="l" defTabSz="914400" rtl="0" eaLnBrk="1" latinLnBrk="0" hangingPunct="1">
              <a:lnSpc>
                <a:spcPts val="1000"/>
              </a:lnSpc>
              <a:buNone/>
              <a:defRPr lang="en-GB" sz="1200" b="1"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a:r>
              <a:rPr lang="da-DK"/>
              <a:t>Klik for at redigere teksttypografierne i masteren</a:t>
            </a:r>
          </a:p>
        </p:txBody>
      </p:sp>
      <p:sp>
        <p:nvSpPr>
          <p:cNvPr id="55" name="Text Placeholder 35">
            <a:extLst>
              <a:ext uri="{FF2B5EF4-FFF2-40B4-BE49-F238E27FC236}">
                <a16:creationId xmlns:a16="http://schemas.microsoft.com/office/drawing/2014/main" id="{2CFA175C-3C65-9C4E-81CA-FFE036E3573E}"/>
              </a:ext>
            </a:extLst>
          </p:cNvPr>
          <p:cNvSpPr>
            <a:spLocks noGrp="1"/>
          </p:cNvSpPr>
          <p:nvPr>
            <p:ph type="body" sz="quarter" idx="36"/>
          </p:nvPr>
        </p:nvSpPr>
        <p:spPr>
          <a:xfrm>
            <a:off x="9247149" y="3183698"/>
            <a:ext cx="2881383" cy="400399"/>
          </a:xfrm>
        </p:spPr>
        <p:txBody>
          <a:bodyPr anchor="t">
            <a:noAutofit/>
          </a:bodyPr>
          <a:lstStyle>
            <a:lvl1pPr marL="0" indent="0" algn="l" defTabSz="914400" rtl="0" eaLnBrk="1" latinLnBrk="0" hangingPunct="1">
              <a:lnSpc>
                <a:spcPct val="100000"/>
              </a:lnSpc>
              <a:buNone/>
              <a:defRPr lang="en-GB" sz="900" b="0"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a:r>
              <a:rPr lang="da-DK"/>
              <a:t>Klik for at redigere teksttypografierne i masteren</a:t>
            </a:r>
          </a:p>
        </p:txBody>
      </p:sp>
      <p:sp>
        <p:nvSpPr>
          <p:cNvPr id="56" name="Text Placeholder 40">
            <a:extLst>
              <a:ext uri="{FF2B5EF4-FFF2-40B4-BE49-F238E27FC236}">
                <a16:creationId xmlns:a16="http://schemas.microsoft.com/office/drawing/2014/main" id="{CE51AD78-700F-8E42-93DB-664A3623370F}"/>
              </a:ext>
            </a:extLst>
          </p:cNvPr>
          <p:cNvSpPr>
            <a:spLocks noGrp="1"/>
          </p:cNvSpPr>
          <p:nvPr>
            <p:ph type="body" sz="quarter" idx="37"/>
          </p:nvPr>
        </p:nvSpPr>
        <p:spPr>
          <a:xfrm>
            <a:off x="9247149" y="3591061"/>
            <a:ext cx="2881383" cy="346829"/>
          </a:xfrm>
        </p:spPr>
        <p:txBody>
          <a:bodyPr anchor="b">
            <a:normAutofit/>
          </a:bodyPr>
          <a:lstStyle>
            <a:lvl1pPr marL="0" indent="0" algn="l" defTabSz="914400" rtl="0" eaLnBrk="1" latinLnBrk="0" hangingPunct="1">
              <a:buNone/>
              <a:defRPr lang="en-GB" sz="900" kern="1200" dirty="0">
                <a:solidFill>
                  <a:schemeClr val="tx1"/>
                </a:solidFill>
                <a:latin typeface="Century Gothic" panose="020B0502020202020204" pitchFamily="34" charset="0"/>
                <a:ea typeface="+mn-ea"/>
                <a:cs typeface="+mn-cs"/>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58" name="Picture Placeholder 7">
            <a:extLst>
              <a:ext uri="{FF2B5EF4-FFF2-40B4-BE49-F238E27FC236}">
                <a16:creationId xmlns:a16="http://schemas.microsoft.com/office/drawing/2014/main" id="{5E320FD1-B50E-D745-B28D-9E98716CCF12}"/>
              </a:ext>
            </a:extLst>
          </p:cNvPr>
          <p:cNvSpPr>
            <a:spLocks noGrp="1"/>
          </p:cNvSpPr>
          <p:nvPr>
            <p:ph type="pic" sz="quarter" idx="38" hasCustomPrompt="1"/>
          </p:nvPr>
        </p:nvSpPr>
        <p:spPr>
          <a:xfrm>
            <a:off x="4382147" y="1560884"/>
            <a:ext cx="796355" cy="1136017"/>
          </a:xfrm>
          <a:custGeom>
            <a:avLst/>
            <a:gdLst>
              <a:gd name="connsiteX0" fmla="*/ 0 w 795950"/>
              <a:gd name="connsiteY0" fmla="*/ 132658 h 1136017"/>
              <a:gd name="connsiteX1" fmla="*/ 132658 w 795950"/>
              <a:gd name="connsiteY1" fmla="*/ 0 h 1136017"/>
              <a:gd name="connsiteX2" fmla="*/ 663292 w 795950"/>
              <a:gd name="connsiteY2" fmla="*/ 0 h 1136017"/>
              <a:gd name="connsiteX3" fmla="*/ 795950 w 795950"/>
              <a:gd name="connsiteY3" fmla="*/ 132658 h 1136017"/>
              <a:gd name="connsiteX4" fmla="*/ 795950 w 795950"/>
              <a:gd name="connsiteY4" fmla="*/ 1003359 h 1136017"/>
              <a:gd name="connsiteX5" fmla="*/ 663292 w 795950"/>
              <a:gd name="connsiteY5" fmla="*/ 1136017 h 1136017"/>
              <a:gd name="connsiteX6" fmla="*/ 132658 w 795950"/>
              <a:gd name="connsiteY6" fmla="*/ 1136017 h 1136017"/>
              <a:gd name="connsiteX7" fmla="*/ 0 w 795950"/>
              <a:gd name="connsiteY7" fmla="*/ 1003359 h 1136017"/>
              <a:gd name="connsiteX8" fmla="*/ 0 w 795950"/>
              <a:gd name="connsiteY8" fmla="*/ 132658 h 1136017"/>
              <a:gd name="connsiteX0" fmla="*/ 0 w 802129"/>
              <a:gd name="connsiteY0" fmla="*/ 132658 h 1138782"/>
              <a:gd name="connsiteX1" fmla="*/ 132658 w 802129"/>
              <a:gd name="connsiteY1" fmla="*/ 0 h 1138782"/>
              <a:gd name="connsiteX2" fmla="*/ 663292 w 802129"/>
              <a:gd name="connsiteY2" fmla="*/ 0 h 1138782"/>
              <a:gd name="connsiteX3" fmla="*/ 795950 w 802129"/>
              <a:gd name="connsiteY3" fmla="*/ 132658 h 1138782"/>
              <a:gd name="connsiteX4" fmla="*/ 802129 w 802129"/>
              <a:gd name="connsiteY4" fmla="*/ 1083678 h 1138782"/>
              <a:gd name="connsiteX5" fmla="*/ 663292 w 802129"/>
              <a:gd name="connsiteY5" fmla="*/ 1136017 h 1138782"/>
              <a:gd name="connsiteX6" fmla="*/ 132658 w 802129"/>
              <a:gd name="connsiteY6" fmla="*/ 1136017 h 1138782"/>
              <a:gd name="connsiteX7" fmla="*/ 0 w 802129"/>
              <a:gd name="connsiteY7" fmla="*/ 1003359 h 1138782"/>
              <a:gd name="connsiteX8" fmla="*/ 0 w 802129"/>
              <a:gd name="connsiteY8" fmla="*/ 132658 h 1138782"/>
              <a:gd name="connsiteX0" fmla="*/ 0 w 802501"/>
              <a:gd name="connsiteY0" fmla="*/ 132658 h 1136017"/>
              <a:gd name="connsiteX1" fmla="*/ 132658 w 802501"/>
              <a:gd name="connsiteY1" fmla="*/ 0 h 1136017"/>
              <a:gd name="connsiteX2" fmla="*/ 663292 w 802501"/>
              <a:gd name="connsiteY2" fmla="*/ 0 h 1136017"/>
              <a:gd name="connsiteX3" fmla="*/ 795950 w 802501"/>
              <a:gd name="connsiteY3" fmla="*/ 132658 h 1136017"/>
              <a:gd name="connsiteX4" fmla="*/ 802129 w 802501"/>
              <a:gd name="connsiteY4" fmla="*/ 1083678 h 1136017"/>
              <a:gd name="connsiteX5" fmla="*/ 663292 w 802501"/>
              <a:gd name="connsiteY5" fmla="*/ 1136017 h 1136017"/>
              <a:gd name="connsiteX6" fmla="*/ 132658 w 802501"/>
              <a:gd name="connsiteY6" fmla="*/ 1136017 h 1136017"/>
              <a:gd name="connsiteX7" fmla="*/ 0 w 802501"/>
              <a:gd name="connsiteY7" fmla="*/ 1003359 h 1136017"/>
              <a:gd name="connsiteX8" fmla="*/ 0 w 802501"/>
              <a:gd name="connsiteY8" fmla="*/ 132658 h 1136017"/>
              <a:gd name="connsiteX0" fmla="*/ 0 w 796355"/>
              <a:gd name="connsiteY0" fmla="*/ 132658 h 1136017"/>
              <a:gd name="connsiteX1" fmla="*/ 132658 w 796355"/>
              <a:gd name="connsiteY1" fmla="*/ 0 h 1136017"/>
              <a:gd name="connsiteX2" fmla="*/ 663292 w 796355"/>
              <a:gd name="connsiteY2" fmla="*/ 0 h 1136017"/>
              <a:gd name="connsiteX3" fmla="*/ 795950 w 796355"/>
              <a:gd name="connsiteY3" fmla="*/ 132658 h 1136017"/>
              <a:gd name="connsiteX4" fmla="*/ 795951 w 796355"/>
              <a:gd name="connsiteY4" fmla="*/ 1133105 h 1136017"/>
              <a:gd name="connsiteX5" fmla="*/ 663292 w 796355"/>
              <a:gd name="connsiteY5" fmla="*/ 1136017 h 1136017"/>
              <a:gd name="connsiteX6" fmla="*/ 132658 w 796355"/>
              <a:gd name="connsiteY6" fmla="*/ 1136017 h 1136017"/>
              <a:gd name="connsiteX7" fmla="*/ 0 w 796355"/>
              <a:gd name="connsiteY7" fmla="*/ 1003359 h 1136017"/>
              <a:gd name="connsiteX8" fmla="*/ 0 w 796355"/>
              <a:gd name="connsiteY8" fmla="*/ 132658 h 113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355" h="1136017">
                <a:moveTo>
                  <a:pt x="0" y="132658"/>
                </a:moveTo>
                <a:cubicBezTo>
                  <a:pt x="0" y="59393"/>
                  <a:pt x="59393" y="0"/>
                  <a:pt x="132658" y="0"/>
                </a:cubicBezTo>
                <a:lnTo>
                  <a:pt x="663292" y="0"/>
                </a:lnTo>
                <a:cubicBezTo>
                  <a:pt x="736557" y="0"/>
                  <a:pt x="795950" y="59393"/>
                  <a:pt x="795950" y="132658"/>
                </a:cubicBezTo>
                <a:cubicBezTo>
                  <a:pt x="795950" y="422892"/>
                  <a:pt x="789773" y="1133981"/>
                  <a:pt x="795951" y="1133105"/>
                </a:cubicBezTo>
                <a:cubicBezTo>
                  <a:pt x="802129" y="1132229"/>
                  <a:pt x="736557" y="1136017"/>
                  <a:pt x="663292" y="1136017"/>
                </a:cubicBezTo>
                <a:lnTo>
                  <a:pt x="132658" y="1136017"/>
                </a:lnTo>
                <a:cubicBezTo>
                  <a:pt x="59393" y="1136017"/>
                  <a:pt x="0" y="1076624"/>
                  <a:pt x="0" y="1003359"/>
                </a:cubicBezTo>
                <a:lnTo>
                  <a:pt x="0" y="132658"/>
                </a:lnTo>
                <a:close/>
              </a:path>
            </a:pathLst>
          </a:custGeom>
        </p:spPr>
        <p:txBody>
          <a:bodyPr vert="horz">
            <a:noAutofit/>
          </a:bodyPr>
          <a:lstStyle>
            <a:lvl1pPr marL="0" indent="0">
              <a:buNone/>
              <a:defRPr sz="900"/>
            </a:lvl1pPr>
          </a:lstStyle>
          <a:p>
            <a:r>
              <a:rPr lang="en-US"/>
              <a:t>Insert portrait picture</a:t>
            </a:r>
          </a:p>
        </p:txBody>
      </p:sp>
      <p:sp>
        <p:nvSpPr>
          <p:cNvPr id="59" name="Picture Placeholder 7">
            <a:extLst>
              <a:ext uri="{FF2B5EF4-FFF2-40B4-BE49-F238E27FC236}">
                <a16:creationId xmlns:a16="http://schemas.microsoft.com/office/drawing/2014/main" id="{BE627B71-6238-5845-9E28-132446DBB5F9}"/>
              </a:ext>
            </a:extLst>
          </p:cNvPr>
          <p:cNvSpPr>
            <a:spLocks noGrp="1"/>
          </p:cNvSpPr>
          <p:nvPr>
            <p:ph type="pic" sz="quarter" idx="39" hasCustomPrompt="1"/>
          </p:nvPr>
        </p:nvSpPr>
        <p:spPr>
          <a:xfrm>
            <a:off x="414988" y="2846882"/>
            <a:ext cx="796355" cy="1136017"/>
          </a:xfrm>
          <a:custGeom>
            <a:avLst/>
            <a:gdLst>
              <a:gd name="connsiteX0" fmla="*/ 0 w 795950"/>
              <a:gd name="connsiteY0" fmla="*/ 132658 h 1136017"/>
              <a:gd name="connsiteX1" fmla="*/ 132658 w 795950"/>
              <a:gd name="connsiteY1" fmla="*/ 0 h 1136017"/>
              <a:gd name="connsiteX2" fmla="*/ 663292 w 795950"/>
              <a:gd name="connsiteY2" fmla="*/ 0 h 1136017"/>
              <a:gd name="connsiteX3" fmla="*/ 795950 w 795950"/>
              <a:gd name="connsiteY3" fmla="*/ 132658 h 1136017"/>
              <a:gd name="connsiteX4" fmla="*/ 795950 w 795950"/>
              <a:gd name="connsiteY4" fmla="*/ 1003359 h 1136017"/>
              <a:gd name="connsiteX5" fmla="*/ 663292 w 795950"/>
              <a:gd name="connsiteY5" fmla="*/ 1136017 h 1136017"/>
              <a:gd name="connsiteX6" fmla="*/ 132658 w 795950"/>
              <a:gd name="connsiteY6" fmla="*/ 1136017 h 1136017"/>
              <a:gd name="connsiteX7" fmla="*/ 0 w 795950"/>
              <a:gd name="connsiteY7" fmla="*/ 1003359 h 1136017"/>
              <a:gd name="connsiteX8" fmla="*/ 0 w 795950"/>
              <a:gd name="connsiteY8" fmla="*/ 132658 h 1136017"/>
              <a:gd name="connsiteX0" fmla="*/ 0 w 802129"/>
              <a:gd name="connsiteY0" fmla="*/ 132658 h 1138782"/>
              <a:gd name="connsiteX1" fmla="*/ 132658 w 802129"/>
              <a:gd name="connsiteY1" fmla="*/ 0 h 1138782"/>
              <a:gd name="connsiteX2" fmla="*/ 663292 w 802129"/>
              <a:gd name="connsiteY2" fmla="*/ 0 h 1138782"/>
              <a:gd name="connsiteX3" fmla="*/ 795950 w 802129"/>
              <a:gd name="connsiteY3" fmla="*/ 132658 h 1138782"/>
              <a:gd name="connsiteX4" fmla="*/ 802129 w 802129"/>
              <a:gd name="connsiteY4" fmla="*/ 1083678 h 1138782"/>
              <a:gd name="connsiteX5" fmla="*/ 663292 w 802129"/>
              <a:gd name="connsiteY5" fmla="*/ 1136017 h 1138782"/>
              <a:gd name="connsiteX6" fmla="*/ 132658 w 802129"/>
              <a:gd name="connsiteY6" fmla="*/ 1136017 h 1138782"/>
              <a:gd name="connsiteX7" fmla="*/ 0 w 802129"/>
              <a:gd name="connsiteY7" fmla="*/ 1003359 h 1138782"/>
              <a:gd name="connsiteX8" fmla="*/ 0 w 802129"/>
              <a:gd name="connsiteY8" fmla="*/ 132658 h 1138782"/>
              <a:gd name="connsiteX0" fmla="*/ 0 w 802501"/>
              <a:gd name="connsiteY0" fmla="*/ 132658 h 1136017"/>
              <a:gd name="connsiteX1" fmla="*/ 132658 w 802501"/>
              <a:gd name="connsiteY1" fmla="*/ 0 h 1136017"/>
              <a:gd name="connsiteX2" fmla="*/ 663292 w 802501"/>
              <a:gd name="connsiteY2" fmla="*/ 0 h 1136017"/>
              <a:gd name="connsiteX3" fmla="*/ 795950 w 802501"/>
              <a:gd name="connsiteY3" fmla="*/ 132658 h 1136017"/>
              <a:gd name="connsiteX4" fmla="*/ 802129 w 802501"/>
              <a:gd name="connsiteY4" fmla="*/ 1083678 h 1136017"/>
              <a:gd name="connsiteX5" fmla="*/ 663292 w 802501"/>
              <a:gd name="connsiteY5" fmla="*/ 1136017 h 1136017"/>
              <a:gd name="connsiteX6" fmla="*/ 132658 w 802501"/>
              <a:gd name="connsiteY6" fmla="*/ 1136017 h 1136017"/>
              <a:gd name="connsiteX7" fmla="*/ 0 w 802501"/>
              <a:gd name="connsiteY7" fmla="*/ 1003359 h 1136017"/>
              <a:gd name="connsiteX8" fmla="*/ 0 w 802501"/>
              <a:gd name="connsiteY8" fmla="*/ 132658 h 1136017"/>
              <a:gd name="connsiteX0" fmla="*/ 0 w 796355"/>
              <a:gd name="connsiteY0" fmla="*/ 132658 h 1136017"/>
              <a:gd name="connsiteX1" fmla="*/ 132658 w 796355"/>
              <a:gd name="connsiteY1" fmla="*/ 0 h 1136017"/>
              <a:gd name="connsiteX2" fmla="*/ 663292 w 796355"/>
              <a:gd name="connsiteY2" fmla="*/ 0 h 1136017"/>
              <a:gd name="connsiteX3" fmla="*/ 795950 w 796355"/>
              <a:gd name="connsiteY3" fmla="*/ 132658 h 1136017"/>
              <a:gd name="connsiteX4" fmla="*/ 795951 w 796355"/>
              <a:gd name="connsiteY4" fmla="*/ 1133105 h 1136017"/>
              <a:gd name="connsiteX5" fmla="*/ 663292 w 796355"/>
              <a:gd name="connsiteY5" fmla="*/ 1136017 h 1136017"/>
              <a:gd name="connsiteX6" fmla="*/ 132658 w 796355"/>
              <a:gd name="connsiteY6" fmla="*/ 1136017 h 1136017"/>
              <a:gd name="connsiteX7" fmla="*/ 0 w 796355"/>
              <a:gd name="connsiteY7" fmla="*/ 1003359 h 1136017"/>
              <a:gd name="connsiteX8" fmla="*/ 0 w 796355"/>
              <a:gd name="connsiteY8" fmla="*/ 132658 h 113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355" h="1136017">
                <a:moveTo>
                  <a:pt x="0" y="132658"/>
                </a:moveTo>
                <a:cubicBezTo>
                  <a:pt x="0" y="59393"/>
                  <a:pt x="59393" y="0"/>
                  <a:pt x="132658" y="0"/>
                </a:cubicBezTo>
                <a:lnTo>
                  <a:pt x="663292" y="0"/>
                </a:lnTo>
                <a:cubicBezTo>
                  <a:pt x="736557" y="0"/>
                  <a:pt x="795950" y="59393"/>
                  <a:pt x="795950" y="132658"/>
                </a:cubicBezTo>
                <a:cubicBezTo>
                  <a:pt x="795950" y="422892"/>
                  <a:pt x="789773" y="1133981"/>
                  <a:pt x="795951" y="1133105"/>
                </a:cubicBezTo>
                <a:cubicBezTo>
                  <a:pt x="802129" y="1132229"/>
                  <a:pt x="736557" y="1136017"/>
                  <a:pt x="663292" y="1136017"/>
                </a:cubicBezTo>
                <a:lnTo>
                  <a:pt x="132658" y="1136017"/>
                </a:lnTo>
                <a:cubicBezTo>
                  <a:pt x="59393" y="1136017"/>
                  <a:pt x="0" y="1076624"/>
                  <a:pt x="0" y="1003359"/>
                </a:cubicBezTo>
                <a:lnTo>
                  <a:pt x="0" y="132658"/>
                </a:lnTo>
                <a:close/>
              </a:path>
            </a:pathLst>
          </a:custGeom>
        </p:spPr>
        <p:txBody>
          <a:bodyPr vert="horz">
            <a:noAutofit/>
          </a:bodyPr>
          <a:lstStyle>
            <a:lvl1pPr marL="0" indent="0">
              <a:buNone/>
              <a:defRPr sz="900"/>
            </a:lvl1pPr>
          </a:lstStyle>
          <a:p>
            <a:r>
              <a:rPr lang="en-US"/>
              <a:t>Insert portrait picture</a:t>
            </a:r>
          </a:p>
        </p:txBody>
      </p:sp>
      <p:sp>
        <p:nvSpPr>
          <p:cNvPr id="60" name="Picture Placeholder 7">
            <a:extLst>
              <a:ext uri="{FF2B5EF4-FFF2-40B4-BE49-F238E27FC236}">
                <a16:creationId xmlns:a16="http://schemas.microsoft.com/office/drawing/2014/main" id="{DBD36DA1-F19B-7949-8018-CC053F447689}"/>
              </a:ext>
            </a:extLst>
          </p:cNvPr>
          <p:cNvSpPr>
            <a:spLocks noGrp="1"/>
          </p:cNvSpPr>
          <p:nvPr>
            <p:ph type="pic" sz="quarter" idx="40" hasCustomPrompt="1"/>
          </p:nvPr>
        </p:nvSpPr>
        <p:spPr>
          <a:xfrm>
            <a:off x="4382146" y="2824377"/>
            <a:ext cx="796355" cy="1136017"/>
          </a:xfrm>
          <a:custGeom>
            <a:avLst/>
            <a:gdLst>
              <a:gd name="connsiteX0" fmla="*/ 0 w 795950"/>
              <a:gd name="connsiteY0" fmla="*/ 132658 h 1136017"/>
              <a:gd name="connsiteX1" fmla="*/ 132658 w 795950"/>
              <a:gd name="connsiteY1" fmla="*/ 0 h 1136017"/>
              <a:gd name="connsiteX2" fmla="*/ 663292 w 795950"/>
              <a:gd name="connsiteY2" fmla="*/ 0 h 1136017"/>
              <a:gd name="connsiteX3" fmla="*/ 795950 w 795950"/>
              <a:gd name="connsiteY3" fmla="*/ 132658 h 1136017"/>
              <a:gd name="connsiteX4" fmla="*/ 795950 w 795950"/>
              <a:gd name="connsiteY4" fmla="*/ 1003359 h 1136017"/>
              <a:gd name="connsiteX5" fmla="*/ 663292 w 795950"/>
              <a:gd name="connsiteY5" fmla="*/ 1136017 h 1136017"/>
              <a:gd name="connsiteX6" fmla="*/ 132658 w 795950"/>
              <a:gd name="connsiteY6" fmla="*/ 1136017 h 1136017"/>
              <a:gd name="connsiteX7" fmla="*/ 0 w 795950"/>
              <a:gd name="connsiteY7" fmla="*/ 1003359 h 1136017"/>
              <a:gd name="connsiteX8" fmla="*/ 0 w 795950"/>
              <a:gd name="connsiteY8" fmla="*/ 132658 h 1136017"/>
              <a:gd name="connsiteX0" fmla="*/ 0 w 802129"/>
              <a:gd name="connsiteY0" fmla="*/ 132658 h 1138782"/>
              <a:gd name="connsiteX1" fmla="*/ 132658 w 802129"/>
              <a:gd name="connsiteY1" fmla="*/ 0 h 1138782"/>
              <a:gd name="connsiteX2" fmla="*/ 663292 w 802129"/>
              <a:gd name="connsiteY2" fmla="*/ 0 h 1138782"/>
              <a:gd name="connsiteX3" fmla="*/ 795950 w 802129"/>
              <a:gd name="connsiteY3" fmla="*/ 132658 h 1138782"/>
              <a:gd name="connsiteX4" fmla="*/ 802129 w 802129"/>
              <a:gd name="connsiteY4" fmla="*/ 1083678 h 1138782"/>
              <a:gd name="connsiteX5" fmla="*/ 663292 w 802129"/>
              <a:gd name="connsiteY5" fmla="*/ 1136017 h 1138782"/>
              <a:gd name="connsiteX6" fmla="*/ 132658 w 802129"/>
              <a:gd name="connsiteY6" fmla="*/ 1136017 h 1138782"/>
              <a:gd name="connsiteX7" fmla="*/ 0 w 802129"/>
              <a:gd name="connsiteY7" fmla="*/ 1003359 h 1138782"/>
              <a:gd name="connsiteX8" fmla="*/ 0 w 802129"/>
              <a:gd name="connsiteY8" fmla="*/ 132658 h 1138782"/>
              <a:gd name="connsiteX0" fmla="*/ 0 w 802501"/>
              <a:gd name="connsiteY0" fmla="*/ 132658 h 1136017"/>
              <a:gd name="connsiteX1" fmla="*/ 132658 w 802501"/>
              <a:gd name="connsiteY1" fmla="*/ 0 h 1136017"/>
              <a:gd name="connsiteX2" fmla="*/ 663292 w 802501"/>
              <a:gd name="connsiteY2" fmla="*/ 0 h 1136017"/>
              <a:gd name="connsiteX3" fmla="*/ 795950 w 802501"/>
              <a:gd name="connsiteY3" fmla="*/ 132658 h 1136017"/>
              <a:gd name="connsiteX4" fmla="*/ 802129 w 802501"/>
              <a:gd name="connsiteY4" fmla="*/ 1083678 h 1136017"/>
              <a:gd name="connsiteX5" fmla="*/ 663292 w 802501"/>
              <a:gd name="connsiteY5" fmla="*/ 1136017 h 1136017"/>
              <a:gd name="connsiteX6" fmla="*/ 132658 w 802501"/>
              <a:gd name="connsiteY6" fmla="*/ 1136017 h 1136017"/>
              <a:gd name="connsiteX7" fmla="*/ 0 w 802501"/>
              <a:gd name="connsiteY7" fmla="*/ 1003359 h 1136017"/>
              <a:gd name="connsiteX8" fmla="*/ 0 w 802501"/>
              <a:gd name="connsiteY8" fmla="*/ 132658 h 1136017"/>
              <a:gd name="connsiteX0" fmla="*/ 0 w 796355"/>
              <a:gd name="connsiteY0" fmla="*/ 132658 h 1136017"/>
              <a:gd name="connsiteX1" fmla="*/ 132658 w 796355"/>
              <a:gd name="connsiteY1" fmla="*/ 0 h 1136017"/>
              <a:gd name="connsiteX2" fmla="*/ 663292 w 796355"/>
              <a:gd name="connsiteY2" fmla="*/ 0 h 1136017"/>
              <a:gd name="connsiteX3" fmla="*/ 795950 w 796355"/>
              <a:gd name="connsiteY3" fmla="*/ 132658 h 1136017"/>
              <a:gd name="connsiteX4" fmla="*/ 795951 w 796355"/>
              <a:gd name="connsiteY4" fmla="*/ 1133105 h 1136017"/>
              <a:gd name="connsiteX5" fmla="*/ 663292 w 796355"/>
              <a:gd name="connsiteY5" fmla="*/ 1136017 h 1136017"/>
              <a:gd name="connsiteX6" fmla="*/ 132658 w 796355"/>
              <a:gd name="connsiteY6" fmla="*/ 1136017 h 1136017"/>
              <a:gd name="connsiteX7" fmla="*/ 0 w 796355"/>
              <a:gd name="connsiteY7" fmla="*/ 1003359 h 1136017"/>
              <a:gd name="connsiteX8" fmla="*/ 0 w 796355"/>
              <a:gd name="connsiteY8" fmla="*/ 132658 h 113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355" h="1136017">
                <a:moveTo>
                  <a:pt x="0" y="132658"/>
                </a:moveTo>
                <a:cubicBezTo>
                  <a:pt x="0" y="59393"/>
                  <a:pt x="59393" y="0"/>
                  <a:pt x="132658" y="0"/>
                </a:cubicBezTo>
                <a:lnTo>
                  <a:pt x="663292" y="0"/>
                </a:lnTo>
                <a:cubicBezTo>
                  <a:pt x="736557" y="0"/>
                  <a:pt x="795950" y="59393"/>
                  <a:pt x="795950" y="132658"/>
                </a:cubicBezTo>
                <a:cubicBezTo>
                  <a:pt x="795950" y="422892"/>
                  <a:pt x="789773" y="1133981"/>
                  <a:pt x="795951" y="1133105"/>
                </a:cubicBezTo>
                <a:cubicBezTo>
                  <a:pt x="802129" y="1132229"/>
                  <a:pt x="736557" y="1136017"/>
                  <a:pt x="663292" y="1136017"/>
                </a:cubicBezTo>
                <a:lnTo>
                  <a:pt x="132658" y="1136017"/>
                </a:lnTo>
                <a:cubicBezTo>
                  <a:pt x="59393" y="1136017"/>
                  <a:pt x="0" y="1076624"/>
                  <a:pt x="0" y="1003359"/>
                </a:cubicBezTo>
                <a:lnTo>
                  <a:pt x="0" y="132658"/>
                </a:lnTo>
                <a:close/>
              </a:path>
            </a:pathLst>
          </a:custGeom>
        </p:spPr>
        <p:txBody>
          <a:bodyPr vert="horz">
            <a:noAutofit/>
          </a:bodyPr>
          <a:lstStyle>
            <a:lvl1pPr marL="0" indent="0">
              <a:buNone/>
              <a:defRPr sz="900"/>
            </a:lvl1pPr>
          </a:lstStyle>
          <a:p>
            <a:r>
              <a:rPr lang="en-US"/>
              <a:t>Insert portrait picture</a:t>
            </a:r>
          </a:p>
        </p:txBody>
      </p:sp>
      <p:sp>
        <p:nvSpPr>
          <p:cNvPr id="61" name="Picture Placeholder 7">
            <a:extLst>
              <a:ext uri="{FF2B5EF4-FFF2-40B4-BE49-F238E27FC236}">
                <a16:creationId xmlns:a16="http://schemas.microsoft.com/office/drawing/2014/main" id="{B9CD751B-D6BB-6B42-A4D4-8AF56AF75067}"/>
              </a:ext>
            </a:extLst>
          </p:cNvPr>
          <p:cNvSpPr>
            <a:spLocks noGrp="1"/>
          </p:cNvSpPr>
          <p:nvPr>
            <p:ph type="pic" sz="quarter" idx="41" hasCustomPrompt="1"/>
          </p:nvPr>
        </p:nvSpPr>
        <p:spPr>
          <a:xfrm>
            <a:off x="8345193" y="1537165"/>
            <a:ext cx="796355" cy="1136017"/>
          </a:xfrm>
          <a:custGeom>
            <a:avLst/>
            <a:gdLst>
              <a:gd name="connsiteX0" fmla="*/ 0 w 795950"/>
              <a:gd name="connsiteY0" fmla="*/ 132658 h 1136017"/>
              <a:gd name="connsiteX1" fmla="*/ 132658 w 795950"/>
              <a:gd name="connsiteY1" fmla="*/ 0 h 1136017"/>
              <a:gd name="connsiteX2" fmla="*/ 663292 w 795950"/>
              <a:gd name="connsiteY2" fmla="*/ 0 h 1136017"/>
              <a:gd name="connsiteX3" fmla="*/ 795950 w 795950"/>
              <a:gd name="connsiteY3" fmla="*/ 132658 h 1136017"/>
              <a:gd name="connsiteX4" fmla="*/ 795950 w 795950"/>
              <a:gd name="connsiteY4" fmla="*/ 1003359 h 1136017"/>
              <a:gd name="connsiteX5" fmla="*/ 663292 w 795950"/>
              <a:gd name="connsiteY5" fmla="*/ 1136017 h 1136017"/>
              <a:gd name="connsiteX6" fmla="*/ 132658 w 795950"/>
              <a:gd name="connsiteY6" fmla="*/ 1136017 h 1136017"/>
              <a:gd name="connsiteX7" fmla="*/ 0 w 795950"/>
              <a:gd name="connsiteY7" fmla="*/ 1003359 h 1136017"/>
              <a:gd name="connsiteX8" fmla="*/ 0 w 795950"/>
              <a:gd name="connsiteY8" fmla="*/ 132658 h 1136017"/>
              <a:gd name="connsiteX0" fmla="*/ 0 w 802129"/>
              <a:gd name="connsiteY0" fmla="*/ 132658 h 1138782"/>
              <a:gd name="connsiteX1" fmla="*/ 132658 w 802129"/>
              <a:gd name="connsiteY1" fmla="*/ 0 h 1138782"/>
              <a:gd name="connsiteX2" fmla="*/ 663292 w 802129"/>
              <a:gd name="connsiteY2" fmla="*/ 0 h 1138782"/>
              <a:gd name="connsiteX3" fmla="*/ 795950 w 802129"/>
              <a:gd name="connsiteY3" fmla="*/ 132658 h 1138782"/>
              <a:gd name="connsiteX4" fmla="*/ 802129 w 802129"/>
              <a:gd name="connsiteY4" fmla="*/ 1083678 h 1138782"/>
              <a:gd name="connsiteX5" fmla="*/ 663292 w 802129"/>
              <a:gd name="connsiteY5" fmla="*/ 1136017 h 1138782"/>
              <a:gd name="connsiteX6" fmla="*/ 132658 w 802129"/>
              <a:gd name="connsiteY6" fmla="*/ 1136017 h 1138782"/>
              <a:gd name="connsiteX7" fmla="*/ 0 w 802129"/>
              <a:gd name="connsiteY7" fmla="*/ 1003359 h 1138782"/>
              <a:gd name="connsiteX8" fmla="*/ 0 w 802129"/>
              <a:gd name="connsiteY8" fmla="*/ 132658 h 1138782"/>
              <a:gd name="connsiteX0" fmla="*/ 0 w 802501"/>
              <a:gd name="connsiteY0" fmla="*/ 132658 h 1136017"/>
              <a:gd name="connsiteX1" fmla="*/ 132658 w 802501"/>
              <a:gd name="connsiteY1" fmla="*/ 0 h 1136017"/>
              <a:gd name="connsiteX2" fmla="*/ 663292 w 802501"/>
              <a:gd name="connsiteY2" fmla="*/ 0 h 1136017"/>
              <a:gd name="connsiteX3" fmla="*/ 795950 w 802501"/>
              <a:gd name="connsiteY3" fmla="*/ 132658 h 1136017"/>
              <a:gd name="connsiteX4" fmla="*/ 802129 w 802501"/>
              <a:gd name="connsiteY4" fmla="*/ 1083678 h 1136017"/>
              <a:gd name="connsiteX5" fmla="*/ 663292 w 802501"/>
              <a:gd name="connsiteY5" fmla="*/ 1136017 h 1136017"/>
              <a:gd name="connsiteX6" fmla="*/ 132658 w 802501"/>
              <a:gd name="connsiteY6" fmla="*/ 1136017 h 1136017"/>
              <a:gd name="connsiteX7" fmla="*/ 0 w 802501"/>
              <a:gd name="connsiteY7" fmla="*/ 1003359 h 1136017"/>
              <a:gd name="connsiteX8" fmla="*/ 0 w 802501"/>
              <a:gd name="connsiteY8" fmla="*/ 132658 h 1136017"/>
              <a:gd name="connsiteX0" fmla="*/ 0 w 796355"/>
              <a:gd name="connsiteY0" fmla="*/ 132658 h 1136017"/>
              <a:gd name="connsiteX1" fmla="*/ 132658 w 796355"/>
              <a:gd name="connsiteY1" fmla="*/ 0 h 1136017"/>
              <a:gd name="connsiteX2" fmla="*/ 663292 w 796355"/>
              <a:gd name="connsiteY2" fmla="*/ 0 h 1136017"/>
              <a:gd name="connsiteX3" fmla="*/ 795950 w 796355"/>
              <a:gd name="connsiteY3" fmla="*/ 132658 h 1136017"/>
              <a:gd name="connsiteX4" fmla="*/ 795951 w 796355"/>
              <a:gd name="connsiteY4" fmla="*/ 1133105 h 1136017"/>
              <a:gd name="connsiteX5" fmla="*/ 663292 w 796355"/>
              <a:gd name="connsiteY5" fmla="*/ 1136017 h 1136017"/>
              <a:gd name="connsiteX6" fmla="*/ 132658 w 796355"/>
              <a:gd name="connsiteY6" fmla="*/ 1136017 h 1136017"/>
              <a:gd name="connsiteX7" fmla="*/ 0 w 796355"/>
              <a:gd name="connsiteY7" fmla="*/ 1003359 h 1136017"/>
              <a:gd name="connsiteX8" fmla="*/ 0 w 796355"/>
              <a:gd name="connsiteY8" fmla="*/ 132658 h 113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355" h="1136017">
                <a:moveTo>
                  <a:pt x="0" y="132658"/>
                </a:moveTo>
                <a:cubicBezTo>
                  <a:pt x="0" y="59393"/>
                  <a:pt x="59393" y="0"/>
                  <a:pt x="132658" y="0"/>
                </a:cubicBezTo>
                <a:lnTo>
                  <a:pt x="663292" y="0"/>
                </a:lnTo>
                <a:cubicBezTo>
                  <a:pt x="736557" y="0"/>
                  <a:pt x="795950" y="59393"/>
                  <a:pt x="795950" y="132658"/>
                </a:cubicBezTo>
                <a:cubicBezTo>
                  <a:pt x="795950" y="422892"/>
                  <a:pt x="789773" y="1133981"/>
                  <a:pt x="795951" y="1133105"/>
                </a:cubicBezTo>
                <a:cubicBezTo>
                  <a:pt x="802129" y="1132229"/>
                  <a:pt x="736557" y="1136017"/>
                  <a:pt x="663292" y="1136017"/>
                </a:cubicBezTo>
                <a:lnTo>
                  <a:pt x="132658" y="1136017"/>
                </a:lnTo>
                <a:cubicBezTo>
                  <a:pt x="59393" y="1136017"/>
                  <a:pt x="0" y="1076624"/>
                  <a:pt x="0" y="1003359"/>
                </a:cubicBezTo>
                <a:lnTo>
                  <a:pt x="0" y="132658"/>
                </a:lnTo>
                <a:close/>
              </a:path>
            </a:pathLst>
          </a:custGeom>
        </p:spPr>
        <p:txBody>
          <a:bodyPr vert="horz">
            <a:noAutofit/>
          </a:bodyPr>
          <a:lstStyle>
            <a:lvl1pPr marL="0" indent="0">
              <a:buNone/>
              <a:defRPr sz="900"/>
            </a:lvl1pPr>
          </a:lstStyle>
          <a:p>
            <a:r>
              <a:rPr lang="en-US"/>
              <a:t>Insert portrait picture</a:t>
            </a:r>
          </a:p>
        </p:txBody>
      </p:sp>
      <p:sp>
        <p:nvSpPr>
          <p:cNvPr id="62" name="Picture Placeholder 7">
            <a:extLst>
              <a:ext uri="{FF2B5EF4-FFF2-40B4-BE49-F238E27FC236}">
                <a16:creationId xmlns:a16="http://schemas.microsoft.com/office/drawing/2014/main" id="{6B8E9C30-C108-724C-922E-753B37926290}"/>
              </a:ext>
            </a:extLst>
          </p:cNvPr>
          <p:cNvSpPr>
            <a:spLocks noGrp="1"/>
          </p:cNvSpPr>
          <p:nvPr>
            <p:ph type="pic" sz="quarter" idx="42" hasCustomPrompt="1"/>
          </p:nvPr>
        </p:nvSpPr>
        <p:spPr>
          <a:xfrm>
            <a:off x="8345193" y="2801873"/>
            <a:ext cx="796355" cy="1136017"/>
          </a:xfrm>
          <a:custGeom>
            <a:avLst/>
            <a:gdLst>
              <a:gd name="connsiteX0" fmla="*/ 0 w 795950"/>
              <a:gd name="connsiteY0" fmla="*/ 132658 h 1136017"/>
              <a:gd name="connsiteX1" fmla="*/ 132658 w 795950"/>
              <a:gd name="connsiteY1" fmla="*/ 0 h 1136017"/>
              <a:gd name="connsiteX2" fmla="*/ 663292 w 795950"/>
              <a:gd name="connsiteY2" fmla="*/ 0 h 1136017"/>
              <a:gd name="connsiteX3" fmla="*/ 795950 w 795950"/>
              <a:gd name="connsiteY3" fmla="*/ 132658 h 1136017"/>
              <a:gd name="connsiteX4" fmla="*/ 795950 w 795950"/>
              <a:gd name="connsiteY4" fmla="*/ 1003359 h 1136017"/>
              <a:gd name="connsiteX5" fmla="*/ 663292 w 795950"/>
              <a:gd name="connsiteY5" fmla="*/ 1136017 h 1136017"/>
              <a:gd name="connsiteX6" fmla="*/ 132658 w 795950"/>
              <a:gd name="connsiteY6" fmla="*/ 1136017 h 1136017"/>
              <a:gd name="connsiteX7" fmla="*/ 0 w 795950"/>
              <a:gd name="connsiteY7" fmla="*/ 1003359 h 1136017"/>
              <a:gd name="connsiteX8" fmla="*/ 0 w 795950"/>
              <a:gd name="connsiteY8" fmla="*/ 132658 h 1136017"/>
              <a:gd name="connsiteX0" fmla="*/ 0 w 802129"/>
              <a:gd name="connsiteY0" fmla="*/ 132658 h 1138782"/>
              <a:gd name="connsiteX1" fmla="*/ 132658 w 802129"/>
              <a:gd name="connsiteY1" fmla="*/ 0 h 1138782"/>
              <a:gd name="connsiteX2" fmla="*/ 663292 w 802129"/>
              <a:gd name="connsiteY2" fmla="*/ 0 h 1138782"/>
              <a:gd name="connsiteX3" fmla="*/ 795950 w 802129"/>
              <a:gd name="connsiteY3" fmla="*/ 132658 h 1138782"/>
              <a:gd name="connsiteX4" fmla="*/ 802129 w 802129"/>
              <a:gd name="connsiteY4" fmla="*/ 1083678 h 1138782"/>
              <a:gd name="connsiteX5" fmla="*/ 663292 w 802129"/>
              <a:gd name="connsiteY5" fmla="*/ 1136017 h 1138782"/>
              <a:gd name="connsiteX6" fmla="*/ 132658 w 802129"/>
              <a:gd name="connsiteY6" fmla="*/ 1136017 h 1138782"/>
              <a:gd name="connsiteX7" fmla="*/ 0 w 802129"/>
              <a:gd name="connsiteY7" fmla="*/ 1003359 h 1138782"/>
              <a:gd name="connsiteX8" fmla="*/ 0 w 802129"/>
              <a:gd name="connsiteY8" fmla="*/ 132658 h 1138782"/>
              <a:gd name="connsiteX0" fmla="*/ 0 w 802501"/>
              <a:gd name="connsiteY0" fmla="*/ 132658 h 1136017"/>
              <a:gd name="connsiteX1" fmla="*/ 132658 w 802501"/>
              <a:gd name="connsiteY1" fmla="*/ 0 h 1136017"/>
              <a:gd name="connsiteX2" fmla="*/ 663292 w 802501"/>
              <a:gd name="connsiteY2" fmla="*/ 0 h 1136017"/>
              <a:gd name="connsiteX3" fmla="*/ 795950 w 802501"/>
              <a:gd name="connsiteY3" fmla="*/ 132658 h 1136017"/>
              <a:gd name="connsiteX4" fmla="*/ 802129 w 802501"/>
              <a:gd name="connsiteY4" fmla="*/ 1083678 h 1136017"/>
              <a:gd name="connsiteX5" fmla="*/ 663292 w 802501"/>
              <a:gd name="connsiteY5" fmla="*/ 1136017 h 1136017"/>
              <a:gd name="connsiteX6" fmla="*/ 132658 w 802501"/>
              <a:gd name="connsiteY6" fmla="*/ 1136017 h 1136017"/>
              <a:gd name="connsiteX7" fmla="*/ 0 w 802501"/>
              <a:gd name="connsiteY7" fmla="*/ 1003359 h 1136017"/>
              <a:gd name="connsiteX8" fmla="*/ 0 w 802501"/>
              <a:gd name="connsiteY8" fmla="*/ 132658 h 1136017"/>
              <a:gd name="connsiteX0" fmla="*/ 0 w 796355"/>
              <a:gd name="connsiteY0" fmla="*/ 132658 h 1136017"/>
              <a:gd name="connsiteX1" fmla="*/ 132658 w 796355"/>
              <a:gd name="connsiteY1" fmla="*/ 0 h 1136017"/>
              <a:gd name="connsiteX2" fmla="*/ 663292 w 796355"/>
              <a:gd name="connsiteY2" fmla="*/ 0 h 1136017"/>
              <a:gd name="connsiteX3" fmla="*/ 795950 w 796355"/>
              <a:gd name="connsiteY3" fmla="*/ 132658 h 1136017"/>
              <a:gd name="connsiteX4" fmla="*/ 795951 w 796355"/>
              <a:gd name="connsiteY4" fmla="*/ 1133105 h 1136017"/>
              <a:gd name="connsiteX5" fmla="*/ 663292 w 796355"/>
              <a:gd name="connsiteY5" fmla="*/ 1136017 h 1136017"/>
              <a:gd name="connsiteX6" fmla="*/ 132658 w 796355"/>
              <a:gd name="connsiteY6" fmla="*/ 1136017 h 1136017"/>
              <a:gd name="connsiteX7" fmla="*/ 0 w 796355"/>
              <a:gd name="connsiteY7" fmla="*/ 1003359 h 1136017"/>
              <a:gd name="connsiteX8" fmla="*/ 0 w 796355"/>
              <a:gd name="connsiteY8" fmla="*/ 132658 h 113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355" h="1136017">
                <a:moveTo>
                  <a:pt x="0" y="132658"/>
                </a:moveTo>
                <a:cubicBezTo>
                  <a:pt x="0" y="59393"/>
                  <a:pt x="59393" y="0"/>
                  <a:pt x="132658" y="0"/>
                </a:cubicBezTo>
                <a:lnTo>
                  <a:pt x="663292" y="0"/>
                </a:lnTo>
                <a:cubicBezTo>
                  <a:pt x="736557" y="0"/>
                  <a:pt x="795950" y="59393"/>
                  <a:pt x="795950" y="132658"/>
                </a:cubicBezTo>
                <a:cubicBezTo>
                  <a:pt x="795950" y="422892"/>
                  <a:pt x="789773" y="1133981"/>
                  <a:pt x="795951" y="1133105"/>
                </a:cubicBezTo>
                <a:cubicBezTo>
                  <a:pt x="802129" y="1132229"/>
                  <a:pt x="736557" y="1136017"/>
                  <a:pt x="663292" y="1136017"/>
                </a:cubicBezTo>
                <a:lnTo>
                  <a:pt x="132658" y="1136017"/>
                </a:lnTo>
                <a:cubicBezTo>
                  <a:pt x="59393" y="1136017"/>
                  <a:pt x="0" y="1076624"/>
                  <a:pt x="0" y="1003359"/>
                </a:cubicBezTo>
                <a:lnTo>
                  <a:pt x="0" y="132658"/>
                </a:lnTo>
                <a:close/>
              </a:path>
            </a:pathLst>
          </a:custGeom>
        </p:spPr>
        <p:txBody>
          <a:bodyPr vert="horz">
            <a:noAutofit/>
          </a:bodyPr>
          <a:lstStyle>
            <a:lvl1pPr marL="0" indent="0">
              <a:buNone/>
              <a:defRPr sz="900"/>
            </a:lvl1pPr>
          </a:lstStyle>
          <a:p>
            <a:r>
              <a:rPr lang="en-US"/>
              <a:t>Insert portrait picture</a:t>
            </a:r>
          </a:p>
        </p:txBody>
      </p:sp>
      <p:sp>
        <p:nvSpPr>
          <p:cNvPr id="64" name="Title 14">
            <a:extLst>
              <a:ext uri="{FF2B5EF4-FFF2-40B4-BE49-F238E27FC236}">
                <a16:creationId xmlns:a16="http://schemas.microsoft.com/office/drawing/2014/main" id="{1F5D29F1-20FD-5543-93E2-13B3CCE0DEE9}"/>
              </a:ext>
            </a:extLst>
          </p:cNvPr>
          <p:cNvSpPr>
            <a:spLocks noGrp="1"/>
          </p:cNvSpPr>
          <p:nvPr>
            <p:ph type="title"/>
          </p:nvPr>
        </p:nvSpPr>
        <p:spPr>
          <a:xfrm>
            <a:off x="323469" y="811"/>
            <a:ext cx="11594539" cy="865635"/>
          </a:xfrm>
        </p:spPr>
        <p:txBody>
          <a:bodyPr anchor="b">
            <a:noAutofit/>
          </a:bodyPr>
          <a:lstStyle>
            <a:lvl1pPr marL="0" algn="l" defTabSz="914400" rtl="0" eaLnBrk="1" latinLnBrk="0" hangingPunct="1">
              <a:lnSpc>
                <a:spcPts val="7000"/>
              </a:lnSpc>
              <a:defRPr lang="en-US" sz="3200" b="1" i="0" kern="1200" dirty="0">
                <a:solidFill>
                  <a:schemeClr val="tx1"/>
                </a:solidFill>
                <a:latin typeface="Century Gothic" panose="020B0502020202020204" pitchFamily="34" charset="0"/>
                <a:ea typeface="+mn-ea"/>
                <a:cs typeface="+mn-cs"/>
              </a:defRPr>
            </a:lvl1pPr>
          </a:lstStyle>
          <a:p>
            <a:r>
              <a:rPr lang="da-DK"/>
              <a:t>Klik for at redigere titeltypografien i masteren</a:t>
            </a:r>
            <a:endParaRPr lang="en-US"/>
          </a:p>
        </p:txBody>
      </p:sp>
      <p:sp>
        <p:nvSpPr>
          <p:cNvPr id="66" name="Text Placeholder 40">
            <a:extLst>
              <a:ext uri="{FF2B5EF4-FFF2-40B4-BE49-F238E27FC236}">
                <a16:creationId xmlns:a16="http://schemas.microsoft.com/office/drawing/2014/main" id="{E0F3ED7B-752A-D849-8A17-905A07742827}"/>
              </a:ext>
            </a:extLst>
          </p:cNvPr>
          <p:cNvSpPr>
            <a:spLocks noGrp="1"/>
          </p:cNvSpPr>
          <p:nvPr>
            <p:ph type="body" sz="quarter" idx="44" hasCustomPrompt="1"/>
          </p:nvPr>
        </p:nvSpPr>
        <p:spPr>
          <a:xfrm>
            <a:off x="323469" y="882248"/>
            <a:ext cx="5576887" cy="364662"/>
          </a:xfrm>
        </p:spPr>
        <p:txBody>
          <a:bodyPr anchor="t">
            <a:normAutofit/>
          </a:bodyPr>
          <a:lstStyle>
            <a:lvl1pPr marL="0" indent="0" algn="l" defTabSz="914400" rtl="0" eaLnBrk="1" latinLnBrk="0" hangingPunct="1">
              <a:lnSpc>
                <a:spcPct val="100000"/>
              </a:lnSpc>
              <a:buNone/>
              <a:defRPr lang="en-GB" sz="1600" b="0" i="0" kern="1200" dirty="0">
                <a:solidFill>
                  <a:schemeClr val="tx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err="1"/>
              <a:t>Subheadline</a:t>
            </a:r>
            <a:endParaRPr lang="en-GB"/>
          </a:p>
        </p:txBody>
      </p:sp>
      <p:sp>
        <p:nvSpPr>
          <p:cNvPr id="31" name="Text Placeholder 33">
            <a:extLst>
              <a:ext uri="{FF2B5EF4-FFF2-40B4-BE49-F238E27FC236}">
                <a16:creationId xmlns:a16="http://schemas.microsoft.com/office/drawing/2014/main" id="{C295B3CE-1CED-0645-89A2-749DC3DF82E7}"/>
              </a:ext>
            </a:extLst>
          </p:cNvPr>
          <p:cNvSpPr>
            <a:spLocks noGrp="1"/>
          </p:cNvSpPr>
          <p:nvPr>
            <p:ph type="body" sz="quarter" idx="45"/>
          </p:nvPr>
        </p:nvSpPr>
        <p:spPr>
          <a:xfrm>
            <a:off x="1358108" y="4158024"/>
            <a:ext cx="2881383" cy="349400"/>
          </a:xfrm>
        </p:spPr>
        <p:txBody>
          <a:bodyPr anchor="b">
            <a:noAutofit/>
          </a:bodyPr>
          <a:lstStyle>
            <a:lvl1pPr marL="0" indent="0" algn="l" defTabSz="914400" rtl="0" eaLnBrk="1" latinLnBrk="0" hangingPunct="1">
              <a:lnSpc>
                <a:spcPts val="1000"/>
              </a:lnSpc>
              <a:buNone/>
              <a:defRPr lang="en-GB" sz="1200" b="1"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a:r>
              <a:rPr lang="da-DK"/>
              <a:t>Klik for at redigere teksttypografierne i masteren</a:t>
            </a:r>
          </a:p>
        </p:txBody>
      </p:sp>
      <p:sp>
        <p:nvSpPr>
          <p:cNvPr id="32" name="Text Placeholder 35">
            <a:extLst>
              <a:ext uri="{FF2B5EF4-FFF2-40B4-BE49-F238E27FC236}">
                <a16:creationId xmlns:a16="http://schemas.microsoft.com/office/drawing/2014/main" id="{1C0205A2-A100-A94A-BB9B-798549B5CF05}"/>
              </a:ext>
            </a:extLst>
          </p:cNvPr>
          <p:cNvSpPr>
            <a:spLocks noGrp="1"/>
          </p:cNvSpPr>
          <p:nvPr>
            <p:ph type="body" sz="quarter" idx="46"/>
          </p:nvPr>
        </p:nvSpPr>
        <p:spPr>
          <a:xfrm>
            <a:off x="1358108" y="4494840"/>
            <a:ext cx="2881383" cy="400399"/>
          </a:xfrm>
        </p:spPr>
        <p:txBody>
          <a:bodyPr anchor="t">
            <a:noAutofit/>
          </a:bodyPr>
          <a:lstStyle>
            <a:lvl1pPr marL="0" indent="0" algn="l" defTabSz="914400" rtl="0" eaLnBrk="1" latinLnBrk="0" hangingPunct="1">
              <a:lnSpc>
                <a:spcPct val="100000"/>
              </a:lnSpc>
              <a:buNone/>
              <a:defRPr lang="en-GB" sz="900" b="0"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a:r>
              <a:rPr lang="da-DK"/>
              <a:t>Klik for at redigere teksttypografierne i masteren</a:t>
            </a:r>
          </a:p>
        </p:txBody>
      </p:sp>
      <p:sp>
        <p:nvSpPr>
          <p:cNvPr id="33" name="Text Placeholder 40">
            <a:extLst>
              <a:ext uri="{FF2B5EF4-FFF2-40B4-BE49-F238E27FC236}">
                <a16:creationId xmlns:a16="http://schemas.microsoft.com/office/drawing/2014/main" id="{C28E22AC-C569-4749-9B51-20CD23E12F30}"/>
              </a:ext>
            </a:extLst>
          </p:cNvPr>
          <p:cNvSpPr>
            <a:spLocks noGrp="1"/>
          </p:cNvSpPr>
          <p:nvPr>
            <p:ph type="body" sz="quarter" idx="47"/>
          </p:nvPr>
        </p:nvSpPr>
        <p:spPr>
          <a:xfrm>
            <a:off x="1358108" y="4902203"/>
            <a:ext cx="2881383" cy="346829"/>
          </a:xfrm>
        </p:spPr>
        <p:txBody>
          <a:bodyPr anchor="b">
            <a:normAutofit/>
          </a:bodyPr>
          <a:lstStyle>
            <a:lvl1pPr marL="0" indent="0" algn="l" defTabSz="914400" rtl="0" eaLnBrk="1" latinLnBrk="0" hangingPunct="1">
              <a:buNone/>
              <a:defRPr lang="en-GB" sz="900" kern="1200" dirty="0">
                <a:solidFill>
                  <a:schemeClr val="tx1"/>
                </a:solidFill>
                <a:latin typeface="Century Gothic" panose="020B0502020202020204" pitchFamily="34" charset="0"/>
                <a:ea typeface="+mn-ea"/>
                <a:cs typeface="+mn-cs"/>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37" name="Text Placeholder 33">
            <a:extLst>
              <a:ext uri="{FF2B5EF4-FFF2-40B4-BE49-F238E27FC236}">
                <a16:creationId xmlns:a16="http://schemas.microsoft.com/office/drawing/2014/main" id="{1F2A4F57-3497-6C49-B6C6-12480EC92832}"/>
              </a:ext>
            </a:extLst>
          </p:cNvPr>
          <p:cNvSpPr>
            <a:spLocks noGrp="1"/>
          </p:cNvSpPr>
          <p:nvPr>
            <p:ph type="body" sz="quarter" idx="48"/>
          </p:nvPr>
        </p:nvSpPr>
        <p:spPr>
          <a:xfrm>
            <a:off x="1358108" y="5466525"/>
            <a:ext cx="2881383" cy="349400"/>
          </a:xfrm>
        </p:spPr>
        <p:txBody>
          <a:bodyPr anchor="b">
            <a:noAutofit/>
          </a:bodyPr>
          <a:lstStyle>
            <a:lvl1pPr marL="0" indent="0" algn="l" defTabSz="914400" rtl="0" eaLnBrk="1" latinLnBrk="0" hangingPunct="1">
              <a:lnSpc>
                <a:spcPts val="1000"/>
              </a:lnSpc>
              <a:buNone/>
              <a:defRPr lang="en-GB" sz="1200" b="1"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a:r>
              <a:rPr lang="da-DK"/>
              <a:t>Klik for at redigere teksttypografierne i masteren</a:t>
            </a:r>
          </a:p>
        </p:txBody>
      </p:sp>
      <p:sp>
        <p:nvSpPr>
          <p:cNvPr id="41" name="Text Placeholder 35">
            <a:extLst>
              <a:ext uri="{FF2B5EF4-FFF2-40B4-BE49-F238E27FC236}">
                <a16:creationId xmlns:a16="http://schemas.microsoft.com/office/drawing/2014/main" id="{EBDBB40F-5867-0344-B1DE-A5A3E3DD82B4}"/>
              </a:ext>
            </a:extLst>
          </p:cNvPr>
          <p:cNvSpPr>
            <a:spLocks noGrp="1"/>
          </p:cNvSpPr>
          <p:nvPr>
            <p:ph type="body" sz="quarter" idx="49"/>
          </p:nvPr>
        </p:nvSpPr>
        <p:spPr>
          <a:xfrm>
            <a:off x="1358108" y="5803341"/>
            <a:ext cx="2881383" cy="400399"/>
          </a:xfrm>
        </p:spPr>
        <p:txBody>
          <a:bodyPr anchor="t">
            <a:noAutofit/>
          </a:bodyPr>
          <a:lstStyle>
            <a:lvl1pPr marL="0" indent="0" algn="l" defTabSz="914400" rtl="0" eaLnBrk="1" latinLnBrk="0" hangingPunct="1">
              <a:lnSpc>
                <a:spcPct val="100000"/>
              </a:lnSpc>
              <a:buNone/>
              <a:defRPr lang="en-GB" sz="900" b="0"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a:r>
              <a:rPr lang="da-DK"/>
              <a:t>Klik for at redigere teksttypografierne i masteren</a:t>
            </a:r>
          </a:p>
        </p:txBody>
      </p:sp>
      <p:sp>
        <p:nvSpPr>
          <p:cNvPr id="49" name="Text Placeholder 40">
            <a:extLst>
              <a:ext uri="{FF2B5EF4-FFF2-40B4-BE49-F238E27FC236}">
                <a16:creationId xmlns:a16="http://schemas.microsoft.com/office/drawing/2014/main" id="{6FB75813-704D-184C-887C-F70AFF4B053E}"/>
              </a:ext>
            </a:extLst>
          </p:cNvPr>
          <p:cNvSpPr>
            <a:spLocks noGrp="1"/>
          </p:cNvSpPr>
          <p:nvPr>
            <p:ph type="body" sz="quarter" idx="50"/>
          </p:nvPr>
        </p:nvSpPr>
        <p:spPr>
          <a:xfrm>
            <a:off x="1358108" y="6210704"/>
            <a:ext cx="2881383" cy="346829"/>
          </a:xfrm>
        </p:spPr>
        <p:txBody>
          <a:bodyPr anchor="b">
            <a:normAutofit/>
          </a:bodyPr>
          <a:lstStyle>
            <a:lvl1pPr marL="0" indent="0" algn="l" defTabSz="914400" rtl="0" eaLnBrk="1" latinLnBrk="0" hangingPunct="1">
              <a:buNone/>
              <a:defRPr lang="en-GB" sz="900" kern="1200" dirty="0">
                <a:solidFill>
                  <a:schemeClr val="tx1"/>
                </a:solidFill>
                <a:latin typeface="Century Gothic" panose="020B0502020202020204" pitchFamily="34" charset="0"/>
                <a:ea typeface="+mn-ea"/>
                <a:cs typeface="+mn-cs"/>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53" name="Text Placeholder 33">
            <a:extLst>
              <a:ext uri="{FF2B5EF4-FFF2-40B4-BE49-F238E27FC236}">
                <a16:creationId xmlns:a16="http://schemas.microsoft.com/office/drawing/2014/main" id="{D4F6649B-8422-2C4B-B714-E291438B678B}"/>
              </a:ext>
            </a:extLst>
          </p:cNvPr>
          <p:cNvSpPr>
            <a:spLocks noGrp="1"/>
          </p:cNvSpPr>
          <p:nvPr>
            <p:ph type="body" sz="quarter" idx="51"/>
          </p:nvPr>
        </p:nvSpPr>
        <p:spPr>
          <a:xfrm>
            <a:off x="5321156" y="4135520"/>
            <a:ext cx="2881383" cy="349400"/>
          </a:xfrm>
        </p:spPr>
        <p:txBody>
          <a:bodyPr anchor="b">
            <a:noAutofit/>
          </a:bodyPr>
          <a:lstStyle>
            <a:lvl1pPr marL="0" indent="0" algn="l" defTabSz="914400" rtl="0" eaLnBrk="1" latinLnBrk="0" hangingPunct="1">
              <a:lnSpc>
                <a:spcPts val="1000"/>
              </a:lnSpc>
              <a:buNone/>
              <a:defRPr lang="en-GB" sz="1200" b="1"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a:r>
              <a:rPr lang="da-DK"/>
              <a:t>Klik for at redigere teksttypografierne i masteren</a:t>
            </a:r>
          </a:p>
        </p:txBody>
      </p:sp>
      <p:sp>
        <p:nvSpPr>
          <p:cNvPr id="57" name="Text Placeholder 35">
            <a:extLst>
              <a:ext uri="{FF2B5EF4-FFF2-40B4-BE49-F238E27FC236}">
                <a16:creationId xmlns:a16="http://schemas.microsoft.com/office/drawing/2014/main" id="{328DD0F1-A1A6-224D-B40F-564126AC2FAD}"/>
              </a:ext>
            </a:extLst>
          </p:cNvPr>
          <p:cNvSpPr>
            <a:spLocks noGrp="1"/>
          </p:cNvSpPr>
          <p:nvPr>
            <p:ph type="body" sz="quarter" idx="52"/>
          </p:nvPr>
        </p:nvSpPr>
        <p:spPr>
          <a:xfrm>
            <a:off x="5321156" y="4472336"/>
            <a:ext cx="2881383" cy="400399"/>
          </a:xfrm>
        </p:spPr>
        <p:txBody>
          <a:bodyPr anchor="t">
            <a:noAutofit/>
          </a:bodyPr>
          <a:lstStyle>
            <a:lvl1pPr marL="0" indent="0" algn="l" defTabSz="914400" rtl="0" eaLnBrk="1" latinLnBrk="0" hangingPunct="1">
              <a:lnSpc>
                <a:spcPct val="100000"/>
              </a:lnSpc>
              <a:buNone/>
              <a:defRPr lang="en-GB" sz="900" b="0"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a:r>
              <a:rPr lang="da-DK"/>
              <a:t>Klik for at redigere teksttypografierne i masteren</a:t>
            </a:r>
          </a:p>
        </p:txBody>
      </p:sp>
      <p:sp>
        <p:nvSpPr>
          <p:cNvPr id="68" name="Text Placeholder 40">
            <a:extLst>
              <a:ext uri="{FF2B5EF4-FFF2-40B4-BE49-F238E27FC236}">
                <a16:creationId xmlns:a16="http://schemas.microsoft.com/office/drawing/2014/main" id="{FEAD6EC9-98F8-774F-B527-580877FD5668}"/>
              </a:ext>
            </a:extLst>
          </p:cNvPr>
          <p:cNvSpPr>
            <a:spLocks noGrp="1"/>
          </p:cNvSpPr>
          <p:nvPr>
            <p:ph type="body" sz="quarter" idx="53"/>
          </p:nvPr>
        </p:nvSpPr>
        <p:spPr>
          <a:xfrm>
            <a:off x="5321156" y="4879699"/>
            <a:ext cx="2881383" cy="346829"/>
          </a:xfrm>
        </p:spPr>
        <p:txBody>
          <a:bodyPr anchor="b">
            <a:normAutofit/>
          </a:bodyPr>
          <a:lstStyle>
            <a:lvl1pPr marL="0" indent="0" algn="l" defTabSz="914400" rtl="0" eaLnBrk="1" latinLnBrk="0" hangingPunct="1">
              <a:buNone/>
              <a:defRPr lang="en-GB" sz="900" kern="1200" dirty="0">
                <a:solidFill>
                  <a:schemeClr val="tx1"/>
                </a:solidFill>
                <a:latin typeface="Century Gothic" panose="020B0502020202020204" pitchFamily="34" charset="0"/>
                <a:ea typeface="+mn-ea"/>
                <a:cs typeface="+mn-cs"/>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69" name="Picture Placeholder 7">
            <a:extLst>
              <a:ext uri="{FF2B5EF4-FFF2-40B4-BE49-F238E27FC236}">
                <a16:creationId xmlns:a16="http://schemas.microsoft.com/office/drawing/2014/main" id="{49B80431-02EC-9140-BB21-2024B15A454C}"/>
              </a:ext>
            </a:extLst>
          </p:cNvPr>
          <p:cNvSpPr>
            <a:spLocks noGrp="1"/>
          </p:cNvSpPr>
          <p:nvPr>
            <p:ph type="pic" sz="quarter" idx="54" hasCustomPrompt="1"/>
          </p:nvPr>
        </p:nvSpPr>
        <p:spPr>
          <a:xfrm>
            <a:off x="419098" y="4135520"/>
            <a:ext cx="796355" cy="1136017"/>
          </a:xfrm>
          <a:custGeom>
            <a:avLst/>
            <a:gdLst>
              <a:gd name="connsiteX0" fmla="*/ 0 w 795950"/>
              <a:gd name="connsiteY0" fmla="*/ 132658 h 1136017"/>
              <a:gd name="connsiteX1" fmla="*/ 132658 w 795950"/>
              <a:gd name="connsiteY1" fmla="*/ 0 h 1136017"/>
              <a:gd name="connsiteX2" fmla="*/ 663292 w 795950"/>
              <a:gd name="connsiteY2" fmla="*/ 0 h 1136017"/>
              <a:gd name="connsiteX3" fmla="*/ 795950 w 795950"/>
              <a:gd name="connsiteY3" fmla="*/ 132658 h 1136017"/>
              <a:gd name="connsiteX4" fmla="*/ 795950 w 795950"/>
              <a:gd name="connsiteY4" fmla="*/ 1003359 h 1136017"/>
              <a:gd name="connsiteX5" fmla="*/ 663292 w 795950"/>
              <a:gd name="connsiteY5" fmla="*/ 1136017 h 1136017"/>
              <a:gd name="connsiteX6" fmla="*/ 132658 w 795950"/>
              <a:gd name="connsiteY6" fmla="*/ 1136017 h 1136017"/>
              <a:gd name="connsiteX7" fmla="*/ 0 w 795950"/>
              <a:gd name="connsiteY7" fmla="*/ 1003359 h 1136017"/>
              <a:gd name="connsiteX8" fmla="*/ 0 w 795950"/>
              <a:gd name="connsiteY8" fmla="*/ 132658 h 1136017"/>
              <a:gd name="connsiteX0" fmla="*/ 0 w 802129"/>
              <a:gd name="connsiteY0" fmla="*/ 132658 h 1138782"/>
              <a:gd name="connsiteX1" fmla="*/ 132658 w 802129"/>
              <a:gd name="connsiteY1" fmla="*/ 0 h 1138782"/>
              <a:gd name="connsiteX2" fmla="*/ 663292 w 802129"/>
              <a:gd name="connsiteY2" fmla="*/ 0 h 1138782"/>
              <a:gd name="connsiteX3" fmla="*/ 795950 w 802129"/>
              <a:gd name="connsiteY3" fmla="*/ 132658 h 1138782"/>
              <a:gd name="connsiteX4" fmla="*/ 802129 w 802129"/>
              <a:gd name="connsiteY4" fmla="*/ 1083678 h 1138782"/>
              <a:gd name="connsiteX5" fmla="*/ 663292 w 802129"/>
              <a:gd name="connsiteY5" fmla="*/ 1136017 h 1138782"/>
              <a:gd name="connsiteX6" fmla="*/ 132658 w 802129"/>
              <a:gd name="connsiteY6" fmla="*/ 1136017 h 1138782"/>
              <a:gd name="connsiteX7" fmla="*/ 0 w 802129"/>
              <a:gd name="connsiteY7" fmla="*/ 1003359 h 1138782"/>
              <a:gd name="connsiteX8" fmla="*/ 0 w 802129"/>
              <a:gd name="connsiteY8" fmla="*/ 132658 h 1138782"/>
              <a:gd name="connsiteX0" fmla="*/ 0 w 802501"/>
              <a:gd name="connsiteY0" fmla="*/ 132658 h 1136017"/>
              <a:gd name="connsiteX1" fmla="*/ 132658 w 802501"/>
              <a:gd name="connsiteY1" fmla="*/ 0 h 1136017"/>
              <a:gd name="connsiteX2" fmla="*/ 663292 w 802501"/>
              <a:gd name="connsiteY2" fmla="*/ 0 h 1136017"/>
              <a:gd name="connsiteX3" fmla="*/ 795950 w 802501"/>
              <a:gd name="connsiteY3" fmla="*/ 132658 h 1136017"/>
              <a:gd name="connsiteX4" fmla="*/ 802129 w 802501"/>
              <a:gd name="connsiteY4" fmla="*/ 1083678 h 1136017"/>
              <a:gd name="connsiteX5" fmla="*/ 663292 w 802501"/>
              <a:gd name="connsiteY5" fmla="*/ 1136017 h 1136017"/>
              <a:gd name="connsiteX6" fmla="*/ 132658 w 802501"/>
              <a:gd name="connsiteY6" fmla="*/ 1136017 h 1136017"/>
              <a:gd name="connsiteX7" fmla="*/ 0 w 802501"/>
              <a:gd name="connsiteY7" fmla="*/ 1003359 h 1136017"/>
              <a:gd name="connsiteX8" fmla="*/ 0 w 802501"/>
              <a:gd name="connsiteY8" fmla="*/ 132658 h 1136017"/>
              <a:gd name="connsiteX0" fmla="*/ 0 w 796355"/>
              <a:gd name="connsiteY0" fmla="*/ 132658 h 1136017"/>
              <a:gd name="connsiteX1" fmla="*/ 132658 w 796355"/>
              <a:gd name="connsiteY1" fmla="*/ 0 h 1136017"/>
              <a:gd name="connsiteX2" fmla="*/ 663292 w 796355"/>
              <a:gd name="connsiteY2" fmla="*/ 0 h 1136017"/>
              <a:gd name="connsiteX3" fmla="*/ 795950 w 796355"/>
              <a:gd name="connsiteY3" fmla="*/ 132658 h 1136017"/>
              <a:gd name="connsiteX4" fmla="*/ 795951 w 796355"/>
              <a:gd name="connsiteY4" fmla="*/ 1133105 h 1136017"/>
              <a:gd name="connsiteX5" fmla="*/ 663292 w 796355"/>
              <a:gd name="connsiteY5" fmla="*/ 1136017 h 1136017"/>
              <a:gd name="connsiteX6" fmla="*/ 132658 w 796355"/>
              <a:gd name="connsiteY6" fmla="*/ 1136017 h 1136017"/>
              <a:gd name="connsiteX7" fmla="*/ 0 w 796355"/>
              <a:gd name="connsiteY7" fmla="*/ 1003359 h 1136017"/>
              <a:gd name="connsiteX8" fmla="*/ 0 w 796355"/>
              <a:gd name="connsiteY8" fmla="*/ 132658 h 113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355" h="1136017">
                <a:moveTo>
                  <a:pt x="0" y="132658"/>
                </a:moveTo>
                <a:cubicBezTo>
                  <a:pt x="0" y="59393"/>
                  <a:pt x="59393" y="0"/>
                  <a:pt x="132658" y="0"/>
                </a:cubicBezTo>
                <a:lnTo>
                  <a:pt x="663292" y="0"/>
                </a:lnTo>
                <a:cubicBezTo>
                  <a:pt x="736557" y="0"/>
                  <a:pt x="795950" y="59393"/>
                  <a:pt x="795950" y="132658"/>
                </a:cubicBezTo>
                <a:cubicBezTo>
                  <a:pt x="795950" y="422892"/>
                  <a:pt x="789773" y="1133981"/>
                  <a:pt x="795951" y="1133105"/>
                </a:cubicBezTo>
                <a:cubicBezTo>
                  <a:pt x="802129" y="1132229"/>
                  <a:pt x="736557" y="1136017"/>
                  <a:pt x="663292" y="1136017"/>
                </a:cubicBezTo>
                <a:lnTo>
                  <a:pt x="132658" y="1136017"/>
                </a:lnTo>
                <a:cubicBezTo>
                  <a:pt x="59393" y="1136017"/>
                  <a:pt x="0" y="1076624"/>
                  <a:pt x="0" y="1003359"/>
                </a:cubicBezTo>
                <a:lnTo>
                  <a:pt x="0" y="132658"/>
                </a:lnTo>
                <a:close/>
              </a:path>
            </a:pathLst>
          </a:custGeom>
        </p:spPr>
        <p:txBody>
          <a:bodyPr vert="horz">
            <a:noAutofit/>
          </a:bodyPr>
          <a:lstStyle>
            <a:lvl1pPr marL="0" indent="0">
              <a:buNone/>
              <a:defRPr sz="900"/>
            </a:lvl1pPr>
          </a:lstStyle>
          <a:p>
            <a:r>
              <a:rPr lang="en-US"/>
              <a:t>Insert portrait picture</a:t>
            </a:r>
          </a:p>
        </p:txBody>
      </p:sp>
      <p:sp>
        <p:nvSpPr>
          <p:cNvPr id="70" name="Text Placeholder 33">
            <a:extLst>
              <a:ext uri="{FF2B5EF4-FFF2-40B4-BE49-F238E27FC236}">
                <a16:creationId xmlns:a16="http://schemas.microsoft.com/office/drawing/2014/main" id="{E65CBC16-DE3A-184E-99F0-B0732F2252A1}"/>
              </a:ext>
            </a:extLst>
          </p:cNvPr>
          <p:cNvSpPr>
            <a:spLocks noGrp="1"/>
          </p:cNvSpPr>
          <p:nvPr>
            <p:ph type="body" sz="quarter" idx="55"/>
          </p:nvPr>
        </p:nvSpPr>
        <p:spPr>
          <a:xfrm>
            <a:off x="5321156" y="5444021"/>
            <a:ext cx="2881383" cy="349400"/>
          </a:xfrm>
        </p:spPr>
        <p:txBody>
          <a:bodyPr anchor="b">
            <a:noAutofit/>
          </a:bodyPr>
          <a:lstStyle>
            <a:lvl1pPr marL="0" indent="0" algn="l" defTabSz="914400" rtl="0" eaLnBrk="1" latinLnBrk="0" hangingPunct="1">
              <a:lnSpc>
                <a:spcPts val="1000"/>
              </a:lnSpc>
              <a:buNone/>
              <a:defRPr lang="en-GB" sz="1200" b="1"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a:r>
              <a:rPr lang="da-DK"/>
              <a:t>Klik for at redigere teksttypografierne i masteren</a:t>
            </a:r>
          </a:p>
        </p:txBody>
      </p:sp>
      <p:sp>
        <p:nvSpPr>
          <p:cNvPr id="71" name="Text Placeholder 35">
            <a:extLst>
              <a:ext uri="{FF2B5EF4-FFF2-40B4-BE49-F238E27FC236}">
                <a16:creationId xmlns:a16="http://schemas.microsoft.com/office/drawing/2014/main" id="{7018841B-1C0B-AF4C-B42B-0128485E7118}"/>
              </a:ext>
            </a:extLst>
          </p:cNvPr>
          <p:cNvSpPr>
            <a:spLocks noGrp="1"/>
          </p:cNvSpPr>
          <p:nvPr>
            <p:ph type="body" sz="quarter" idx="56"/>
          </p:nvPr>
        </p:nvSpPr>
        <p:spPr>
          <a:xfrm>
            <a:off x="5321156" y="5780837"/>
            <a:ext cx="2881383" cy="400399"/>
          </a:xfrm>
        </p:spPr>
        <p:txBody>
          <a:bodyPr anchor="t">
            <a:noAutofit/>
          </a:bodyPr>
          <a:lstStyle>
            <a:lvl1pPr marL="0" indent="0" algn="l" defTabSz="914400" rtl="0" eaLnBrk="1" latinLnBrk="0" hangingPunct="1">
              <a:lnSpc>
                <a:spcPct val="100000"/>
              </a:lnSpc>
              <a:buNone/>
              <a:defRPr lang="en-GB" sz="900" b="0"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a:r>
              <a:rPr lang="da-DK"/>
              <a:t>Klik for at redigere teksttypografierne i masteren</a:t>
            </a:r>
          </a:p>
        </p:txBody>
      </p:sp>
      <p:sp>
        <p:nvSpPr>
          <p:cNvPr id="72" name="Text Placeholder 40">
            <a:extLst>
              <a:ext uri="{FF2B5EF4-FFF2-40B4-BE49-F238E27FC236}">
                <a16:creationId xmlns:a16="http://schemas.microsoft.com/office/drawing/2014/main" id="{EDB7289B-2400-4B4E-A679-AD6D33D0BE33}"/>
              </a:ext>
            </a:extLst>
          </p:cNvPr>
          <p:cNvSpPr>
            <a:spLocks noGrp="1"/>
          </p:cNvSpPr>
          <p:nvPr>
            <p:ph type="body" sz="quarter" idx="57"/>
          </p:nvPr>
        </p:nvSpPr>
        <p:spPr>
          <a:xfrm>
            <a:off x="5321156" y="6188200"/>
            <a:ext cx="2881383" cy="346829"/>
          </a:xfrm>
        </p:spPr>
        <p:txBody>
          <a:bodyPr anchor="b">
            <a:normAutofit/>
          </a:bodyPr>
          <a:lstStyle>
            <a:lvl1pPr marL="0" indent="0" algn="l" defTabSz="914400" rtl="0" eaLnBrk="1" latinLnBrk="0" hangingPunct="1">
              <a:buNone/>
              <a:defRPr lang="en-GB" sz="900" kern="1200" dirty="0">
                <a:solidFill>
                  <a:schemeClr val="tx1"/>
                </a:solidFill>
                <a:latin typeface="Century Gothic" panose="020B0502020202020204" pitchFamily="34" charset="0"/>
                <a:ea typeface="+mn-ea"/>
                <a:cs typeface="+mn-cs"/>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73" name="Text Placeholder 33">
            <a:extLst>
              <a:ext uri="{FF2B5EF4-FFF2-40B4-BE49-F238E27FC236}">
                <a16:creationId xmlns:a16="http://schemas.microsoft.com/office/drawing/2014/main" id="{5C1EC732-391F-2048-805B-4B1B259BF428}"/>
              </a:ext>
            </a:extLst>
          </p:cNvPr>
          <p:cNvSpPr>
            <a:spLocks noGrp="1"/>
          </p:cNvSpPr>
          <p:nvPr>
            <p:ph type="body" sz="quarter" idx="58"/>
          </p:nvPr>
        </p:nvSpPr>
        <p:spPr>
          <a:xfrm>
            <a:off x="9247149" y="4113016"/>
            <a:ext cx="2881383" cy="349400"/>
          </a:xfrm>
        </p:spPr>
        <p:txBody>
          <a:bodyPr anchor="b">
            <a:noAutofit/>
          </a:bodyPr>
          <a:lstStyle>
            <a:lvl1pPr marL="0" indent="0" algn="l" defTabSz="914400" rtl="0" eaLnBrk="1" latinLnBrk="0" hangingPunct="1">
              <a:lnSpc>
                <a:spcPts val="1000"/>
              </a:lnSpc>
              <a:buNone/>
              <a:defRPr lang="en-GB" sz="1200" b="1"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a:r>
              <a:rPr lang="da-DK"/>
              <a:t>Klik for at redigere teksttypografierne i masteren</a:t>
            </a:r>
          </a:p>
        </p:txBody>
      </p:sp>
      <p:sp>
        <p:nvSpPr>
          <p:cNvPr id="74" name="Text Placeholder 35">
            <a:extLst>
              <a:ext uri="{FF2B5EF4-FFF2-40B4-BE49-F238E27FC236}">
                <a16:creationId xmlns:a16="http://schemas.microsoft.com/office/drawing/2014/main" id="{93744699-9452-7E48-BA74-B39BF2AFDE1A}"/>
              </a:ext>
            </a:extLst>
          </p:cNvPr>
          <p:cNvSpPr>
            <a:spLocks noGrp="1"/>
          </p:cNvSpPr>
          <p:nvPr>
            <p:ph type="body" sz="quarter" idx="59"/>
          </p:nvPr>
        </p:nvSpPr>
        <p:spPr>
          <a:xfrm>
            <a:off x="9247149" y="4449832"/>
            <a:ext cx="2881383" cy="400399"/>
          </a:xfrm>
        </p:spPr>
        <p:txBody>
          <a:bodyPr anchor="t">
            <a:noAutofit/>
          </a:bodyPr>
          <a:lstStyle>
            <a:lvl1pPr marL="0" indent="0" algn="l" defTabSz="914400" rtl="0" eaLnBrk="1" latinLnBrk="0" hangingPunct="1">
              <a:lnSpc>
                <a:spcPct val="100000"/>
              </a:lnSpc>
              <a:buNone/>
              <a:defRPr lang="en-GB" sz="900" b="0"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a:r>
              <a:rPr lang="da-DK"/>
              <a:t>Klik for at redigere teksttypografierne i masteren</a:t>
            </a:r>
          </a:p>
        </p:txBody>
      </p:sp>
      <p:sp>
        <p:nvSpPr>
          <p:cNvPr id="75" name="Text Placeholder 40">
            <a:extLst>
              <a:ext uri="{FF2B5EF4-FFF2-40B4-BE49-F238E27FC236}">
                <a16:creationId xmlns:a16="http://schemas.microsoft.com/office/drawing/2014/main" id="{02482E38-BB04-EF44-99B2-CB7A8054D696}"/>
              </a:ext>
            </a:extLst>
          </p:cNvPr>
          <p:cNvSpPr>
            <a:spLocks noGrp="1"/>
          </p:cNvSpPr>
          <p:nvPr>
            <p:ph type="body" sz="quarter" idx="60"/>
          </p:nvPr>
        </p:nvSpPr>
        <p:spPr>
          <a:xfrm>
            <a:off x="9247149" y="4857195"/>
            <a:ext cx="2881383" cy="346829"/>
          </a:xfrm>
        </p:spPr>
        <p:txBody>
          <a:bodyPr anchor="b">
            <a:normAutofit/>
          </a:bodyPr>
          <a:lstStyle>
            <a:lvl1pPr marL="0" indent="0" algn="l" defTabSz="914400" rtl="0" eaLnBrk="1" latinLnBrk="0" hangingPunct="1">
              <a:buNone/>
              <a:defRPr lang="en-GB" sz="900" kern="1200" dirty="0">
                <a:solidFill>
                  <a:schemeClr val="tx1"/>
                </a:solidFill>
                <a:latin typeface="Century Gothic" panose="020B0502020202020204" pitchFamily="34" charset="0"/>
                <a:ea typeface="+mn-ea"/>
                <a:cs typeface="+mn-cs"/>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76" name="Text Placeholder 33">
            <a:extLst>
              <a:ext uri="{FF2B5EF4-FFF2-40B4-BE49-F238E27FC236}">
                <a16:creationId xmlns:a16="http://schemas.microsoft.com/office/drawing/2014/main" id="{7FF45E42-4E34-3D4B-9211-941B9F5C80C7}"/>
              </a:ext>
            </a:extLst>
          </p:cNvPr>
          <p:cNvSpPr>
            <a:spLocks noGrp="1"/>
          </p:cNvSpPr>
          <p:nvPr>
            <p:ph type="body" sz="quarter" idx="61"/>
          </p:nvPr>
        </p:nvSpPr>
        <p:spPr>
          <a:xfrm>
            <a:off x="9247149" y="5421517"/>
            <a:ext cx="2881383" cy="349400"/>
          </a:xfrm>
        </p:spPr>
        <p:txBody>
          <a:bodyPr anchor="b">
            <a:noAutofit/>
          </a:bodyPr>
          <a:lstStyle>
            <a:lvl1pPr marL="0" indent="0" algn="l" defTabSz="914400" rtl="0" eaLnBrk="1" latinLnBrk="0" hangingPunct="1">
              <a:lnSpc>
                <a:spcPts val="1000"/>
              </a:lnSpc>
              <a:buNone/>
              <a:defRPr lang="en-GB" sz="1200" b="1"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a:r>
              <a:rPr lang="da-DK"/>
              <a:t>Klik for at redigere teksttypografierne i masteren</a:t>
            </a:r>
          </a:p>
        </p:txBody>
      </p:sp>
      <p:sp>
        <p:nvSpPr>
          <p:cNvPr id="77" name="Text Placeholder 35">
            <a:extLst>
              <a:ext uri="{FF2B5EF4-FFF2-40B4-BE49-F238E27FC236}">
                <a16:creationId xmlns:a16="http://schemas.microsoft.com/office/drawing/2014/main" id="{57F25574-E257-3044-8298-C45FA6914549}"/>
              </a:ext>
            </a:extLst>
          </p:cNvPr>
          <p:cNvSpPr>
            <a:spLocks noGrp="1"/>
          </p:cNvSpPr>
          <p:nvPr>
            <p:ph type="body" sz="quarter" idx="62"/>
          </p:nvPr>
        </p:nvSpPr>
        <p:spPr>
          <a:xfrm>
            <a:off x="9247149" y="5758333"/>
            <a:ext cx="2881383" cy="400399"/>
          </a:xfrm>
        </p:spPr>
        <p:txBody>
          <a:bodyPr anchor="t">
            <a:noAutofit/>
          </a:bodyPr>
          <a:lstStyle>
            <a:lvl1pPr marL="0" indent="0" algn="l" defTabSz="914400" rtl="0" eaLnBrk="1" latinLnBrk="0" hangingPunct="1">
              <a:lnSpc>
                <a:spcPct val="100000"/>
              </a:lnSpc>
              <a:buNone/>
              <a:defRPr lang="en-GB" sz="900" b="0"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a:r>
              <a:rPr lang="da-DK"/>
              <a:t>Klik for at redigere teksttypografierne i masteren</a:t>
            </a:r>
          </a:p>
        </p:txBody>
      </p:sp>
      <p:sp>
        <p:nvSpPr>
          <p:cNvPr id="78" name="Text Placeholder 40">
            <a:extLst>
              <a:ext uri="{FF2B5EF4-FFF2-40B4-BE49-F238E27FC236}">
                <a16:creationId xmlns:a16="http://schemas.microsoft.com/office/drawing/2014/main" id="{68DCA74B-B9A6-8443-8A27-48D634185CFB}"/>
              </a:ext>
            </a:extLst>
          </p:cNvPr>
          <p:cNvSpPr>
            <a:spLocks noGrp="1"/>
          </p:cNvSpPr>
          <p:nvPr>
            <p:ph type="body" sz="quarter" idx="63"/>
          </p:nvPr>
        </p:nvSpPr>
        <p:spPr>
          <a:xfrm>
            <a:off x="9247149" y="6165696"/>
            <a:ext cx="2881383" cy="346829"/>
          </a:xfrm>
        </p:spPr>
        <p:txBody>
          <a:bodyPr anchor="b">
            <a:normAutofit/>
          </a:bodyPr>
          <a:lstStyle>
            <a:lvl1pPr marL="0" indent="0" algn="l" defTabSz="914400" rtl="0" eaLnBrk="1" latinLnBrk="0" hangingPunct="1">
              <a:buNone/>
              <a:defRPr lang="en-GB" sz="900" kern="1200" dirty="0">
                <a:solidFill>
                  <a:schemeClr val="tx1"/>
                </a:solidFill>
                <a:latin typeface="Century Gothic" panose="020B0502020202020204" pitchFamily="34" charset="0"/>
                <a:ea typeface="+mn-ea"/>
                <a:cs typeface="+mn-cs"/>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79" name="Picture Placeholder 7">
            <a:extLst>
              <a:ext uri="{FF2B5EF4-FFF2-40B4-BE49-F238E27FC236}">
                <a16:creationId xmlns:a16="http://schemas.microsoft.com/office/drawing/2014/main" id="{D8BA4D76-F1E6-1740-BD3C-148E1B9FC200}"/>
              </a:ext>
            </a:extLst>
          </p:cNvPr>
          <p:cNvSpPr>
            <a:spLocks noGrp="1"/>
          </p:cNvSpPr>
          <p:nvPr>
            <p:ph type="pic" sz="quarter" idx="64" hasCustomPrompt="1"/>
          </p:nvPr>
        </p:nvSpPr>
        <p:spPr>
          <a:xfrm>
            <a:off x="4382147" y="4135519"/>
            <a:ext cx="796355" cy="1136017"/>
          </a:xfrm>
          <a:custGeom>
            <a:avLst/>
            <a:gdLst>
              <a:gd name="connsiteX0" fmla="*/ 0 w 795950"/>
              <a:gd name="connsiteY0" fmla="*/ 132658 h 1136017"/>
              <a:gd name="connsiteX1" fmla="*/ 132658 w 795950"/>
              <a:gd name="connsiteY1" fmla="*/ 0 h 1136017"/>
              <a:gd name="connsiteX2" fmla="*/ 663292 w 795950"/>
              <a:gd name="connsiteY2" fmla="*/ 0 h 1136017"/>
              <a:gd name="connsiteX3" fmla="*/ 795950 w 795950"/>
              <a:gd name="connsiteY3" fmla="*/ 132658 h 1136017"/>
              <a:gd name="connsiteX4" fmla="*/ 795950 w 795950"/>
              <a:gd name="connsiteY4" fmla="*/ 1003359 h 1136017"/>
              <a:gd name="connsiteX5" fmla="*/ 663292 w 795950"/>
              <a:gd name="connsiteY5" fmla="*/ 1136017 h 1136017"/>
              <a:gd name="connsiteX6" fmla="*/ 132658 w 795950"/>
              <a:gd name="connsiteY6" fmla="*/ 1136017 h 1136017"/>
              <a:gd name="connsiteX7" fmla="*/ 0 w 795950"/>
              <a:gd name="connsiteY7" fmla="*/ 1003359 h 1136017"/>
              <a:gd name="connsiteX8" fmla="*/ 0 w 795950"/>
              <a:gd name="connsiteY8" fmla="*/ 132658 h 1136017"/>
              <a:gd name="connsiteX0" fmla="*/ 0 w 802129"/>
              <a:gd name="connsiteY0" fmla="*/ 132658 h 1138782"/>
              <a:gd name="connsiteX1" fmla="*/ 132658 w 802129"/>
              <a:gd name="connsiteY1" fmla="*/ 0 h 1138782"/>
              <a:gd name="connsiteX2" fmla="*/ 663292 w 802129"/>
              <a:gd name="connsiteY2" fmla="*/ 0 h 1138782"/>
              <a:gd name="connsiteX3" fmla="*/ 795950 w 802129"/>
              <a:gd name="connsiteY3" fmla="*/ 132658 h 1138782"/>
              <a:gd name="connsiteX4" fmla="*/ 802129 w 802129"/>
              <a:gd name="connsiteY4" fmla="*/ 1083678 h 1138782"/>
              <a:gd name="connsiteX5" fmla="*/ 663292 w 802129"/>
              <a:gd name="connsiteY5" fmla="*/ 1136017 h 1138782"/>
              <a:gd name="connsiteX6" fmla="*/ 132658 w 802129"/>
              <a:gd name="connsiteY6" fmla="*/ 1136017 h 1138782"/>
              <a:gd name="connsiteX7" fmla="*/ 0 w 802129"/>
              <a:gd name="connsiteY7" fmla="*/ 1003359 h 1138782"/>
              <a:gd name="connsiteX8" fmla="*/ 0 w 802129"/>
              <a:gd name="connsiteY8" fmla="*/ 132658 h 1138782"/>
              <a:gd name="connsiteX0" fmla="*/ 0 w 802501"/>
              <a:gd name="connsiteY0" fmla="*/ 132658 h 1136017"/>
              <a:gd name="connsiteX1" fmla="*/ 132658 w 802501"/>
              <a:gd name="connsiteY1" fmla="*/ 0 h 1136017"/>
              <a:gd name="connsiteX2" fmla="*/ 663292 w 802501"/>
              <a:gd name="connsiteY2" fmla="*/ 0 h 1136017"/>
              <a:gd name="connsiteX3" fmla="*/ 795950 w 802501"/>
              <a:gd name="connsiteY3" fmla="*/ 132658 h 1136017"/>
              <a:gd name="connsiteX4" fmla="*/ 802129 w 802501"/>
              <a:gd name="connsiteY4" fmla="*/ 1083678 h 1136017"/>
              <a:gd name="connsiteX5" fmla="*/ 663292 w 802501"/>
              <a:gd name="connsiteY5" fmla="*/ 1136017 h 1136017"/>
              <a:gd name="connsiteX6" fmla="*/ 132658 w 802501"/>
              <a:gd name="connsiteY6" fmla="*/ 1136017 h 1136017"/>
              <a:gd name="connsiteX7" fmla="*/ 0 w 802501"/>
              <a:gd name="connsiteY7" fmla="*/ 1003359 h 1136017"/>
              <a:gd name="connsiteX8" fmla="*/ 0 w 802501"/>
              <a:gd name="connsiteY8" fmla="*/ 132658 h 1136017"/>
              <a:gd name="connsiteX0" fmla="*/ 0 w 796355"/>
              <a:gd name="connsiteY0" fmla="*/ 132658 h 1136017"/>
              <a:gd name="connsiteX1" fmla="*/ 132658 w 796355"/>
              <a:gd name="connsiteY1" fmla="*/ 0 h 1136017"/>
              <a:gd name="connsiteX2" fmla="*/ 663292 w 796355"/>
              <a:gd name="connsiteY2" fmla="*/ 0 h 1136017"/>
              <a:gd name="connsiteX3" fmla="*/ 795950 w 796355"/>
              <a:gd name="connsiteY3" fmla="*/ 132658 h 1136017"/>
              <a:gd name="connsiteX4" fmla="*/ 795951 w 796355"/>
              <a:gd name="connsiteY4" fmla="*/ 1133105 h 1136017"/>
              <a:gd name="connsiteX5" fmla="*/ 663292 w 796355"/>
              <a:gd name="connsiteY5" fmla="*/ 1136017 h 1136017"/>
              <a:gd name="connsiteX6" fmla="*/ 132658 w 796355"/>
              <a:gd name="connsiteY6" fmla="*/ 1136017 h 1136017"/>
              <a:gd name="connsiteX7" fmla="*/ 0 w 796355"/>
              <a:gd name="connsiteY7" fmla="*/ 1003359 h 1136017"/>
              <a:gd name="connsiteX8" fmla="*/ 0 w 796355"/>
              <a:gd name="connsiteY8" fmla="*/ 132658 h 113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355" h="1136017">
                <a:moveTo>
                  <a:pt x="0" y="132658"/>
                </a:moveTo>
                <a:cubicBezTo>
                  <a:pt x="0" y="59393"/>
                  <a:pt x="59393" y="0"/>
                  <a:pt x="132658" y="0"/>
                </a:cubicBezTo>
                <a:lnTo>
                  <a:pt x="663292" y="0"/>
                </a:lnTo>
                <a:cubicBezTo>
                  <a:pt x="736557" y="0"/>
                  <a:pt x="795950" y="59393"/>
                  <a:pt x="795950" y="132658"/>
                </a:cubicBezTo>
                <a:cubicBezTo>
                  <a:pt x="795950" y="422892"/>
                  <a:pt x="789773" y="1133981"/>
                  <a:pt x="795951" y="1133105"/>
                </a:cubicBezTo>
                <a:cubicBezTo>
                  <a:pt x="802129" y="1132229"/>
                  <a:pt x="736557" y="1136017"/>
                  <a:pt x="663292" y="1136017"/>
                </a:cubicBezTo>
                <a:lnTo>
                  <a:pt x="132658" y="1136017"/>
                </a:lnTo>
                <a:cubicBezTo>
                  <a:pt x="59393" y="1136017"/>
                  <a:pt x="0" y="1076624"/>
                  <a:pt x="0" y="1003359"/>
                </a:cubicBezTo>
                <a:lnTo>
                  <a:pt x="0" y="132658"/>
                </a:lnTo>
                <a:close/>
              </a:path>
            </a:pathLst>
          </a:custGeom>
        </p:spPr>
        <p:txBody>
          <a:bodyPr vert="horz">
            <a:noAutofit/>
          </a:bodyPr>
          <a:lstStyle>
            <a:lvl1pPr marL="0" indent="0">
              <a:buNone/>
              <a:defRPr sz="900"/>
            </a:lvl1pPr>
          </a:lstStyle>
          <a:p>
            <a:r>
              <a:rPr lang="en-US"/>
              <a:t>Insert portrait picture</a:t>
            </a:r>
          </a:p>
        </p:txBody>
      </p:sp>
      <p:sp>
        <p:nvSpPr>
          <p:cNvPr id="80" name="Picture Placeholder 7">
            <a:extLst>
              <a:ext uri="{FF2B5EF4-FFF2-40B4-BE49-F238E27FC236}">
                <a16:creationId xmlns:a16="http://schemas.microsoft.com/office/drawing/2014/main" id="{3E38029A-9D6E-C948-9FAA-2CFBD2144F72}"/>
              </a:ext>
            </a:extLst>
          </p:cNvPr>
          <p:cNvSpPr>
            <a:spLocks noGrp="1"/>
          </p:cNvSpPr>
          <p:nvPr>
            <p:ph type="pic" sz="quarter" idx="65" hasCustomPrompt="1"/>
          </p:nvPr>
        </p:nvSpPr>
        <p:spPr>
          <a:xfrm>
            <a:off x="414988" y="5421517"/>
            <a:ext cx="796355" cy="1136017"/>
          </a:xfrm>
          <a:custGeom>
            <a:avLst/>
            <a:gdLst>
              <a:gd name="connsiteX0" fmla="*/ 0 w 795950"/>
              <a:gd name="connsiteY0" fmla="*/ 132658 h 1136017"/>
              <a:gd name="connsiteX1" fmla="*/ 132658 w 795950"/>
              <a:gd name="connsiteY1" fmla="*/ 0 h 1136017"/>
              <a:gd name="connsiteX2" fmla="*/ 663292 w 795950"/>
              <a:gd name="connsiteY2" fmla="*/ 0 h 1136017"/>
              <a:gd name="connsiteX3" fmla="*/ 795950 w 795950"/>
              <a:gd name="connsiteY3" fmla="*/ 132658 h 1136017"/>
              <a:gd name="connsiteX4" fmla="*/ 795950 w 795950"/>
              <a:gd name="connsiteY4" fmla="*/ 1003359 h 1136017"/>
              <a:gd name="connsiteX5" fmla="*/ 663292 w 795950"/>
              <a:gd name="connsiteY5" fmla="*/ 1136017 h 1136017"/>
              <a:gd name="connsiteX6" fmla="*/ 132658 w 795950"/>
              <a:gd name="connsiteY6" fmla="*/ 1136017 h 1136017"/>
              <a:gd name="connsiteX7" fmla="*/ 0 w 795950"/>
              <a:gd name="connsiteY7" fmla="*/ 1003359 h 1136017"/>
              <a:gd name="connsiteX8" fmla="*/ 0 w 795950"/>
              <a:gd name="connsiteY8" fmla="*/ 132658 h 1136017"/>
              <a:gd name="connsiteX0" fmla="*/ 0 w 802129"/>
              <a:gd name="connsiteY0" fmla="*/ 132658 h 1138782"/>
              <a:gd name="connsiteX1" fmla="*/ 132658 w 802129"/>
              <a:gd name="connsiteY1" fmla="*/ 0 h 1138782"/>
              <a:gd name="connsiteX2" fmla="*/ 663292 w 802129"/>
              <a:gd name="connsiteY2" fmla="*/ 0 h 1138782"/>
              <a:gd name="connsiteX3" fmla="*/ 795950 w 802129"/>
              <a:gd name="connsiteY3" fmla="*/ 132658 h 1138782"/>
              <a:gd name="connsiteX4" fmla="*/ 802129 w 802129"/>
              <a:gd name="connsiteY4" fmla="*/ 1083678 h 1138782"/>
              <a:gd name="connsiteX5" fmla="*/ 663292 w 802129"/>
              <a:gd name="connsiteY5" fmla="*/ 1136017 h 1138782"/>
              <a:gd name="connsiteX6" fmla="*/ 132658 w 802129"/>
              <a:gd name="connsiteY6" fmla="*/ 1136017 h 1138782"/>
              <a:gd name="connsiteX7" fmla="*/ 0 w 802129"/>
              <a:gd name="connsiteY7" fmla="*/ 1003359 h 1138782"/>
              <a:gd name="connsiteX8" fmla="*/ 0 w 802129"/>
              <a:gd name="connsiteY8" fmla="*/ 132658 h 1138782"/>
              <a:gd name="connsiteX0" fmla="*/ 0 w 802501"/>
              <a:gd name="connsiteY0" fmla="*/ 132658 h 1136017"/>
              <a:gd name="connsiteX1" fmla="*/ 132658 w 802501"/>
              <a:gd name="connsiteY1" fmla="*/ 0 h 1136017"/>
              <a:gd name="connsiteX2" fmla="*/ 663292 w 802501"/>
              <a:gd name="connsiteY2" fmla="*/ 0 h 1136017"/>
              <a:gd name="connsiteX3" fmla="*/ 795950 w 802501"/>
              <a:gd name="connsiteY3" fmla="*/ 132658 h 1136017"/>
              <a:gd name="connsiteX4" fmla="*/ 802129 w 802501"/>
              <a:gd name="connsiteY4" fmla="*/ 1083678 h 1136017"/>
              <a:gd name="connsiteX5" fmla="*/ 663292 w 802501"/>
              <a:gd name="connsiteY5" fmla="*/ 1136017 h 1136017"/>
              <a:gd name="connsiteX6" fmla="*/ 132658 w 802501"/>
              <a:gd name="connsiteY6" fmla="*/ 1136017 h 1136017"/>
              <a:gd name="connsiteX7" fmla="*/ 0 w 802501"/>
              <a:gd name="connsiteY7" fmla="*/ 1003359 h 1136017"/>
              <a:gd name="connsiteX8" fmla="*/ 0 w 802501"/>
              <a:gd name="connsiteY8" fmla="*/ 132658 h 1136017"/>
              <a:gd name="connsiteX0" fmla="*/ 0 w 796355"/>
              <a:gd name="connsiteY0" fmla="*/ 132658 h 1136017"/>
              <a:gd name="connsiteX1" fmla="*/ 132658 w 796355"/>
              <a:gd name="connsiteY1" fmla="*/ 0 h 1136017"/>
              <a:gd name="connsiteX2" fmla="*/ 663292 w 796355"/>
              <a:gd name="connsiteY2" fmla="*/ 0 h 1136017"/>
              <a:gd name="connsiteX3" fmla="*/ 795950 w 796355"/>
              <a:gd name="connsiteY3" fmla="*/ 132658 h 1136017"/>
              <a:gd name="connsiteX4" fmla="*/ 795951 w 796355"/>
              <a:gd name="connsiteY4" fmla="*/ 1133105 h 1136017"/>
              <a:gd name="connsiteX5" fmla="*/ 663292 w 796355"/>
              <a:gd name="connsiteY5" fmla="*/ 1136017 h 1136017"/>
              <a:gd name="connsiteX6" fmla="*/ 132658 w 796355"/>
              <a:gd name="connsiteY6" fmla="*/ 1136017 h 1136017"/>
              <a:gd name="connsiteX7" fmla="*/ 0 w 796355"/>
              <a:gd name="connsiteY7" fmla="*/ 1003359 h 1136017"/>
              <a:gd name="connsiteX8" fmla="*/ 0 w 796355"/>
              <a:gd name="connsiteY8" fmla="*/ 132658 h 113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355" h="1136017">
                <a:moveTo>
                  <a:pt x="0" y="132658"/>
                </a:moveTo>
                <a:cubicBezTo>
                  <a:pt x="0" y="59393"/>
                  <a:pt x="59393" y="0"/>
                  <a:pt x="132658" y="0"/>
                </a:cubicBezTo>
                <a:lnTo>
                  <a:pt x="663292" y="0"/>
                </a:lnTo>
                <a:cubicBezTo>
                  <a:pt x="736557" y="0"/>
                  <a:pt x="795950" y="59393"/>
                  <a:pt x="795950" y="132658"/>
                </a:cubicBezTo>
                <a:cubicBezTo>
                  <a:pt x="795950" y="422892"/>
                  <a:pt x="789773" y="1133981"/>
                  <a:pt x="795951" y="1133105"/>
                </a:cubicBezTo>
                <a:cubicBezTo>
                  <a:pt x="802129" y="1132229"/>
                  <a:pt x="736557" y="1136017"/>
                  <a:pt x="663292" y="1136017"/>
                </a:cubicBezTo>
                <a:lnTo>
                  <a:pt x="132658" y="1136017"/>
                </a:lnTo>
                <a:cubicBezTo>
                  <a:pt x="59393" y="1136017"/>
                  <a:pt x="0" y="1076624"/>
                  <a:pt x="0" y="1003359"/>
                </a:cubicBezTo>
                <a:lnTo>
                  <a:pt x="0" y="132658"/>
                </a:lnTo>
                <a:close/>
              </a:path>
            </a:pathLst>
          </a:custGeom>
        </p:spPr>
        <p:txBody>
          <a:bodyPr vert="horz">
            <a:noAutofit/>
          </a:bodyPr>
          <a:lstStyle>
            <a:lvl1pPr marL="0" indent="0">
              <a:buNone/>
              <a:defRPr sz="900"/>
            </a:lvl1pPr>
          </a:lstStyle>
          <a:p>
            <a:r>
              <a:rPr lang="en-US"/>
              <a:t>Insert portrait picture</a:t>
            </a:r>
          </a:p>
        </p:txBody>
      </p:sp>
      <p:sp>
        <p:nvSpPr>
          <p:cNvPr id="81" name="Picture Placeholder 7">
            <a:extLst>
              <a:ext uri="{FF2B5EF4-FFF2-40B4-BE49-F238E27FC236}">
                <a16:creationId xmlns:a16="http://schemas.microsoft.com/office/drawing/2014/main" id="{C66781C7-13A3-A948-9B9E-410B64A33B5E}"/>
              </a:ext>
            </a:extLst>
          </p:cNvPr>
          <p:cNvSpPr>
            <a:spLocks noGrp="1"/>
          </p:cNvSpPr>
          <p:nvPr>
            <p:ph type="pic" sz="quarter" idx="66" hasCustomPrompt="1"/>
          </p:nvPr>
        </p:nvSpPr>
        <p:spPr>
          <a:xfrm>
            <a:off x="4382146" y="5399012"/>
            <a:ext cx="796355" cy="1136017"/>
          </a:xfrm>
          <a:custGeom>
            <a:avLst/>
            <a:gdLst>
              <a:gd name="connsiteX0" fmla="*/ 0 w 795950"/>
              <a:gd name="connsiteY0" fmla="*/ 132658 h 1136017"/>
              <a:gd name="connsiteX1" fmla="*/ 132658 w 795950"/>
              <a:gd name="connsiteY1" fmla="*/ 0 h 1136017"/>
              <a:gd name="connsiteX2" fmla="*/ 663292 w 795950"/>
              <a:gd name="connsiteY2" fmla="*/ 0 h 1136017"/>
              <a:gd name="connsiteX3" fmla="*/ 795950 w 795950"/>
              <a:gd name="connsiteY3" fmla="*/ 132658 h 1136017"/>
              <a:gd name="connsiteX4" fmla="*/ 795950 w 795950"/>
              <a:gd name="connsiteY4" fmla="*/ 1003359 h 1136017"/>
              <a:gd name="connsiteX5" fmla="*/ 663292 w 795950"/>
              <a:gd name="connsiteY5" fmla="*/ 1136017 h 1136017"/>
              <a:gd name="connsiteX6" fmla="*/ 132658 w 795950"/>
              <a:gd name="connsiteY6" fmla="*/ 1136017 h 1136017"/>
              <a:gd name="connsiteX7" fmla="*/ 0 w 795950"/>
              <a:gd name="connsiteY7" fmla="*/ 1003359 h 1136017"/>
              <a:gd name="connsiteX8" fmla="*/ 0 w 795950"/>
              <a:gd name="connsiteY8" fmla="*/ 132658 h 1136017"/>
              <a:gd name="connsiteX0" fmla="*/ 0 w 802129"/>
              <a:gd name="connsiteY0" fmla="*/ 132658 h 1138782"/>
              <a:gd name="connsiteX1" fmla="*/ 132658 w 802129"/>
              <a:gd name="connsiteY1" fmla="*/ 0 h 1138782"/>
              <a:gd name="connsiteX2" fmla="*/ 663292 w 802129"/>
              <a:gd name="connsiteY2" fmla="*/ 0 h 1138782"/>
              <a:gd name="connsiteX3" fmla="*/ 795950 w 802129"/>
              <a:gd name="connsiteY3" fmla="*/ 132658 h 1138782"/>
              <a:gd name="connsiteX4" fmla="*/ 802129 w 802129"/>
              <a:gd name="connsiteY4" fmla="*/ 1083678 h 1138782"/>
              <a:gd name="connsiteX5" fmla="*/ 663292 w 802129"/>
              <a:gd name="connsiteY5" fmla="*/ 1136017 h 1138782"/>
              <a:gd name="connsiteX6" fmla="*/ 132658 w 802129"/>
              <a:gd name="connsiteY6" fmla="*/ 1136017 h 1138782"/>
              <a:gd name="connsiteX7" fmla="*/ 0 w 802129"/>
              <a:gd name="connsiteY7" fmla="*/ 1003359 h 1138782"/>
              <a:gd name="connsiteX8" fmla="*/ 0 w 802129"/>
              <a:gd name="connsiteY8" fmla="*/ 132658 h 1138782"/>
              <a:gd name="connsiteX0" fmla="*/ 0 w 802501"/>
              <a:gd name="connsiteY0" fmla="*/ 132658 h 1136017"/>
              <a:gd name="connsiteX1" fmla="*/ 132658 w 802501"/>
              <a:gd name="connsiteY1" fmla="*/ 0 h 1136017"/>
              <a:gd name="connsiteX2" fmla="*/ 663292 w 802501"/>
              <a:gd name="connsiteY2" fmla="*/ 0 h 1136017"/>
              <a:gd name="connsiteX3" fmla="*/ 795950 w 802501"/>
              <a:gd name="connsiteY3" fmla="*/ 132658 h 1136017"/>
              <a:gd name="connsiteX4" fmla="*/ 802129 w 802501"/>
              <a:gd name="connsiteY4" fmla="*/ 1083678 h 1136017"/>
              <a:gd name="connsiteX5" fmla="*/ 663292 w 802501"/>
              <a:gd name="connsiteY5" fmla="*/ 1136017 h 1136017"/>
              <a:gd name="connsiteX6" fmla="*/ 132658 w 802501"/>
              <a:gd name="connsiteY6" fmla="*/ 1136017 h 1136017"/>
              <a:gd name="connsiteX7" fmla="*/ 0 w 802501"/>
              <a:gd name="connsiteY7" fmla="*/ 1003359 h 1136017"/>
              <a:gd name="connsiteX8" fmla="*/ 0 w 802501"/>
              <a:gd name="connsiteY8" fmla="*/ 132658 h 1136017"/>
              <a:gd name="connsiteX0" fmla="*/ 0 w 796355"/>
              <a:gd name="connsiteY0" fmla="*/ 132658 h 1136017"/>
              <a:gd name="connsiteX1" fmla="*/ 132658 w 796355"/>
              <a:gd name="connsiteY1" fmla="*/ 0 h 1136017"/>
              <a:gd name="connsiteX2" fmla="*/ 663292 w 796355"/>
              <a:gd name="connsiteY2" fmla="*/ 0 h 1136017"/>
              <a:gd name="connsiteX3" fmla="*/ 795950 w 796355"/>
              <a:gd name="connsiteY3" fmla="*/ 132658 h 1136017"/>
              <a:gd name="connsiteX4" fmla="*/ 795951 w 796355"/>
              <a:gd name="connsiteY4" fmla="*/ 1133105 h 1136017"/>
              <a:gd name="connsiteX5" fmla="*/ 663292 w 796355"/>
              <a:gd name="connsiteY5" fmla="*/ 1136017 h 1136017"/>
              <a:gd name="connsiteX6" fmla="*/ 132658 w 796355"/>
              <a:gd name="connsiteY6" fmla="*/ 1136017 h 1136017"/>
              <a:gd name="connsiteX7" fmla="*/ 0 w 796355"/>
              <a:gd name="connsiteY7" fmla="*/ 1003359 h 1136017"/>
              <a:gd name="connsiteX8" fmla="*/ 0 w 796355"/>
              <a:gd name="connsiteY8" fmla="*/ 132658 h 113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355" h="1136017">
                <a:moveTo>
                  <a:pt x="0" y="132658"/>
                </a:moveTo>
                <a:cubicBezTo>
                  <a:pt x="0" y="59393"/>
                  <a:pt x="59393" y="0"/>
                  <a:pt x="132658" y="0"/>
                </a:cubicBezTo>
                <a:lnTo>
                  <a:pt x="663292" y="0"/>
                </a:lnTo>
                <a:cubicBezTo>
                  <a:pt x="736557" y="0"/>
                  <a:pt x="795950" y="59393"/>
                  <a:pt x="795950" y="132658"/>
                </a:cubicBezTo>
                <a:cubicBezTo>
                  <a:pt x="795950" y="422892"/>
                  <a:pt x="789773" y="1133981"/>
                  <a:pt x="795951" y="1133105"/>
                </a:cubicBezTo>
                <a:cubicBezTo>
                  <a:pt x="802129" y="1132229"/>
                  <a:pt x="736557" y="1136017"/>
                  <a:pt x="663292" y="1136017"/>
                </a:cubicBezTo>
                <a:lnTo>
                  <a:pt x="132658" y="1136017"/>
                </a:lnTo>
                <a:cubicBezTo>
                  <a:pt x="59393" y="1136017"/>
                  <a:pt x="0" y="1076624"/>
                  <a:pt x="0" y="1003359"/>
                </a:cubicBezTo>
                <a:lnTo>
                  <a:pt x="0" y="132658"/>
                </a:lnTo>
                <a:close/>
              </a:path>
            </a:pathLst>
          </a:custGeom>
        </p:spPr>
        <p:txBody>
          <a:bodyPr vert="horz">
            <a:noAutofit/>
          </a:bodyPr>
          <a:lstStyle>
            <a:lvl1pPr marL="0" indent="0">
              <a:buNone/>
              <a:defRPr sz="900"/>
            </a:lvl1pPr>
          </a:lstStyle>
          <a:p>
            <a:r>
              <a:rPr lang="en-US"/>
              <a:t>Insert portrait picture</a:t>
            </a:r>
          </a:p>
        </p:txBody>
      </p:sp>
      <p:sp>
        <p:nvSpPr>
          <p:cNvPr id="82" name="Picture Placeholder 7">
            <a:extLst>
              <a:ext uri="{FF2B5EF4-FFF2-40B4-BE49-F238E27FC236}">
                <a16:creationId xmlns:a16="http://schemas.microsoft.com/office/drawing/2014/main" id="{17C28800-3C5A-2147-A26B-830307B01664}"/>
              </a:ext>
            </a:extLst>
          </p:cNvPr>
          <p:cNvSpPr>
            <a:spLocks noGrp="1"/>
          </p:cNvSpPr>
          <p:nvPr>
            <p:ph type="pic" sz="quarter" idx="67" hasCustomPrompt="1"/>
          </p:nvPr>
        </p:nvSpPr>
        <p:spPr>
          <a:xfrm>
            <a:off x="8345193" y="4111800"/>
            <a:ext cx="796355" cy="1136017"/>
          </a:xfrm>
          <a:custGeom>
            <a:avLst/>
            <a:gdLst>
              <a:gd name="connsiteX0" fmla="*/ 0 w 795950"/>
              <a:gd name="connsiteY0" fmla="*/ 132658 h 1136017"/>
              <a:gd name="connsiteX1" fmla="*/ 132658 w 795950"/>
              <a:gd name="connsiteY1" fmla="*/ 0 h 1136017"/>
              <a:gd name="connsiteX2" fmla="*/ 663292 w 795950"/>
              <a:gd name="connsiteY2" fmla="*/ 0 h 1136017"/>
              <a:gd name="connsiteX3" fmla="*/ 795950 w 795950"/>
              <a:gd name="connsiteY3" fmla="*/ 132658 h 1136017"/>
              <a:gd name="connsiteX4" fmla="*/ 795950 w 795950"/>
              <a:gd name="connsiteY4" fmla="*/ 1003359 h 1136017"/>
              <a:gd name="connsiteX5" fmla="*/ 663292 w 795950"/>
              <a:gd name="connsiteY5" fmla="*/ 1136017 h 1136017"/>
              <a:gd name="connsiteX6" fmla="*/ 132658 w 795950"/>
              <a:gd name="connsiteY6" fmla="*/ 1136017 h 1136017"/>
              <a:gd name="connsiteX7" fmla="*/ 0 w 795950"/>
              <a:gd name="connsiteY7" fmla="*/ 1003359 h 1136017"/>
              <a:gd name="connsiteX8" fmla="*/ 0 w 795950"/>
              <a:gd name="connsiteY8" fmla="*/ 132658 h 1136017"/>
              <a:gd name="connsiteX0" fmla="*/ 0 w 802129"/>
              <a:gd name="connsiteY0" fmla="*/ 132658 h 1138782"/>
              <a:gd name="connsiteX1" fmla="*/ 132658 w 802129"/>
              <a:gd name="connsiteY1" fmla="*/ 0 h 1138782"/>
              <a:gd name="connsiteX2" fmla="*/ 663292 w 802129"/>
              <a:gd name="connsiteY2" fmla="*/ 0 h 1138782"/>
              <a:gd name="connsiteX3" fmla="*/ 795950 w 802129"/>
              <a:gd name="connsiteY3" fmla="*/ 132658 h 1138782"/>
              <a:gd name="connsiteX4" fmla="*/ 802129 w 802129"/>
              <a:gd name="connsiteY4" fmla="*/ 1083678 h 1138782"/>
              <a:gd name="connsiteX5" fmla="*/ 663292 w 802129"/>
              <a:gd name="connsiteY5" fmla="*/ 1136017 h 1138782"/>
              <a:gd name="connsiteX6" fmla="*/ 132658 w 802129"/>
              <a:gd name="connsiteY6" fmla="*/ 1136017 h 1138782"/>
              <a:gd name="connsiteX7" fmla="*/ 0 w 802129"/>
              <a:gd name="connsiteY7" fmla="*/ 1003359 h 1138782"/>
              <a:gd name="connsiteX8" fmla="*/ 0 w 802129"/>
              <a:gd name="connsiteY8" fmla="*/ 132658 h 1138782"/>
              <a:gd name="connsiteX0" fmla="*/ 0 w 802501"/>
              <a:gd name="connsiteY0" fmla="*/ 132658 h 1136017"/>
              <a:gd name="connsiteX1" fmla="*/ 132658 w 802501"/>
              <a:gd name="connsiteY1" fmla="*/ 0 h 1136017"/>
              <a:gd name="connsiteX2" fmla="*/ 663292 w 802501"/>
              <a:gd name="connsiteY2" fmla="*/ 0 h 1136017"/>
              <a:gd name="connsiteX3" fmla="*/ 795950 w 802501"/>
              <a:gd name="connsiteY3" fmla="*/ 132658 h 1136017"/>
              <a:gd name="connsiteX4" fmla="*/ 802129 w 802501"/>
              <a:gd name="connsiteY4" fmla="*/ 1083678 h 1136017"/>
              <a:gd name="connsiteX5" fmla="*/ 663292 w 802501"/>
              <a:gd name="connsiteY5" fmla="*/ 1136017 h 1136017"/>
              <a:gd name="connsiteX6" fmla="*/ 132658 w 802501"/>
              <a:gd name="connsiteY6" fmla="*/ 1136017 h 1136017"/>
              <a:gd name="connsiteX7" fmla="*/ 0 w 802501"/>
              <a:gd name="connsiteY7" fmla="*/ 1003359 h 1136017"/>
              <a:gd name="connsiteX8" fmla="*/ 0 w 802501"/>
              <a:gd name="connsiteY8" fmla="*/ 132658 h 1136017"/>
              <a:gd name="connsiteX0" fmla="*/ 0 w 796355"/>
              <a:gd name="connsiteY0" fmla="*/ 132658 h 1136017"/>
              <a:gd name="connsiteX1" fmla="*/ 132658 w 796355"/>
              <a:gd name="connsiteY1" fmla="*/ 0 h 1136017"/>
              <a:gd name="connsiteX2" fmla="*/ 663292 w 796355"/>
              <a:gd name="connsiteY2" fmla="*/ 0 h 1136017"/>
              <a:gd name="connsiteX3" fmla="*/ 795950 w 796355"/>
              <a:gd name="connsiteY3" fmla="*/ 132658 h 1136017"/>
              <a:gd name="connsiteX4" fmla="*/ 795951 w 796355"/>
              <a:gd name="connsiteY4" fmla="*/ 1133105 h 1136017"/>
              <a:gd name="connsiteX5" fmla="*/ 663292 w 796355"/>
              <a:gd name="connsiteY5" fmla="*/ 1136017 h 1136017"/>
              <a:gd name="connsiteX6" fmla="*/ 132658 w 796355"/>
              <a:gd name="connsiteY6" fmla="*/ 1136017 h 1136017"/>
              <a:gd name="connsiteX7" fmla="*/ 0 w 796355"/>
              <a:gd name="connsiteY7" fmla="*/ 1003359 h 1136017"/>
              <a:gd name="connsiteX8" fmla="*/ 0 w 796355"/>
              <a:gd name="connsiteY8" fmla="*/ 132658 h 113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355" h="1136017">
                <a:moveTo>
                  <a:pt x="0" y="132658"/>
                </a:moveTo>
                <a:cubicBezTo>
                  <a:pt x="0" y="59393"/>
                  <a:pt x="59393" y="0"/>
                  <a:pt x="132658" y="0"/>
                </a:cubicBezTo>
                <a:lnTo>
                  <a:pt x="663292" y="0"/>
                </a:lnTo>
                <a:cubicBezTo>
                  <a:pt x="736557" y="0"/>
                  <a:pt x="795950" y="59393"/>
                  <a:pt x="795950" y="132658"/>
                </a:cubicBezTo>
                <a:cubicBezTo>
                  <a:pt x="795950" y="422892"/>
                  <a:pt x="789773" y="1133981"/>
                  <a:pt x="795951" y="1133105"/>
                </a:cubicBezTo>
                <a:cubicBezTo>
                  <a:pt x="802129" y="1132229"/>
                  <a:pt x="736557" y="1136017"/>
                  <a:pt x="663292" y="1136017"/>
                </a:cubicBezTo>
                <a:lnTo>
                  <a:pt x="132658" y="1136017"/>
                </a:lnTo>
                <a:cubicBezTo>
                  <a:pt x="59393" y="1136017"/>
                  <a:pt x="0" y="1076624"/>
                  <a:pt x="0" y="1003359"/>
                </a:cubicBezTo>
                <a:lnTo>
                  <a:pt x="0" y="132658"/>
                </a:lnTo>
                <a:close/>
              </a:path>
            </a:pathLst>
          </a:custGeom>
        </p:spPr>
        <p:txBody>
          <a:bodyPr vert="horz">
            <a:noAutofit/>
          </a:bodyPr>
          <a:lstStyle>
            <a:lvl1pPr marL="0" indent="0">
              <a:buNone/>
              <a:defRPr sz="900"/>
            </a:lvl1pPr>
          </a:lstStyle>
          <a:p>
            <a:r>
              <a:rPr lang="en-US"/>
              <a:t>Insert portrait picture</a:t>
            </a:r>
          </a:p>
        </p:txBody>
      </p:sp>
      <p:sp>
        <p:nvSpPr>
          <p:cNvPr id="83" name="Picture Placeholder 7">
            <a:extLst>
              <a:ext uri="{FF2B5EF4-FFF2-40B4-BE49-F238E27FC236}">
                <a16:creationId xmlns:a16="http://schemas.microsoft.com/office/drawing/2014/main" id="{74E661F4-0C18-CD4F-B71B-E10A20FA76A6}"/>
              </a:ext>
            </a:extLst>
          </p:cNvPr>
          <p:cNvSpPr>
            <a:spLocks noGrp="1"/>
          </p:cNvSpPr>
          <p:nvPr>
            <p:ph type="pic" sz="quarter" idx="68" hasCustomPrompt="1"/>
          </p:nvPr>
        </p:nvSpPr>
        <p:spPr>
          <a:xfrm>
            <a:off x="8345193" y="5376508"/>
            <a:ext cx="796355" cy="1136017"/>
          </a:xfrm>
          <a:custGeom>
            <a:avLst/>
            <a:gdLst>
              <a:gd name="connsiteX0" fmla="*/ 0 w 795950"/>
              <a:gd name="connsiteY0" fmla="*/ 132658 h 1136017"/>
              <a:gd name="connsiteX1" fmla="*/ 132658 w 795950"/>
              <a:gd name="connsiteY1" fmla="*/ 0 h 1136017"/>
              <a:gd name="connsiteX2" fmla="*/ 663292 w 795950"/>
              <a:gd name="connsiteY2" fmla="*/ 0 h 1136017"/>
              <a:gd name="connsiteX3" fmla="*/ 795950 w 795950"/>
              <a:gd name="connsiteY3" fmla="*/ 132658 h 1136017"/>
              <a:gd name="connsiteX4" fmla="*/ 795950 w 795950"/>
              <a:gd name="connsiteY4" fmla="*/ 1003359 h 1136017"/>
              <a:gd name="connsiteX5" fmla="*/ 663292 w 795950"/>
              <a:gd name="connsiteY5" fmla="*/ 1136017 h 1136017"/>
              <a:gd name="connsiteX6" fmla="*/ 132658 w 795950"/>
              <a:gd name="connsiteY6" fmla="*/ 1136017 h 1136017"/>
              <a:gd name="connsiteX7" fmla="*/ 0 w 795950"/>
              <a:gd name="connsiteY7" fmla="*/ 1003359 h 1136017"/>
              <a:gd name="connsiteX8" fmla="*/ 0 w 795950"/>
              <a:gd name="connsiteY8" fmla="*/ 132658 h 1136017"/>
              <a:gd name="connsiteX0" fmla="*/ 0 w 802129"/>
              <a:gd name="connsiteY0" fmla="*/ 132658 h 1138782"/>
              <a:gd name="connsiteX1" fmla="*/ 132658 w 802129"/>
              <a:gd name="connsiteY1" fmla="*/ 0 h 1138782"/>
              <a:gd name="connsiteX2" fmla="*/ 663292 w 802129"/>
              <a:gd name="connsiteY2" fmla="*/ 0 h 1138782"/>
              <a:gd name="connsiteX3" fmla="*/ 795950 w 802129"/>
              <a:gd name="connsiteY3" fmla="*/ 132658 h 1138782"/>
              <a:gd name="connsiteX4" fmla="*/ 802129 w 802129"/>
              <a:gd name="connsiteY4" fmla="*/ 1083678 h 1138782"/>
              <a:gd name="connsiteX5" fmla="*/ 663292 w 802129"/>
              <a:gd name="connsiteY5" fmla="*/ 1136017 h 1138782"/>
              <a:gd name="connsiteX6" fmla="*/ 132658 w 802129"/>
              <a:gd name="connsiteY6" fmla="*/ 1136017 h 1138782"/>
              <a:gd name="connsiteX7" fmla="*/ 0 w 802129"/>
              <a:gd name="connsiteY7" fmla="*/ 1003359 h 1138782"/>
              <a:gd name="connsiteX8" fmla="*/ 0 w 802129"/>
              <a:gd name="connsiteY8" fmla="*/ 132658 h 1138782"/>
              <a:gd name="connsiteX0" fmla="*/ 0 w 802501"/>
              <a:gd name="connsiteY0" fmla="*/ 132658 h 1136017"/>
              <a:gd name="connsiteX1" fmla="*/ 132658 w 802501"/>
              <a:gd name="connsiteY1" fmla="*/ 0 h 1136017"/>
              <a:gd name="connsiteX2" fmla="*/ 663292 w 802501"/>
              <a:gd name="connsiteY2" fmla="*/ 0 h 1136017"/>
              <a:gd name="connsiteX3" fmla="*/ 795950 w 802501"/>
              <a:gd name="connsiteY3" fmla="*/ 132658 h 1136017"/>
              <a:gd name="connsiteX4" fmla="*/ 802129 w 802501"/>
              <a:gd name="connsiteY4" fmla="*/ 1083678 h 1136017"/>
              <a:gd name="connsiteX5" fmla="*/ 663292 w 802501"/>
              <a:gd name="connsiteY5" fmla="*/ 1136017 h 1136017"/>
              <a:gd name="connsiteX6" fmla="*/ 132658 w 802501"/>
              <a:gd name="connsiteY6" fmla="*/ 1136017 h 1136017"/>
              <a:gd name="connsiteX7" fmla="*/ 0 w 802501"/>
              <a:gd name="connsiteY7" fmla="*/ 1003359 h 1136017"/>
              <a:gd name="connsiteX8" fmla="*/ 0 w 802501"/>
              <a:gd name="connsiteY8" fmla="*/ 132658 h 1136017"/>
              <a:gd name="connsiteX0" fmla="*/ 0 w 796355"/>
              <a:gd name="connsiteY0" fmla="*/ 132658 h 1136017"/>
              <a:gd name="connsiteX1" fmla="*/ 132658 w 796355"/>
              <a:gd name="connsiteY1" fmla="*/ 0 h 1136017"/>
              <a:gd name="connsiteX2" fmla="*/ 663292 w 796355"/>
              <a:gd name="connsiteY2" fmla="*/ 0 h 1136017"/>
              <a:gd name="connsiteX3" fmla="*/ 795950 w 796355"/>
              <a:gd name="connsiteY3" fmla="*/ 132658 h 1136017"/>
              <a:gd name="connsiteX4" fmla="*/ 795951 w 796355"/>
              <a:gd name="connsiteY4" fmla="*/ 1133105 h 1136017"/>
              <a:gd name="connsiteX5" fmla="*/ 663292 w 796355"/>
              <a:gd name="connsiteY5" fmla="*/ 1136017 h 1136017"/>
              <a:gd name="connsiteX6" fmla="*/ 132658 w 796355"/>
              <a:gd name="connsiteY6" fmla="*/ 1136017 h 1136017"/>
              <a:gd name="connsiteX7" fmla="*/ 0 w 796355"/>
              <a:gd name="connsiteY7" fmla="*/ 1003359 h 1136017"/>
              <a:gd name="connsiteX8" fmla="*/ 0 w 796355"/>
              <a:gd name="connsiteY8" fmla="*/ 132658 h 113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355" h="1136017">
                <a:moveTo>
                  <a:pt x="0" y="132658"/>
                </a:moveTo>
                <a:cubicBezTo>
                  <a:pt x="0" y="59393"/>
                  <a:pt x="59393" y="0"/>
                  <a:pt x="132658" y="0"/>
                </a:cubicBezTo>
                <a:lnTo>
                  <a:pt x="663292" y="0"/>
                </a:lnTo>
                <a:cubicBezTo>
                  <a:pt x="736557" y="0"/>
                  <a:pt x="795950" y="59393"/>
                  <a:pt x="795950" y="132658"/>
                </a:cubicBezTo>
                <a:cubicBezTo>
                  <a:pt x="795950" y="422892"/>
                  <a:pt x="789773" y="1133981"/>
                  <a:pt x="795951" y="1133105"/>
                </a:cubicBezTo>
                <a:cubicBezTo>
                  <a:pt x="802129" y="1132229"/>
                  <a:pt x="736557" y="1136017"/>
                  <a:pt x="663292" y="1136017"/>
                </a:cubicBezTo>
                <a:lnTo>
                  <a:pt x="132658" y="1136017"/>
                </a:lnTo>
                <a:cubicBezTo>
                  <a:pt x="59393" y="1136017"/>
                  <a:pt x="0" y="1076624"/>
                  <a:pt x="0" y="1003359"/>
                </a:cubicBezTo>
                <a:lnTo>
                  <a:pt x="0" y="132658"/>
                </a:lnTo>
                <a:close/>
              </a:path>
            </a:pathLst>
          </a:custGeom>
        </p:spPr>
        <p:txBody>
          <a:bodyPr vert="horz">
            <a:noAutofit/>
          </a:bodyPr>
          <a:lstStyle>
            <a:lvl1pPr marL="0" indent="0">
              <a:buNone/>
              <a:defRPr sz="900"/>
            </a:lvl1pPr>
          </a:lstStyle>
          <a:p>
            <a:r>
              <a:rPr lang="en-US"/>
              <a:t>Insert portrait picture</a:t>
            </a:r>
          </a:p>
        </p:txBody>
      </p:sp>
    </p:spTree>
    <p:extLst>
      <p:ext uri="{BB962C8B-B14F-4D97-AF65-F5344CB8AC3E}">
        <p14:creationId xmlns:p14="http://schemas.microsoft.com/office/powerpoint/2010/main" val="431744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6">
                                            <p:txEl>
                                              <p:pRg st="0" end="0"/>
                                            </p:txEl>
                                          </p:spTgt>
                                        </p:tgtEl>
                                        <p:attrNameLst>
                                          <p:attrName>style.visibility</p:attrName>
                                        </p:attrNameLst>
                                      </p:cBhvr>
                                      <p:to>
                                        <p:strVal val="visible"/>
                                      </p:to>
                                    </p:set>
                                    <p:animEffect transition="in" filter="fade">
                                      <p:cBhvr>
                                        <p:cTn id="7" dur="1000"/>
                                        <p:tgtEl>
                                          <p:spTgt spid="6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fade">
                                      <p:cBhvr>
                                        <p:cTn id="10" dur="1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6" grpId="0" build="p">
        <p:tmplLst>
          <p:tmpl lvl="1">
            <p:tnLst>
              <p:par>
                <p:cTn presetID="10" presetClass="entr" presetSubtype="0" fill="hold" nodeType="withEffect">
                  <p:stCondLst>
                    <p:cond delay="0"/>
                  </p:stCondLst>
                  <p:childTnLst>
                    <p:set>
                      <p:cBhvr>
                        <p:cTn dur="1" fill="hold">
                          <p:stCondLst>
                            <p:cond delay="0"/>
                          </p:stCondLst>
                        </p:cTn>
                        <p:tgtEl>
                          <p:spTgt spid="66"/>
                        </p:tgtEl>
                        <p:attrNameLst>
                          <p:attrName>style.visibility</p:attrName>
                        </p:attrNameLst>
                      </p:cBhvr>
                      <p:to>
                        <p:strVal val="visible"/>
                      </p:to>
                    </p:set>
                    <p:animEffect transition="in" filter="fade">
                      <p:cBhvr>
                        <p:cTn dur="1000"/>
                        <p:tgtEl>
                          <p:spTgt spid="66"/>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883FBE-9DFD-4F6C-8957-729F698DD700}"/>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A8356801-6FE1-434F-8532-B52115ECC4E9}"/>
              </a:ext>
            </a:extLst>
          </p:cNvPr>
          <p:cNvSpPr>
            <a:spLocks noGrp="1"/>
          </p:cNvSpPr>
          <p:nvPr>
            <p:ph sz="half" idx="1"/>
          </p:nvPr>
        </p:nvSpPr>
        <p:spPr>
          <a:xfrm>
            <a:off x="838200" y="1825625"/>
            <a:ext cx="5181600" cy="435133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C4C99B46-D18D-498E-A73D-7528C79280AD}"/>
              </a:ext>
            </a:extLst>
          </p:cNvPr>
          <p:cNvSpPr>
            <a:spLocks noGrp="1"/>
          </p:cNvSpPr>
          <p:nvPr>
            <p:ph sz="half" idx="2"/>
          </p:nvPr>
        </p:nvSpPr>
        <p:spPr>
          <a:xfrm>
            <a:off x="6172200" y="1825625"/>
            <a:ext cx="5181600" cy="435133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99F5C34F-59CA-4861-96BC-1420DA2B126B}"/>
              </a:ext>
            </a:extLst>
          </p:cNvPr>
          <p:cNvSpPr>
            <a:spLocks noGrp="1"/>
          </p:cNvSpPr>
          <p:nvPr>
            <p:ph type="dt" sz="half" idx="10"/>
          </p:nvPr>
        </p:nvSpPr>
        <p:spPr/>
        <p:txBody>
          <a:bodyPr/>
          <a:lstStyle/>
          <a:p>
            <a:fld id="{EB9B474E-6824-4475-9990-4148092FEB23}" type="datetimeFigureOut">
              <a:rPr lang="da-DK" smtClean="0"/>
              <a:t>26-09-2023</a:t>
            </a:fld>
            <a:endParaRPr lang="da-DK"/>
          </a:p>
        </p:txBody>
      </p:sp>
      <p:sp>
        <p:nvSpPr>
          <p:cNvPr id="6" name="Pladsholder til sidefod 5">
            <a:extLst>
              <a:ext uri="{FF2B5EF4-FFF2-40B4-BE49-F238E27FC236}">
                <a16:creationId xmlns:a16="http://schemas.microsoft.com/office/drawing/2014/main" id="{BDF88233-F5C9-4D08-B4D1-DDC6785C6C57}"/>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FFE9F572-CB79-4D54-B096-B3095996CFF2}"/>
              </a:ext>
            </a:extLst>
          </p:cNvPr>
          <p:cNvSpPr>
            <a:spLocks noGrp="1"/>
          </p:cNvSpPr>
          <p:nvPr>
            <p:ph type="sldNum" sz="quarter" idx="12"/>
          </p:nvPr>
        </p:nvSpPr>
        <p:spPr/>
        <p:txBody>
          <a:bodyPr/>
          <a:lstStyle/>
          <a:p>
            <a:fld id="{0EF14AF3-4D7E-4058-9B53-040F1A3C2CE1}" type="slidenum">
              <a:rPr lang="da-DK" smtClean="0"/>
              <a:t>‹nr.›</a:t>
            </a:fld>
            <a:endParaRPr lang="da-DK"/>
          </a:p>
        </p:txBody>
      </p:sp>
    </p:spTree>
    <p:extLst>
      <p:ext uri="{BB962C8B-B14F-4D97-AF65-F5344CB8AC3E}">
        <p14:creationId xmlns:p14="http://schemas.microsoft.com/office/powerpoint/2010/main" val="18934632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ellem-slide-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4293D2E-97FB-4742-B61C-5B0CFC5264CF}"/>
              </a:ext>
            </a:extLst>
          </p:cNvPr>
          <p:cNvSpPr/>
          <p:nvPr userDrawn="1"/>
        </p:nvSpPr>
        <p:spPr>
          <a:xfrm>
            <a:off x="-163680" y="0"/>
            <a:ext cx="12514706" cy="6858000"/>
          </a:xfrm>
          <a:prstGeom prst="rect">
            <a:avLst/>
          </a:prstGeom>
          <a:solidFill>
            <a:srgbClr val="022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solidFill>
                <a:schemeClr val="bg1"/>
              </a:solidFill>
              <a:latin typeface="Century Gothic" panose="020B0502020202020204" pitchFamily="34" charset="0"/>
            </a:endParaRPr>
          </a:p>
        </p:txBody>
      </p:sp>
      <p:sp>
        <p:nvSpPr>
          <p:cNvPr id="7" name="Picture Placeholder 38">
            <a:extLst>
              <a:ext uri="{FF2B5EF4-FFF2-40B4-BE49-F238E27FC236}">
                <a16:creationId xmlns:a16="http://schemas.microsoft.com/office/drawing/2014/main" id="{515AE6B6-103E-574B-84A7-AC3D85A9D6A2}"/>
              </a:ext>
            </a:extLst>
          </p:cNvPr>
          <p:cNvSpPr>
            <a:spLocks noGrp="1"/>
          </p:cNvSpPr>
          <p:nvPr>
            <p:ph type="pic" sz="quarter" idx="16" hasCustomPrompt="1"/>
          </p:nvPr>
        </p:nvSpPr>
        <p:spPr>
          <a:xfrm>
            <a:off x="-163680" y="0"/>
            <a:ext cx="12514706" cy="6858001"/>
          </a:xfrm>
        </p:spPr>
        <p:txBody>
          <a:bodyPr>
            <a:normAutofit/>
          </a:bodyPr>
          <a:lstStyle>
            <a:lvl1pPr marL="0" indent="0" algn="r">
              <a:buNone/>
              <a:defRPr sz="1200" b="1" i="0">
                <a:solidFill>
                  <a:schemeClr val="bg1"/>
                </a:solidFill>
                <a:latin typeface="Century Gothic" panose="020B0502020202020204" pitchFamily="34" charset="0"/>
              </a:defRPr>
            </a:lvl1pPr>
          </a:lstStyle>
          <a:p>
            <a:r>
              <a:rPr lang="en-GB"/>
              <a:t>Insert image</a:t>
            </a:r>
            <a:endParaRPr lang="en-US"/>
          </a:p>
        </p:txBody>
      </p:sp>
      <p:sp>
        <p:nvSpPr>
          <p:cNvPr id="8" name="Text Placeholder 40">
            <a:extLst>
              <a:ext uri="{FF2B5EF4-FFF2-40B4-BE49-F238E27FC236}">
                <a16:creationId xmlns:a16="http://schemas.microsoft.com/office/drawing/2014/main" id="{3FEFCBA2-ECEC-914C-8EA1-482ED628660F}"/>
              </a:ext>
            </a:extLst>
          </p:cNvPr>
          <p:cNvSpPr>
            <a:spLocks noGrp="1"/>
          </p:cNvSpPr>
          <p:nvPr>
            <p:ph type="body" sz="quarter" idx="17"/>
          </p:nvPr>
        </p:nvSpPr>
        <p:spPr>
          <a:xfrm>
            <a:off x="6356164" y="5949970"/>
            <a:ext cx="5576887" cy="570050"/>
          </a:xfrm>
        </p:spPr>
        <p:txBody>
          <a:bodyPr anchor="b">
            <a:normAutofit/>
          </a:bodyPr>
          <a:lstStyle>
            <a:lvl1pPr marL="0" indent="0" algn="r" defTabSz="914400" rtl="0" eaLnBrk="1" latinLnBrk="0" hangingPunct="1">
              <a:buNone/>
              <a:defRPr lang="en-GB" sz="1800" b="0" i="0" kern="1200" dirty="0">
                <a:solidFill>
                  <a:schemeClr val="bg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9" name="Title 14">
            <a:extLst>
              <a:ext uri="{FF2B5EF4-FFF2-40B4-BE49-F238E27FC236}">
                <a16:creationId xmlns:a16="http://schemas.microsoft.com/office/drawing/2014/main" id="{880DECCD-BD21-F544-B728-CAC650357B9B}"/>
              </a:ext>
            </a:extLst>
          </p:cNvPr>
          <p:cNvSpPr>
            <a:spLocks noGrp="1"/>
          </p:cNvSpPr>
          <p:nvPr>
            <p:ph type="title"/>
          </p:nvPr>
        </p:nvSpPr>
        <p:spPr>
          <a:xfrm>
            <a:off x="5956963" y="2357258"/>
            <a:ext cx="5657042" cy="2143483"/>
          </a:xfrm>
        </p:spPr>
        <p:txBody>
          <a:bodyPr anchor="b">
            <a:noAutofit/>
          </a:bodyPr>
          <a:lstStyle>
            <a:lvl1pPr marL="0" algn="l" defTabSz="914400" rtl="0" eaLnBrk="1" latinLnBrk="0" hangingPunct="1">
              <a:lnSpc>
                <a:spcPct val="100000"/>
              </a:lnSpc>
              <a:defRPr lang="en-US" sz="4400" b="1" i="0" kern="1200" dirty="0">
                <a:solidFill>
                  <a:schemeClr val="bg1"/>
                </a:solidFill>
                <a:latin typeface="Century Gothic" panose="020B0502020202020204" pitchFamily="34" charset="0"/>
                <a:ea typeface="+mn-ea"/>
                <a:cs typeface="+mn-cs"/>
              </a:defRPr>
            </a:lvl1pPr>
          </a:lstStyle>
          <a:p>
            <a:r>
              <a:rPr lang="da-DK"/>
              <a:t>Klik for at redigere titeltypografien i masteren</a:t>
            </a:r>
            <a:endParaRPr lang="en-US"/>
          </a:p>
        </p:txBody>
      </p:sp>
      <p:sp>
        <p:nvSpPr>
          <p:cNvPr id="10" name="Text Placeholder 33">
            <a:extLst>
              <a:ext uri="{FF2B5EF4-FFF2-40B4-BE49-F238E27FC236}">
                <a16:creationId xmlns:a16="http://schemas.microsoft.com/office/drawing/2014/main" id="{FDB835AD-6408-DB4B-9DDC-872F2FABB297}"/>
              </a:ext>
            </a:extLst>
          </p:cNvPr>
          <p:cNvSpPr>
            <a:spLocks noGrp="1"/>
          </p:cNvSpPr>
          <p:nvPr>
            <p:ph type="body" sz="quarter" idx="14"/>
          </p:nvPr>
        </p:nvSpPr>
        <p:spPr>
          <a:xfrm>
            <a:off x="5956963" y="4525419"/>
            <a:ext cx="5657042" cy="400399"/>
          </a:xfrm>
        </p:spPr>
        <p:txBody>
          <a:bodyPr anchor="b">
            <a:noAutofit/>
          </a:bodyPr>
          <a:lstStyle>
            <a:lvl1pPr marL="0" indent="0" algn="l" defTabSz="914400" rtl="0" eaLnBrk="1" latinLnBrk="0" hangingPunct="1">
              <a:lnSpc>
                <a:spcPts val="1000"/>
              </a:lnSpc>
              <a:buNone/>
              <a:defRPr lang="en-US" sz="1800" b="1" i="0" kern="1200" smtClean="0">
                <a:solidFill>
                  <a:schemeClr val="bg1"/>
                </a:solidFill>
                <a:latin typeface="Century Gothic" panose="020B0502020202020204" pitchFamily="34" charset="0"/>
                <a:ea typeface="+mn-ea"/>
                <a:cs typeface="Arial" panose="020B0604020202020204" pitchFamily="34" charset="0"/>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a:r>
              <a:rPr lang="da-DK"/>
              <a:t>Klik for at redigere teksttypografierne i masteren</a:t>
            </a:r>
          </a:p>
        </p:txBody>
      </p:sp>
      <p:sp>
        <p:nvSpPr>
          <p:cNvPr id="11" name="Text Placeholder 35">
            <a:extLst>
              <a:ext uri="{FF2B5EF4-FFF2-40B4-BE49-F238E27FC236}">
                <a16:creationId xmlns:a16="http://schemas.microsoft.com/office/drawing/2014/main" id="{307BD75F-4E9B-F14E-A2AC-6021A3B9DC98}"/>
              </a:ext>
            </a:extLst>
          </p:cNvPr>
          <p:cNvSpPr>
            <a:spLocks noGrp="1"/>
          </p:cNvSpPr>
          <p:nvPr>
            <p:ph type="body" sz="quarter" idx="15"/>
          </p:nvPr>
        </p:nvSpPr>
        <p:spPr>
          <a:xfrm>
            <a:off x="5956963" y="4925818"/>
            <a:ext cx="5657042" cy="400399"/>
          </a:xfrm>
        </p:spPr>
        <p:txBody>
          <a:bodyPr anchor="t">
            <a:noAutofit/>
          </a:bodyPr>
          <a:lstStyle>
            <a:lvl1pPr marL="0" indent="0" algn="l" defTabSz="914400" rtl="0" eaLnBrk="1" latinLnBrk="0" hangingPunct="1">
              <a:lnSpc>
                <a:spcPct val="100000"/>
              </a:lnSpc>
              <a:buNone/>
              <a:defRPr lang="en-US" sz="1050" b="0" i="0" kern="1200" smtClean="0">
                <a:solidFill>
                  <a:schemeClr val="bg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a:r>
              <a:rPr lang="da-DK"/>
              <a:t>Klik for at redigere teksttypografierne i masteren</a:t>
            </a:r>
          </a:p>
        </p:txBody>
      </p:sp>
      <p:sp>
        <p:nvSpPr>
          <p:cNvPr id="15" name="Text Placeholder 12">
            <a:extLst>
              <a:ext uri="{FF2B5EF4-FFF2-40B4-BE49-F238E27FC236}">
                <a16:creationId xmlns:a16="http://schemas.microsoft.com/office/drawing/2014/main" id="{6A8EA6F8-0024-514E-A9D2-59E1D9C9CB6F}"/>
              </a:ext>
            </a:extLst>
          </p:cNvPr>
          <p:cNvSpPr>
            <a:spLocks noGrp="1"/>
          </p:cNvSpPr>
          <p:nvPr>
            <p:ph type="body" sz="quarter" idx="11" hasCustomPrompt="1"/>
          </p:nvPr>
        </p:nvSpPr>
        <p:spPr>
          <a:xfrm>
            <a:off x="381000" y="2996912"/>
            <a:ext cx="5167393" cy="1069477"/>
          </a:xfrm>
        </p:spPr>
        <p:txBody>
          <a:bodyPr>
            <a:noAutofit/>
          </a:bodyPr>
          <a:lstStyle>
            <a:lvl1pPr marL="0" indent="0" algn="l" defTabSz="914400" rtl="0" eaLnBrk="1" latinLnBrk="0" hangingPunct="1">
              <a:lnSpc>
                <a:spcPct val="90000"/>
              </a:lnSpc>
              <a:spcBef>
                <a:spcPct val="0"/>
              </a:spcBef>
              <a:buNone/>
              <a:defRPr lang="en-US" sz="6600" b="1" i="0" kern="1200" dirty="0">
                <a:solidFill>
                  <a:schemeClr val="bg1"/>
                </a:solidFill>
                <a:latin typeface="Century Gothic" panose="020B0502020202020204" pitchFamily="34" charset="0"/>
                <a:ea typeface="+mn-ea"/>
                <a:cs typeface="Arial Black" panose="020B0604020202020204" pitchFamily="34" charset="0"/>
              </a:defRPr>
            </a:lvl1pPr>
          </a:lstStyle>
          <a:p>
            <a:pPr lvl="0"/>
            <a:r>
              <a:rPr lang="en-GB"/>
              <a:t>Write</a:t>
            </a:r>
          </a:p>
        </p:txBody>
      </p:sp>
      <p:pic>
        <p:nvPicPr>
          <p:cNvPr id="12" name="Billede 11" descr="Et billede, der indeholder tegning&#10;&#10;Automatisk genereret beskrivelse">
            <a:extLst>
              <a:ext uri="{FF2B5EF4-FFF2-40B4-BE49-F238E27FC236}">
                <a16:creationId xmlns:a16="http://schemas.microsoft.com/office/drawing/2014/main" id="{B6F2C0A9-254B-430C-A049-14AA995B528A}"/>
              </a:ext>
            </a:extLst>
          </p:cNvPr>
          <p:cNvPicPr>
            <a:picLocks noChangeAspect="1"/>
          </p:cNvPicPr>
          <p:nvPr userDrawn="1"/>
        </p:nvPicPr>
        <p:blipFill>
          <a:blip r:embed="rId2"/>
          <a:stretch>
            <a:fillRect/>
          </a:stretch>
        </p:blipFill>
        <p:spPr>
          <a:xfrm>
            <a:off x="10853354" y="365125"/>
            <a:ext cx="928155" cy="475508"/>
          </a:xfrm>
          <a:prstGeom prst="rect">
            <a:avLst/>
          </a:prstGeom>
        </p:spPr>
      </p:pic>
    </p:spTree>
    <p:extLst>
      <p:ext uri="{BB962C8B-B14F-4D97-AF65-F5344CB8AC3E}">
        <p14:creationId xmlns:p14="http://schemas.microsoft.com/office/powerpoint/2010/main" val="1341543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0" accel="50000" decel="50000" fill="hold" grpId="0" nodeType="withEffect">
                                  <p:stCondLst>
                                    <p:cond delay="0"/>
                                  </p:stCondLst>
                                  <p:childTnLst>
                                    <p:animScale>
                                      <p:cBhvr>
                                        <p:cTn id="6" dur="1000" fill="hold"/>
                                        <p:tgtEl>
                                          <p:spTgt spid="6"/>
                                        </p:tgtEl>
                                      </p:cBhvr>
                                      <p:by x="95000" y="95000"/>
                                    </p:animScale>
                                  </p:childTnLst>
                                </p:cTn>
                              </p:par>
                              <p:par>
                                <p:cTn id="7" presetID="6" presetClass="emph" presetSubtype="0" accel="50000" decel="50000" fill="hold" grpId="0" nodeType="withEffect">
                                  <p:stCondLst>
                                    <p:cond delay="0"/>
                                  </p:stCondLst>
                                  <p:childTnLst>
                                    <p:animScale>
                                      <p:cBhvr>
                                        <p:cTn id="8" dur="1000" fill="hold"/>
                                        <p:tgtEl>
                                          <p:spTgt spid="7"/>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ellem-slide-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C7731A2-A446-164A-AB9E-017E25567953}"/>
              </a:ext>
            </a:extLst>
          </p:cNvPr>
          <p:cNvSpPr/>
          <p:nvPr userDrawn="1"/>
        </p:nvSpPr>
        <p:spPr>
          <a:xfrm>
            <a:off x="-163680" y="0"/>
            <a:ext cx="12514706" cy="6858000"/>
          </a:xfrm>
          <a:prstGeom prst="rect">
            <a:avLst/>
          </a:prstGeom>
          <a:solidFill>
            <a:srgbClr val="F9F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Century Gothic" panose="020B0502020202020204" pitchFamily="34" charset="0"/>
            </a:endParaRPr>
          </a:p>
        </p:txBody>
      </p:sp>
      <p:sp>
        <p:nvSpPr>
          <p:cNvPr id="39" name="Picture Placeholder 38">
            <a:extLst>
              <a:ext uri="{FF2B5EF4-FFF2-40B4-BE49-F238E27FC236}">
                <a16:creationId xmlns:a16="http://schemas.microsoft.com/office/drawing/2014/main" id="{EDF4DAD7-A34B-664F-BB0A-F2584DEAE3C7}"/>
              </a:ext>
            </a:extLst>
          </p:cNvPr>
          <p:cNvSpPr>
            <a:spLocks noGrp="1"/>
          </p:cNvSpPr>
          <p:nvPr>
            <p:ph type="pic" sz="quarter" idx="16" hasCustomPrompt="1"/>
          </p:nvPr>
        </p:nvSpPr>
        <p:spPr>
          <a:xfrm>
            <a:off x="-163680" y="0"/>
            <a:ext cx="12514706" cy="6858001"/>
          </a:xfrm>
          <a:solidFill>
            <a:srgbClr val="FFFFFF"/>
          </a:solidFill>
        </p:spPr>
        <p:txBody>
          <a:bodyPr>
            <a:normAutofit/>
          </a:bodyPr>
          <a:lstStyle>
            <a:lvl1pPr marL="0" indent="0" algn="r">
              <a:buNone/>
              <a:defRPr sz="1200" b="1" i="0">
                <a:solidFill>
                  <a:schemeClr val="tx1"/>
                </a:solidFill>
                <a:latin typeface="Century Gothic" panose="020B0502020202020204" pitchFamily="34" charset="0"/>
              </a:defRPr>
            </a:lvl1pPr>
          </a:lstStyle>
          <a:p>
            <a:r>
              <a:rPr lang="en-GB"/>
              <a:t>Insert image</a:t>
            </a:r>
            <a:endParaRPr lang="en-US"/>
          </a:p>
        </p:txBody>
      </p:sp>
      <p:sp>
        <p:nvSpPr>
          <p:cNvPr id="9" name="Text Placeholder 40">
            <a:extLst>
              <a:ext uri="{FF2B5EF4-FFF2-40B4-BE49-F238E27FC236}">
                <a16:creationId xmlns:a16="http://schemas.microsoft.com/office/drawing/2014/main" id="{0DBAB34D-4652-344F-87F1-5413E1C297C5}"/>
              </a:ext>
            </a:extLst>
          </p:cNvPr>
          <p:cNvSpPr>
            <a:spLocks noGrp="1"/>
          </p:cNvSpPr>
          <p:nvPr>
            <p:ph type="body" sz="quarter" idx="17"/>
          </p:nvPr>
        </p:nvSpPr>
        <p:spPr>
          <a:xfrm>
            <a:off x="6356164" y="5949970"/>
            <a:ext cx="5576887" cy="570050"/>
          </a:xfrm>
        </p:spPr>
        <p:txBody>
          <a:bodyPr anchor="b">
            <a:normAutofit/>
          </a:bodyPr>
          <a:lstStyle>
            <a:lvl1pPr marL="0" indent="0" algn="r" defTabSz="914400" rtl="0" eaLnBrk="1" latinLnBrk="0" hangingPunct="1">
              <a:buNone/>
              <a:defRPr lang="en-GB" sz="1800" b="0" i="0" kern="1200" dirty="0">
                <a:solidFill>
                  <a:schemeClr val="tx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10" name="Title 14">
            <a:extLst>
              <a:ext uri="{FF2B5EF4-FFF2-40B4-BE49-F238E27FC236}">
                <a16:creationId xmlns:a16="http://schemas.microsoft.com/office/drawing/2014/main" id="{7B0507CE-E3FC-FE41-B976-D372D1C63894}"/>
              </a:ext>
            </a:extLst>
          </p:cNvPr>
          <p:cNvSpPr>
            <a:spLocks noGrp="1"/>
          </p:cNvSpPr>
          <p:nvPr>
            <p:ph type="title"/>
          </p:nvPr>
        </p:nvSpPr>
        <p:spPr>
          <a:xfrm>
            <a:off x="332119" y="2144808"/>
            <a:ext cx="11594539" cy="2143483"/>
          </a:xfrm>
        </p:spPr>
        <p:txBody>
          <a:bodyPr anchor="b">
            <a:noAutofit/>
          </a:bodyPr>
          <a:lstStyle>
            <a:lvl1pPr marL="0" algn="ctr" defTabSz="914400" rtl="0" eaLnBrk="1" latinLnBrk="0" hangingPunct="1">
              <a:lnSpc>
                <a:spcPts val="7000"/>
              </a:lnSpc>
              <a:defRPr lang="en-US" sz="8000" b="1" i="0" kern="1200" dirty="0">
                <a:solidFill>
                  <a:schemeClr val="tx1"/>
                </a:solidFill>
                <a:latin typeface="Century Gothic" panose="020B0502020202020204" pitchFamily="34" charset="0"/>
                <a:ea typeface="+mn-ea"/>
                <a:cs typeface="+mn-cs"/>
              </a:defRPr>
            </a:lvl1pPr>
          </a:lstStyle>
          <a:p>
            <a:r>
              <a:rPr lang="da-DK"/>
              <a:t>Klik for at redigere titeltypografien i masteren</a:t>
            </a:r>
            <a:endParaRPr lang="en-US"/>
          </a:p>
        </p:txBody>
      </p:sp>
      <p:sp>
        <p:nvSpPr>
          <p:cNvPr id="12" name="Text Placeholder 33">
            <a:extLst>
              <a:ext uri="{FF2B5EF4-FFF2-40B4-BE49-F238E27FC236}">
                <a16:creationId xmlns:a16="http://schemas.microsoft.com/office/drawing/2014/main" id="{8B25067F-FA79-A444-A1C1-C987BDB2B51C}"/>
              </a:ext>
            </a:extLst>
          </p:cNvPr>
          <p:cNvSpPr>
            <a:spLocks noGrp="1"/>
          </p:cNvSpPr>
          <p:nvPr>
            <p:ph type="body" sz="quarter" idx="14"/>
          </p:nvPr>
        </p:nvSpPr>
        <p:spPr>
          <a:xfrm>
            <a:off x="338512" y="4869355"/>
            <a:ext cx="3686175" cy="777755"/>
          </a:xfrm>
        </p:spPr>
        <p:txBody>
          <a:bodyPr anchor="b">
            <a:noAutofit/>
          </a:bodyPr>
          <a:lstStyle>
            <a:lvl1pPr marL="0" indent="0" algn="l" defTabSz="914400" rtl="0" eaLnBrk="1" latinLnBrk="0" hangingPunct="1">
              <a:lnSpc>
                <a:spcPts val="1000"/>
              </a:lnSpc>
              <a:buNone/>
              <a:defRPr lang="en-US" sz="1400" b="1" i="0" kern="1200" smtClean="0">
                <a:solidFill>
                  <a:schemeClr val="tx1"/>
                </a:solidFill>
                <a:latin typeface="Century Gothic" panose="020B0502020202020204" pitchFamily="34" charset="0"/>
                <a:ea typeface="+mn-ea"/>
                <a:cs typeface="Arial" panose="020B0604020202020204" pitchFamily="34" charset="0"/>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a:r>
              <a:rPr lang="da-DK"/>
              <a:t>Klik for at redigere teksttypografierne i masteren</a:t>
            </a:r>
          </a:p>
        </p:txBody>
      </p:sp>
      <p:sp>
        <p:nvSpPr>
          <p:cNvPr id="13" name="Text Placeholder 35">
            <a:extLst>
              <a:ext uri="{FF2B5EF4-FFF2-40B4-BE49-F238E27FC236}">
                <a16:creationId xmlns:a16="http://schemas.microsoft.com/office/drawing/2014/main" id="{47D82412-8795-4D4C-961D-A34647FFAAEA}"/>
              </a:ext>
            </a:extLst>
          </p:cNvPr>
          <p:cNvSpPr>
            <a:spLocks noGrp="1"/>
          </p:cNvSpPr>
          <p:nvPr>
            <p:ph type="body" sz="quarter" idx="15"/>
          </p:nvPr>
        </p:nvSpPr>
        <p:spPr>
          <a:xfrm>
            <a:off x="338512" y="5647110"/>
            <a:ext cx="3686175" cy="390008"/>
          </a:xfrm>
        </p:spPr>
        <p:txBody>
          <a:bodyPr anchor="t">
            <a:noAutofit/>
          </a:bodyPr>
          <a:lstStyle>
            <a:lvl1pPr marL="0" indent="0" algn="l" defTabSz="914400" rtl="0" eaLnBrk="1" latinLnBrk="0" hangingPunct="1">
              <a:lnSpc>
                <a:spcPct val="100000"/>
              </a:lnSpc>
              <a:buNone/>
              <a:defRPr lang="en-US" sz="900" b="0" i="0" kern="1200" smtClean="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a:r>
              <a:rPr lang="da-DK"/>
              <a:t>Klik for at redigere teksttypografierne i masteren</a:t>
            </a:r>
          </a:p>
        </p:txBody>
      </p:sp>
      <p:sp>
        <p:nvSpPr>
          <p:cNvPr id="14" name="Text Placeholder 40">
            <a:extLst>
              <a:ext uri="{FF2B5EF4-FFF2-40B4-BE49-F238E27FC236}">
                <a16:creationId xmlns:a16="http://schemas.microsoft.com/office/drawing/2014/main" id="{4B0D7CBD-FA6F-E84E-8334-4400420037F7}"/>
              </a:ext>
            </a:extLst>
          </p:cNvPr>
          <p:cNvSpPr>
            <a:spLocks noGrp="1"/>
          </p:cNvSpPr>
          <p:nvPr>
            <p:ph type="body" sz="quarter" idx="18"/>
          </p:nvPr>
        </p:nvSpPr>
        <p:spPr>
          <a:xfrm>
            <a:off x="338512" y="5954713"/>
            <a:ext cx="5576887" cy="570050"/>
          </a:xfrm>
        </p:spPr>
        <p:txBody>
          <a:bodyPr anchor="b">
            <a:normAutofit/>
          </a:bodyPr>
          <a:lstStyle>
            <a:lvl1pPr marL="0" indent="0">
              <a:buNone/>
              <a:defRPr sz="800" b="0" i="0">
                <a:solidFill>
                  <a:schemeClr val="tx1"/>
                </a:solidFill>
                <a:latin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16" name="Text Placeholder 40">
            <a:extLst>
              <a:ext uri="{FF2B5EF4-FFF2-40B4-BE49-F238E27FC236}">
                <a16:creationId xmlns:a16="http://schemas.microsoft.com/office/drawing/2014/main" id="{3599846C-AFD0-9842-B117-08577635C0F8}"/>
              </a:ext>
            </a:extLst>
          </p:cNvPr>
          <p:cNvSpPr>
            <a:spLocks noGrp="1"/>
          </p:cNvSpPr>
          <p:nvPr>
            <p:ph type="body" sz="quarter" idx="19"/>
          </p:nvPr>
        </p:nvSpPr>
        <p:spPr>
          <a:xfrm>
            <a:off x="3340945" y="4299305"/>
            <a:ext cx="5576887" cy="570050"/>
          </a:xfrm>
        </p:spPr>
        <p:txBody>
          <a:bodyPr anchor="t">
            <a:normAutofit/>
          </a:bodyPr>
          <a:lstStyle>
            <a:lvl1pPr marL="0" indent="0" algn="ctr" defTabSz="914400" rtl="0" eaLnBrk="1" latinLnBrk="0" hangingPunct="1">
              <a:lnSpc>
                <a:spcPct val="100000"/>
              </a:lnSpc>
              <a:buNone/>
              <a:defRPr lang="en-GB" sz="1800" b="0" i="0" kern="1200" dirty="0">
                <a:solidFill>
                  <a:schemeClr val="tx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17" name="Text Placeholder 40">
            <a:extLst>
              <a:ext uri="{FF2B5EF4-FFF2-40B4-BE49-F238E27FC236}">
                <a16:creationId xmlns:a16="http://schemas.microsoft.com/office/drawing/2014/main" id="{26A9A2FF-6254-134E-95E6-70FDB0F193B6}"/>
              </a:ext>
            </a:extLst>
          </p:cNvPr>
          <p:cNvSpPr>
            <a:spLocks noGrp="1"/>
          </p:cNvSpPr>
          <p:nvPr>
            <p:ph type="body" sz="quarter" idx="20"/>
          </p:nvPr>
        </p:nvSpPr>
        <p:spPr>
          <a:xfrm>
            <a:off x="3340945" y="1568024"/>
            <a:ext cx="5576887" cy="570050"/>
          </a:xfrm>
        </p:spPr>
        <p:txBody>
          <a:bodyPr anchor="b">
            <a:normAutofit/>
          </a:bodyPr>
          <a:lstStyle>
            <a:lvl1pPr marL="0" indent="0" algn="ctr" defTabSz="914400" rtl="0" eaLnBrk="1" latinLnBrk="0" hangingPunct="1">
              <a:lnSpc>
                <a:spcPct val="100000"/>
              </a:lnSpc>
              <a:buNone/>
              <a:defRPr lang="en-GB" sz="1800" b="0" i="0" kern="1200" dirty="0">
                <a:solidFill>
                  <a:schemeClr val="tx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15" name="Rectangle 4">
            <a:extLst>
              <a:ext uri="{FF2B5EF4-FFF2-40B4-BE49-F238E27FC236}">
                <a16:creationId xmlns:a16="http://schemas.microsoft.com/office/drawing/2014/main" id="{87278F0C-4354-4F59-978B-24A8DFBEA551}"/>
              </a:ext>
            </a:extLst>
          </p:cNvPr>
          <p:cNvSpPr/>
          <p:nvPr userDrawn="1"/>
        </p:nvSpPr>
        <p:spPr>
          <a:xfrm>
            <a:off x="65988" y="75414"/>
            <a:ext cx="12038028" cy="6702458"/>
          </a:xfrm>
          <a:prstGeom prst="rect">
            <a:avLst/>
          </a:prstGeom>
          <a:noFill/>
          <a:ln w="168275" cmpd="sng">
            <a:solidFill>
              <a:schemeClr val="tx1"/>
            </a:solidFill>
            <a:miter lim="800000"/>
            <a:extLst>
              <a:ext uri="{C807C97D-BFC1-408E-A445-0C87EB9F89A2}">
                <ask:lineSketchStyleProps xmlns:ask="http://schemas.microsoft.com/office/drawing/2018/sketchyshapes" sd="1219033472">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extrusionOk="0">
                        <a:moveTo>
                          <a:pt x="0" y="0"/>
                        </a:moveTo>
                        <a:cubicBezTo>
                          <a:pt x="4137690" y="118645"/>
                          <a:pt x="7294484" y="116012"/>
                          <a:pt x="12192000" y="0"/>
                        </a:cubicBezTo>
                        <a:cubicBezTo>
                          <a:pt x="12059118" y="1167935"/>
                          <a:pt x="12276951" y="5720177"/>
                          <a:pt x="12192000" y="6858000"/>
                        </a:cubicBezTo>
                        <a:cubicBezTo>
                          <a:pt x="10871685" y="6992600"/>
                          <a:pt x="5389075" y="6700804"/>
                          <a:pt x="0" y="6858000"/>
                        </a:cubicBezTo>
                        <a:cubicBezTo>
                          <a:pt x="-20187" y="5183322"/>
                          <a:pt x="-152480" y="857129"/>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456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0" accel="50000" decel="50000" fill="hold" grpId="0" nodeType="withEffect">
                                  <p:stCondLst>
                                    <p:cond delay="0"/>
                                  </p:stCondLst>
                                  <p:childTnLst>
                                    <p:animScale>
                                      <p:cBhvr>
                                        <p:cTn id="6" dur="1000" fill="hold"/>
                                        <p:tgtEl>
                                          <p:spTgt spid="11"/>
                                        </p:tgtEl>
                                      </p:cBhvr>
                                      <p:by x="95000" y="95000"/>
                                    </p:animScale>
                                  </p:childTnLst>
                                </p:cTn>
                              </p:par>
                              <p:par>
                                <p:cTn id="7" presetID="6" presetClass="emph" presetSubtype="0" accel="50000" decel="50000" fill="hold" grpId="0" nodeType="withEffect">
                                  <p:stCondLst>
                                    <p:cond delay="0"/>
                                  </p:stCondLst>
                                  <p:childTnLst>
                                    <p:animScale>
                                      <p:cBhvr>
                                        <p:cTn id="8" dur="1000" fill="hold"/>
                                        <p:tgtEl>
                                          <p:spTgt spid="39"/>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9"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ayout-4">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8C574F49-446B-C940-8D8B-57BE1291E5C2}"/>
              </a:ext>
            </a:extLst>
          </p:cNvPr>
          <p:cNvSpPr>
            <a:spLocks noGrp="1"/>
          </p:cNvSpPr>
          <p:nvPr>
            <p:ph type="title"/>
          </p:nvPr>
        </p:nvSpPr>
        <p:spPr>
          <a:xfrm>
            <a:off x="332545" y="660851"/>
            <a:ext cx="5763455" cy="1567090"/>
          </a:xfrm>
        </p:spPr>
        <p:txBody>
          <a:bodyPr anchor="b">
            <a:normAutofit/>
          </a:bodyPr>
          <a:lstStyle>
            <a:lvl1pPr>
              <a:defRPr lang="en-US" sz="4000" b="1" i="0" kern="1200" dirty="0">
                <a:solidFill>
                  <a:schemeClr val="tx1"/>
                </a:solidFill>
                <a:latin typeface="Century Gothic" panose="020B0502020202020204" pitchFamily="34" charset="0"/>
                <a:ea typeface="Century Gothic" panose="020B0502020202020204" pitchFamily="34" charset="0"/>
                <a:cs typeface="Arial" panose="020B0604020202020204" pitchFamily="34" charset="0"/>
              </a:defRPr>
            </a:lvl1pPr>
          </a:lstStyle>
          <a:p>
            <a:pPr marL="0" lvl="0" indent="0" algn="l" defTabSz="914400" rtl="0" eaLnBrk="1" latinLnBrk="0" hangingPunct="1">
              <a:lnSpc>
                <a:spcPct val="90000"/>
              </a:lnSpc>
              <a:spcBef>
                <a:spcPts val="1000"/>
              </a:spcBef>
              <a:buFont typeface="Arial" pitchFamily="34" charset="0"/>
              <a:buNone/>
              <a:defRPr/>
            </a:pPr>
            <a:r>
              <a:rPr lang="da-DK"/>
              <a:t>Klik for at redigere titeltypografien i masteren</a:t>
            </a:r>
            <a:endParaRPr lang="en-US"/>
          </a:p>
        </p:txBody>
      </p:sp>
      <p:sp>
        <p:nvSpPr>
          <p:cNvPr id="18" name="Text Placeholder 17">
            <a:extLst>
              <a:ext uri="{FF2B5EF4-FFF2-40B4-BE49-F238E27FC236}">
                <a16:creationId xmlns:a16="http://schemas.microsoft.com/office/drawing/2014/main" id="{066BC8EA-97CD-4645-9DC4-77B91F4E20B5}"/>
              </a:ext>
            </a:extLst>
          </p:cNvPr>
          <p:cNvSpPr>
            <a:spLocks noGrp="1"/>
          </p:cNvSpPr>
          <p:nvPr>
            <p:ph type="body" sz="quarter" idx="10"/>
          </p:nvPr>
        </p:nvSpPr>
        <p:spPr>
          <a:xfrm>
            <a:off x="332544" y="2982663"/>
            <a:ext cx="2838827" cy="3461680"/>
          </a:xfrm>
        </p:spPr>
        <p:txBody>
          <a:bodyPr anchor="t">
            <a:normAutofit/>
          </a:bodyPr>
          <a:lstStyle>
            <a:lvl1pPr marL="0" indent="0">
              <a:buNone/>
              <a:defRPr lang="en-US" sz="1000" b="0" i="0" kern="1200" dirty="0" smtClean="0">
                <a:solidFill>
                  <a:schemeClr val="tx1"/>
                </a:solidFill>
                <a:latin typeface="Century Gothic" panose="020B0502020202020204" pitchFamily="34" charset="0"/>
                <a:ea typeface="+mn-ea"/>
                <a:cs typeface="Arial" panose="020B0604020202020204" pitchFamily="34" charset="0"/>
              </a:defRPr>
            </a:lvl1pPr>
            <a:lvl2pPr marL="457200" indent="0">
              <a:buNone/>
              <a:defRPr lang="en-US" sz="1000" b="0" i="0" kern="1200" dirty="0" smtClean="0">
                <a:solidFill>
                  <a:schemeClr val="tx1"/>
                </a:solidFill>
                <a:latin typeface="Century Gothic" panose="020B0502020202020204" pitchFamily="34" charset="0"/>
                <a:ea typeface="+mn-ea"/>
                <a:cs typeface="Arial" panose="020B0604020202020204" pitchFamily="34" charset="0"/>
              </a:defRPr>
            </a:lvl2pPr>
            <a:lvl3pPr marL="914400" indent="0">
              <a:buNone/>
              <a:defRPr lang="en-US" sz="1000" b="0" i="0" kern="1200" dirty="0" smtClean="0">
                <a:solidFill>
                  <a:schemeClr val="tx1"/>
                </a:solidFill>
                <a:latin typeface="Century Gothic" panose="020B0502020202020204" pitchFamily="34" charset="0"/>
                <a:ea typeface="+mn-ea"/>
                <a:cs typeface="Arial" panose="020B0604020202020204" pitchFamily="34" charset="0"/>
              </a:defRPr>
            </a:lvl3pPr>
            <a:lvl4pPr marL="1371600" indent="0">
              <a:buNone/>
              <a:defRPr lang="en-US" sz="1000" b="0" i="0" kern="1200" dirty="0" smtClean="0">
                <a:solidFill>
                  <a:schemeClr val="tx1"/>
                </a:solidFill>
                <a:latin typeface="Century Gothic" panose="020B0502020202020204" pitchFamily="34" charset="0"/>
                <a:ea typeface="+mn-ea"/>
                <a:cs typeface="Arial" panose="020B0604020202020204" pitchFamily="34" charset="0"/>
              </a:defRPr>
            </a:lvl4pPr>
            <a:lvl5pPr marL="1828800" indent="0">
              <a:buNone/>
              <a:defRPr lang="en-US" sz="1000" b="0" i="0" kern="1200" dirty="0">
                <a:solidFill>
                  <a:schemeClr val="tx1"/>
                </a:solidFill>
                <a:latin typeface="Century Gothic" panose="020B0502020202020204" pitchFamily="34" charset="0"/>
                <a:ea typeface="+mn-ea"/>
                <a:cs typeface="Arial" panose="020B0604020202020204" pitchFamily="34" charset="0"/>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11" name="Text Placeholder 35">
            <a:extLst>
              <a:ext uri="{FF2B5EF4-FFF2-40B4-BE49-F238E27FC236}">
                <a16:creationId xmlns:a16="http://schemas.microsoft.com/office/drawing/2014/main" id="{5533BB01-39C6-5145-92EF-50878199F879}"/>
              </a:ext>
            </a:extLst>
          </p:cNvPr>
          <p:cNvSpPr>
            <a:spLocks noGrp="1"/>
          </p:cNvSpPr>
          <p:nvPr>
            <p:ph type="body" sz="quarter" idx="15"/>
          </p:nvPr>
        </p:nvSpPr>
        <p:spPr>
          <a:xfrm>
            <a:off x="338512" y="2484914"/>
            <a:ext cx="2832511" cy="337061"/>
          </a:xfrm>
        </p:spPr>
        <p:txBody>
          <a:bodyPr anchor="b">
            <a:noAutofit/>
          </a:bodyPr>
          <a:lstStyle>
            <a:lvl1pPr marL="0" indent="0" algn="l" defTabSz="914400" rtl="0" eaLnBrk="1" latinLnBrk="0" hangingPunct="1">
              <a:lnSpc>
                <a:spcPct val="100000"/>
              </a:lnSpc>
              <a:buNone/>
              <a:defRPr lang="en-US" sz="1200" b="1" i="0" kern="1200" smtClean="0">
                <a:solidFill>
                  <a:schemeClr val="tx2"/>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a:r>
              <a:rPr lang="da-DK"/>
              <a:t>Klik for at redigere teksttypografierne i masteren</a:t>
            </a:r>
          </a:p>
        </p:txBody>
      </p:sp>
      <p:sp>
        <p:nvSpPr>
          <p:cNvPr id="13" name="Text Placeholder 17">
            <a:extLst>
              <a:ext uri="{FF2B5EF4-FFF2-40B4-BE49-F238E27FC236}">
                <a16:creationId xmlns:a16="http://schemas.microsoft.com/office/drawing/2014/main" id="{44CD4D71-7669-9849-BAD9-5AC1ACDF709F}"/>
              </a:ext>
            </a:extLst>
          </p:cNvPr>
          <p:cNvSpPr>
            <a:spLocks noGrp="1"/>
          </p:cNvSpPr>
          <p:nvPr>
            <p:ph type="body" sz="quarter" idx="17"/>
          </p:nvPr>
        </p:nvSpPr>
        <p:spPr>
          <a:xfrm>
            <a:off x="3359394" y="2982663"/>
            <a:ext cx="2789355" cy="3461680"/>
          </a:xfrm>
        </p:spPr>
        <p:txBody>
          <a:bodyPr anchor="t">
            <a:normAutofit/>
          </a:bodyPr>
          <a:lstStyle>
            <a:lvl1pPr marL="0" indent="0">
              <a:buNone/>
              <a:defRPr lang="en-US" sz="1000" b="0" i="0" kern="1200" dirty="0" smtClean="0">
                <a:solidFill>
                  <a:schemeClr val="tx1"/>
                </a:solidFill>
                <a:latin typeface="Century Gothic" panose="020B0502020202020204" pitchFamily="34" charset="0"/>
                <a:ea typeface="+mn-ea"/>
                <a:cs typeface="Arial" panose="020B0604020202020204" pitchFamily="34" charset="0"/>
              </a:defRPr>
            </a:lvl1pPr>
            <a:lvl2pPr marL="457200" indent="0">
              <a:buNone/>
              <a:defRPr lang="en-US" sz="1000" b="0" i="0" kern="1200" dirty="0" smtClean="0">
                <a:solidFill>
                  <a:schemeClr val="tx1"/>
                </a:solidFill>
                <a:latin typeface="Century Gothic" panose="020B0502020202020204" pitchFamily="34" charset="0"/>
                <a:ea typeface="+mn-ea"/>
                <a:cs typeface="Arial" panose="020B0604020202020204" pitchFamily="34" charset="0"/>
              </a:defRPr>
            </a:lvl2pPr>
            <a:lvl3pPr marL="914400" indent="0">
              <a:buNone/>
              <a:defRPr lang="en-US" sz="1000" b="0" i="0" kern="1200" dirty="0" smtClean="0">
                <a:solidFill>
                  <a:schemeClr val="tx1"/>
                </a:solidFill>
                <a:latin typeface="Century Gothic" panose="020B0502020202020204" pitchFamily="34" charset="0"/>
                <a:ea typeface="+mn-ea"/>
                <a:cs typeface="Arial" panose="020B0604020202020204" pitchFamily="34" charset="0"/>
              </a:defRPr>
            </a:lvl3pPr>
            <a:lvl4pPr marL="1371600" indent="0">
              <a:buNone/>
              <a:defRPr lang="en-US" sz="1000" b="0" i="0" kern="1200" dirty="0" smtClean="0">
                <a:solidFill>
                  <a:schemeClr val="tx1"/>
                </a:solidFill>
                <a:latin typeface="Century Gothic" panose="020B0502020202020204" pitchFamily="34" charset="0"/>
                <a:ea typeface="+mn-ea"/>
                <a:cs typeface="Arial" panose="020B0604020202020204" pitchFamily="34" charset="0"/>
              </a:defRPr>
            </a:lvl4pPr>
            <a:lvl5pPr marL="1828800" indent="0">
              <a:buNone/>
              <a:defRPr lang="en-US" sz="1000" b="0" i="0" kern="1200" dirty="0">
                <a:solidFill>
                  <a:schemeClr val="tx1"/>
                </a:solidFill>
                <a:latin typeface="Century Gothic" panose="020B0502020202020204" pitchFamily="34" charset="0"/>
                <a:ea typeface="+mn-ea"/>
                <a:cs typeface="Arial" panose="020B0604020202020204" pitchFamily="34" charset="0"/>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16" name="Picture Placeholder 38">
            <a:extLst>
              <a:ext uri="{FF2B5EF4-FFF2-40B4-BE49-F238E27FC236}">
                <a16:creationId xmlns:a16="http://schemas.microsoft.com/office/drawing/2014/main" id="{BFFD9C67-1E59-5F46-8DF4-121012D99038}"/>
              </a:ext>
            </a:extLst>
          </p:cNvPr>
          <p:cNvSpPr>
            <a:spLocks noGrp="1"/>
          </p:cNvSpPr>
          <p:nvPr>
            <p:ph type="pic" sz="quarter" idx="16" hasCustomPrompt="1"/>
          </p:nvPr>
        </p:nvSpPr>
        <p:spPr>
          <a:xfrm>
            <a:off x="6386245" y="0"/>
            <a:ext cx="5805756" cy="6858000"/>
          </a:xfrm>
        </p:spPr>
        <p:txBody>
          <a:bodyPr>
            <a:normAutofit/>
          </a:bodyPr>
          <a:lstStyle>
            <a:lvl1pPr marL="0" indent="0" algn="r">
              <a:buNone/>
              <a:defRPr sz="1200" b="1" i="0">
                <a:solidFill>
                  <a:schemeClr val="tx1"/>
                </a:solidFill>
                <a:latin typeface="Century Gothic" panose="020B0502020202020204" pitchFamily="34" charset="0"/>
              </a:defRPr>
            </a:lvl1pPr>
          </a:lstStyle>
          <a:p>
            <a:r>
              <a:rPr lang="en-GB"/>
              <a:t>Insert image</a:t>
            </a:r>
            <a:endParaRPr lang="en-US"/>
          </a:p>
        </p:txBody>
      </p:sp>
    </p:spTree>
    <p:extLst>
      <p:ext uri="{BB962C8B-B14F-4D97-AF65-F5344CB8AC3E}">
        <p14:creationId xmlns:p14="http://schemas.microsoft.com/office/powerpoint/2010/main" val="3599022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decel="50000" fill="hold" grpId="0" nodeType="withEffect">
                                  <p:stCondLst>
                                    <p:cond delay="0"/>
                                  </p:stCondLst>
                                  <p:childTnLst>
                                    <p:animScale>
                                      <p:cBhvr>
                                        <p:cTn id="6" dur="1000" fill="hold"/>
                                        <p:tgtEl>
                                          <p:spTgt spid="16"/>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ayout-6">
    <p:spTree>
      <p:nvGrpSpPr>
        <p:cNvPr id="1" name=""/>
        <p:cNvGrpSpPr/>
        <p:nvPr/>
      </p:nvGrpSpPr>
      <p:grpSpPr>
        <a:xfrm>
          <a:off x="0" y="0"/>
          <a:ext cx="0" cy="0"/>
          <a:chOff x="0" y="0"/>
          <a:chExt cx="0" cy="0"/>
        </a:xfrm>
      </p:grpSpPr>
      <p:sp>
        <p:nvSpPr>
          <p:cNvPr id="28" name="Title 27">
            <a:extLst>
              <a:ext uri="{FF2B5EF4-FFF2-40B4-BE49-F238E27FC236}">
                <a16:creationId xmlns:a16="http://schemas.microsoft.com/office/drawing/2014/main" id="{D5B92E6B-8FC2-DC46-8A89-A2D1BE2A405B}"/>
              </a:ext>
            </a:extLst>
          </p:cNvPr>
          <p:cNvSpPr>
            <a:spLocks noGrp="1"/>
          </p:cNvSpPr>
          <p:nvPr>
            <p:ph type="title"/>
          </p:nvPr>
        </p:nvSpPr>
        <p:spPr>
          <a:xfrm>
            <a:off x="337213" y="1054501"/>
            <a:ext cx="2172623" cy="869396"/>
          </a:xfrm>
        </p:spPr>
        <p:txBody>
          <a:bodyPr anchor="b">
            <a:normAutofit/>
          </a:bodyPr>
          <a:lstStyle>
            <a:lvl1pPr marL="0" indent="0" algn="l" defTabSz="914400" rtl="0" eaLnBrk="1" latinLnBrk="0" hangingPunct="1">
              <a:lnSpc>
                <a:spcPct val="90000"/>
              </a:lnSpc>
              <a:spcBef>
                <a:spcPts val="1000"/>
              </a:spcBef>
              <a:buFont typeface="Arial"/>
              <a:buNone/>
              <a:defRPr lang="en-US" sz="2000" b="1" i="0" kern="1200" dirty="0">
                <a:solidFill>
                  <a:schemeClr val="tx1"/>
                </a:solidFill>
                <a:latin typeface="Century Gothic" panose="020B0502020202020204" pitchFamily="34" charset="0"/>
                <a:ea typeface="Century Gothic" panose="020B0502020202020204" pitchFamily="34" charset="0"/>
                <a:cs typeface="Arial" charset="0"/>
              </a:defRPr>
            </a:lvl1pPr>
          </a:lstStyle>
          <a:p>
            <a:r>
              <a:rPr lang="da-DK"/>
              <a:t>Klik for at redigere titeltypografien i masteren</a:t>
            </a:r>
            <a:endParaRPr lang="en-US"/>
          </a:p>
        </p:txBody>
      </p:sp>
      <p:sp>
        <p:nvSpPr>
          <p:cNvPr id="34" name="Text Placeholder 33">
            <a:extLst>
              <a:ext uri="{FF2B5EF4-FFF2-40B4-BE49-F238E27FC236}">
                <a16:creationId xmlns:a16="http://schemas.microsoft.com/office/drawing/2014/main" id="{B7B0A08A-78CB-A04A-AF6E-D227A7E72420}"/>
              </a:ext>
            </a:extLst>
          </p:cNvPr>
          <p:cNvSpPr>
            <a:spLocks noGrp="1"/>
          </p:cNvSpPr>
          <p:nvPr>
            <p:ph type="body" sz="quarter" idx="13"/>
          </p:nvPr>
        </p:nvSpPr>
        <p:spPr>
          <a:xfrm>
            <a:off x="2942465" y="1060710"/>
            <a:ext cx="2485552" cy="212046"/>
          </a:xfrm>
        </p:spPr>
        <p:txBody>
          <a:bodyPr anchor="b">
            <a:noAutofit/>
          </a:bodyPr>
          <a:lstStyle>
            <a:lvl1pPr marL="0" indent="0">
              <a:buNone/>
              <a:defRPr kumimoji="0" lang="en-US" sz="900" b="1" i="0" u="none" strike="noStrike" kern="1200" cap="none" spc="0" normalizeH="0" baseline="0" dirty="0">
                <a:ln>
                  <a:noFill/>
                </a:ln>
                <a:solidFill>
                  <a:schemeClr val="accent1"/>
                </a:solidFill>
                <a:effectLst/>
                <a:uLnTx/>
                <a:uFillTx/>
                <a:latin typeface="Century Gothic" panose="020B0502020202020204" pitchFamily="34" charset="0"/>
                <a:ea typeface="Courier" charset="0"/>
                <a:cs typeface="Arial" panose="020B0604020202020204" pitchFamily="34" charset="0"/>
              </a:defRPr>
            </a:lvl1pPr>
            <a:lvl2pPr>
              <a:defRPr/>
            </a:lvl2pPr>
            <a:lvl3pPr>
              <a:defRPr/>
            </a:lvl3pPr>
            <a:lvl4pPr>
              <a:defRPr/>
            </a:lvl4pPr>
            <a:lvl5pPr>
              <a:defRPr/>
            </a:lvl5pPr>
          </a:lstStyle>
          <a:p>
            <a:pPr marL="228600" marR="0" lvl="0" indent="-228600" algn="l" defTabSz="914400" rtl="0" eaLnBrk="1" fontAlgn="auto" latinLnBrk="0" hangingPunct="1">
              <a:lnSpc>
                <a:spcPct val="90000"/>
              </a:lnSpc>
              <a:spcBef>
                <a:spcPts val="1000"/>
              </a:spcBef>
              <a:spcAft>
                <a:spcPts val="0"/>
              </a:spcAft>
              <a:buClrTx/>
              <a:buSzTx/>
              <a:tabLst/>
              <a:defRPr/>
            </a:pPr>
            <a:r>
              <a:rPr lang="da-DK"/>
              <a:t>Klik for at redigere teksttypografierne i masteren</a:t>
            </a:r>
          </a:p>
        </p:txBody>
      </p:sp>
      <p:sp>
        <p:nvSpPr>
          <p:cNvPr id="40" name="Text Placeholder 33">
            <a:extLst>
              <a:ext uri="{FF2B5EF4-FFF2-40B4-BE49-F238E27FC236}">
                <a16:creationId xmlns:a16="http://schemas.microsoft.com/office/drawing/2014/main" id="{C30D30E6-6A81-9442-BAF0-DADA8CDE5F98}"/>
              </a:ext>
            </a:extLst>
          </p:cNvPr>
          <p:cNvSpPr>
            <a:spLocks noGrp="1"/>
          </p:cNvSpPr>
          <p:nvPr>
            <p:ph type="body" sz="quarter" idx="16"/>
          </p:nvPr>
        </p:nvSpPr>
        <p:spPr>
          <a:xfrm>
            <a:off x="6007868" y="1060710"/>
            <a:ext cx="2485552" cy="212046"/>
          </a:xfrm>
        </p:spPr>
        <p:txBody>
          <a:bodyPr anchor="b">
            <a:noAutofit/>
          </a:bodyPr>
          <a:lstStyle>
            <a:lvl1pPr marL="0" indent="0">
              <a:buNone/>
              <a:defRPr kumimoji="0" lang="en-US" sz="900" b="1" i="0" u="none" strike="noStrike" kern="1200" cap="none" spc="0" normalizeH="0" baseline="0" dirty="0">
                <a:ln>
                  <a:noFill/>
                </a:ln>
                <a:solidFill>
                  <a:schemeClr val="accent1"/>
                </a:solidFill>
                <a:effectLst/>
                <a:uLnTx/>
                <a:uFillTx/>
                <a:latin typeface="Century Gothic" panose="020B0502020202020204" pitchFamily="34" charset="0"/>
                <a:ea typeface="Courier" charset="0"/>
                <a:cs typeface="Arial" panose="020B0604020202020204" pitchFamily="34" charset="0"/>
              </a:defRPr>
            </a:lvl1pPr>
            <a:lvl2pPr>
              <a:defRPr/>
            </a:lvl2pPr>
            <a:lvl3pPr>
              <a:defRPr/>
            </a:lvl3pPr>
            <a:lvl4pPr>
              <a:defRPr/>
            </a:lvl4pPr>
            <a:lvl5pPr>
              <a:defRPr/>
            </a:lvl5pPr>
          </a:lstStyle>
          <a:p>
            <a:pPr marL="228600" marR="0" lvl="0" indent="-228600" algn="l" defTabSz="914400" rtl="0" eaLnBrk="1" fontAlgn="auto" latinLnBrk="0" hangingPunct="1">
              <a:lnSpc>
                <a:spcPct val="90000"/>
              </a:lnSpc>
              <a:spcBef>
                <a:spcPts val="1000"/>
              </a:spcBef>
              <a:spcAft>
                <a:spcPts val="0"/>
              </a:spcAft>
              <a:buClrTx/>
              <a:buSzTx/>
              <a:tabLst/>
              <a:defRPr/>
            </a:pPr>
            <a:r>
              <a:rPr lang="da-DK"/>
              <a:t>Klik for at redigere teksttypografierne i masteren</a:t>
            </a:r>
          </a:p>
        </p:txBody>
      </p:sp>
      <p:sp>
        <p:nvSpPr>
          <p:cNvPr id="46" name="Text Placeholder 33">
            <a:extLst>
              <a:ext uri="{FF2B5EF4-FFF2-40B4-BE49-F238E27FC236}">
                <a16:creationId xmlns:a16="http://schemas.microsoft.com/office/drawing/2014/main" id="{98984796-4A43-5C4E-8CEF-A79AA83E212E}"/>
              </a:ext>
            </a:extLst>
          </p:cNvPr>
          <p:cNvSpPr>
            <a:spLocks noGrp="1"/>
          </p:cNvSpPr>
          <p:nvPr>
            <p:ph type="body" sz="quarter" idx="19"/>
          </p:nvPr>
        </p:nvSpPr>
        <p:spPr>
          <a:xfrm>
            <a:off x="8789759" y="1060710"/>
            <a:ext cx="2485552" cy="212046"/>
          </a:xfrm>
        </p:spPr>
        <p:txBody>
          <a:bodyPr anchor="b">
            <a:noAutofit/>
          </a:bodyPr>
          <a:lstStyle>
            <a:lvl1pPr marL="0" indent="0">
              <a:buNone/>
              <a:defRPr kumimoji="0" lang="en-US" sz="900" b="1" i="0" u="none" strike="noStrike" kern="1200" cap="none" spc="0" normalizeH="0" baseline="0" dirty="0">
                <a:ln>
                  <a:noFill/>
                </a:ln>
                <a:solidFill>
                  <a:schemeClr val="accent1"/>
                </a:solidFill>
                <a:effectLst/>
                <a:uLnTx/>
                <a:uFillTx/>
                <a:latin typeface="Century Gothic" panose="020B0502020202020204" pitchFamily="34" charset="0"/>
                <a:ea typeface="Courier" charset="0"/>
                <a:cs typeface="Arial" panose="020B0604020202020204" pitchFamily="34" charset="0"/>
              </a:defRPr>
            </a:lvl1pPr>
            <a:lvl2pPr>
              <a:defRPr/>
            </a:lvl2pPr>
            <a:lvl3pPr>
              <a:defRPr/>
            </a:lvl3pPr>
            <a:lvl4pPr>
              <a:defRPr/>
            </a:lvl4pPr>
            <a:lvl5pPr>
              <a:defRPr/>
            </a:lvl5pPr>
          </a:lstStyle>
          <a:p>
            <a:pPr marL="228600" marR="0" lvl="0" indent="-228600" algn="l" defTabSz="914400" rtl="0" eaLnBrk="1" fontAlgn="auto" latinLnBrk="0" hangingPunct="1">
              <a:lnSpc>
                <a:spcPct val="90000"/>
              </a:lnSpc>
              <a:spcBef>
                <a:spcPts val="1000"/>
              </a:spcBef>
              <a:spcAft>
                <a:spcPts val="0"/>
              </a:spcAft>
              <a:buClrTx/>
              <a:buSzTx/>
              <a:tabLst/>
              <a:defRPr/>
            </a:pPr>
            <a:r>
              <a:rPr lang="da-DK"/>
              <a:t>Klik for at redigere teksttypografierne i masteren</a:t>
            </a:r>
          </a:p>
        </p:txBody>
      </p:sp>
      <p:sp>
        <p:nvSpPr>
          <p:cNvPr id="52" name="Text Placeholder 33">
            <a:extLst>
              <a:ext uri="{FF2B5EF4-FFF2-40B4-BE49-F238E27FC236}">
                <a16:creationId xmlns:a16="http://schemas.microsoft.com/office/drawing/2014/main" id="{0FB71DCF-D30D-9144-AD71-5311ABF8F890}"/>
              </a:ext>
            </a:extLst>
          </p:cNvPr>
          <p:cNvSpPr>
            <a:spLocks noGrp="1"/>
          </p:cNvSpPr>
          <p:nvPr>
            <p:ph type="body" sz="quarter" idx="22"/>
          </p:nvPr>
        </p:nvSpPr>
        <p:spPr>
          <a:xfrm>
            <a:off x="2942465" y="2689361"/>
            <a:ext cx="2485552" cy="212046"/>
          </a:xfrm>
        </p:spPr>
        <p:txBody>
          <a:bodyPr anchor="b">
            <a:noAutofit/>
          </a:bodyPr>
          <a:lstStyle>
            <a:lvl1pPr marL="0" indent="0">
              <a:buNone/>
              <a:defRPr kumimoji="0" lang="en-US" sz="900" b="1" i="0" u="none" strike="noStrike" kern="1200" cap="none" spc="0" normalizeH="0" baseline="0" dirty="0">
                <a:ln>
                  <a:noFill/>
                </a:ln>
                <a:solidFill>
                  <a:schemeClr val="accent1"/>
                </a:solidFill>
                <a:effectLst/>
                <a:uLnTx/>
                <a:uFillTx/>
                <a:latin typeface="Century Gothic" panose="020B0502020202020204" pitchFamily="34" charset="0"/>
                <a:ea typeface="Courier" charset="0"/>
                <a:cs typeface="Arial" panose="020B0604020202020204" pitchFamily="34" charset="0"/>
              </a:defRPr>
            </a:lvl1pPr>
            <a:lvl2pPr>
              <a:defRPr/>
            </a:lvl2pPr>
            <a:lvl3pPr>
              <a:defRPr/>
            </a:lvl3pPr>
            <a:lvl4pPr>
              <a:defRPr/>
            </a:lvl4pPr>
            <a:lvl5pPr>
              <a:defRPr/>
            </a:lvl5pPr>
          </a:lstStyle>
          <a:p>
            <a:pPr marL="228600" marR="0" lvl="0" indent="-228600" algn="l" defTabSz="914400" rtl="0" eaLnBrk="1" fontAlgn="auto" latinLnBrk="0" hangingPunct="1">
              <a:lnSpc>
                <a:spcPct val="90000"/>
              </a:lnSpc>
              <a:spcBef>
                <a:spcPts val="1000"/>
              </a:spcBef>
              <a:spcAft>
                <a:spcPts val="0"/>
              </a:spcAft>
              <a:buClrTx/>
              <a:buSzTx/>
              <a:tabLst/>
              <a:defRPr/>
            </a:pPr>
            <a:r>
              <a:rPr lang="da-DK"/>
              <a:t>Klik for at redigere teksttypografierne i masteren</a:t>
            </a:r>
          </a:p>
        </p:txBody>
      </p:sp>
      <p:sp>
        <p:nvSpPr>
          <p:cNvPr id="58" name="Text Placeholder 33">
            <a:extLst>
              <a:ext uri="{FF2B5EF4-FFF2-40B4-BE49-F238E27FC236}">
                <a16:creationId xmlns:a16="http://schemas.microsoft.com/office/drawing/2014/main" id="{55BD80E7-AFB6-3B43-A6A7-141A3CAB39AF}"/>
              </a:ext>
            </a:extLst>
          </p:cNvPr>
          <p:cNvSpPr>
            <a:spLocks noGrp="1"/>
          </p:cNvSpPr>
          <p:nvPr>
            <p:ph type="body" sz="quarter" idx="25"/>
          </p:nvPr>
        </p:nvSpPr>
        <p:spPr>
          <a:xfrm>
            <a:off x="6007868" y="2690489"/>
            <a:ext cx="2485552" cy="212046"/>
          </a:xfrm>
        </p:spPr>
        <p:txBody>
          <a:bodyPr anchor="b">
            <a:noAutofit/>
          </a:bodyPr>
          <a:lstStyle>
            <a:lvl1pPr marL="0" indent="0">
              <a:buNone/>
              <a:defRPr kumimoji="0" lang="en-US" sz="900" b="1" i="0" u="none" strike="noStrike" kern="1200" cap="none" spc="0" normalizeH="0" baseline="0" dirty="0">
                <a:ln>
                  <a:noFill/>
                </a:ln>
                <a:solidFill>
                  <a:schemeClr val="accent1"/>
                </a:solidFill>
                <a:effectLst/>
                <a:uLnTx/>
                <a:uFillTx/>
                <a:latin typeface="Century Gothic" panose="020B0502020202020204" pitchFamily="34" charset="0"/>
                <a:ea typeface="Courier" charset="0"/>
                <a:cs typeface="Arial" panose="020B0604020202020204" pitchFamily="34" charset="0"/>
              </a:defRPr>
            </a:lvl1pPr>
            <a:lvl2pPr>
              <a:defRPr/>
            </a:lvl2pPr>
            <a:lvl3pPr>
              <a:defRPr/>
            </a:lvl3pPr>
            <a:lvl4pPr>
              <a:defRPr/>
            </a:lvl4pPr>
            <a:lvl5pPr>
              <a:defRPr/>
            </a:lvl5pPr>
          </a:lstStyle>
          <a:p>
            <a:pPr marL="228600" marR="0" lvl="0" indent="-228600" algn="l" defTabSz="914400" rtl="0" eaLnBrk="1" fontAlgn="auto" latinLnBrk="0" hangingPunct="1">
              <a:lnSpc>
                <a:spcPct val="90000"/>
              </a:lnSpc>
              <a:spcBef>
                <a:spcPts val="1000"/>
              </a:spcBef>
              <a:spcAft>
                <a:spcPts val="0"/>
              </a:spcAft>
              <a:buClrTx/>
              <a:buSzTx/>
              <a:tabLst/>
              <a:defRPr/>
            </a:pPr>
            <a:r>
              <a:rPr lang="da-DK"/>
              <a:t>Klik for at redigere teksttypografierne i masteren</a:t>
            </a:r>
          </a:p>
        </p:txBody>
      </p:sp>
      <p:sp>
        <p:nvSpPr>
          <p:cNvPr id="64" name="Text Placeholder 33">
            <a:extLst>
              <a:ext uri="{FF2B5EF4-FFF2-40B4-BE49-F238E27FC236}">
                <a16:creationId xmlns:a16="http://schemas.microsoft.com/office/drawing/2014/main" id="{635C322A-E6EB-D548-9050-C3CC1FF5290E}"/>
              </a:ext>
            </a:extLst>
          </p:cNvPr>
          <p:cNvSpPr>
            <a:spLocks noGrp="1"/>
          </p:cNvSpPr>
          <p:nvPr>
            <p:ph type="body" sz="quarter" idx="28"/>
          </p:nvPr>
        </p:nvSpPr>
        <p:spPr>
          <a:xfrm>
            <a:off x="8789759" y="2699333"/>
            <a:ext cx="2485552" cy="212046"/>
          </a:xfrm>
        </p:spPr>
        <p:txBody>
          <a:bodyPr anchor="b">
            <a:noAutofit/>
          </a:bodyPr>
          <a:lstStyle>
            <a:lvl1pPr marL="0" indent="0">
              <a:buNone/>
              <a:defRPr kumimoji="0" lang="en-US" sz="900" b="1" i="0" u="none" strike="noStrike" kern="1200" cap="none" spc="0" normalizeH="0" baseline="0" dirty="0">
                <a:ln>
                  <a:noFill/>
                </a:ln>
                <a:solidFill>
                  <a:schemeClr val="accent1"/>
                </a:solidFill>
                <a:effectLst/>
                <a:uLnTx/>
                <a:uFillTx/>
                <a:latin typeface="Century Gothic" panose="020B0502020202020204" pitchFamily="34" charset="0"/>
                <a:ea typeface="Courier" charset="0"/>
                <a:cs typeface="Arial" panose="020B0604020202020204" pitchFamily="34" charset="0"/>
              </a:defRPr>
            </a:lvl1pPr>
            <a:lvl2pPr>
              <a:defRPr/>
            </a:lvl2pPr>
            <a:lvl3pPr>
              <a:defRPr/>
            </a:lvl3pPr>
            <a:lvl4pPr>
              <a:defRPr/>
            </a:lvl4pPr>
            <a:lvl5pPr>
              <a:defRPr/>
            </a:lvl5pPr>
          </a:lstStyle>
          <a:p>
            <a:pPr marL="228600" marR="0" lvl="0" indent="-228600" algn="l" defTabSz="914400" rtl="0" eaLnBrk="1" fontAlgn="auto" latinLnBrk="0" hangingPunct="1">
              <a:lnSpc>
                <a:spcPct val="90000"/>
              </a:lnSpc>
              <a:spcBef>
                <a:spcPts val="1000"/>
              </a:spcBef>
              <a:spcAft>
                <a:spcPts val="0"/>
              </a:spcAft>
              <a:buClrTx/>
              <a:buSzTx/>
              <a:tabLst/>
              <a:defRPr/>
            </a:pPr>
            <a:r>
              <a:rPr lang="da-DK"/>
              <a:t>Klik for at redigere teksttypografierne i masteren</a:t>
            </a:r>
          </a:p>
        </p:txBody>
      </p:sp>
      <p:sp>
        <p:nvSpPr>
          <p:cNvPr id="3" name="Text Placeholder 2">
            <a:extLst>
              <a:ext uri="{FF2B5EF4-FFF2-40B4-BE49-F238E27FC236}">
                <a16:creationId xmlns:a16="http://schemas.microsoft.com/office/drawing/2014/main" id="{0DF5D8DD-AB09-AE49-98D2-66F0564B42FE}"/>
              </a:ext>
            </a:extLst>
          </p:cNvPr>
          <p:cNvSpPr>
            <a:spLocks noGrp="1"/>
          </p:cNvSpPr>
          <p:nvPr>
            <p:ph type="body" sz="quarter" idx="30" hasCustomPrompt="1"/>
          </p:nvPr>
        </p:nvSpPr>
        <p:spPr>
          <a:xfrm>
            <a:off x="2943225" y="1273175"/>
            <a:ext cx="2484792" cy="762000"/>
          </a:xfrm>
        </p:spPr>
        <p:txBody>
          <a:bodyPr>
            <a:normAutofit/>
          </a:bodyPr>
          <a:lstStyle>
            <a:lvl1pPr marL="0" indent="0" algn="l" defTabSz="914400" rtl="0" eaLnBrk="1" latinLnBrk="0" hangingPunct="1">
              <a:lnSpc>
                <a:spcPct val="90000"/>
              </a:lnSpc>
              <a:spcBef>
                <a:spcPts val="1000"/>
              </a:spcBef>
              <a:buFont typeface="Arial"/>
              <a:buNone/>
              <a:defRPr lang="en-US" sz="1800" b="1" i="0" kern="1200" dirty="0">
                <a:solidFill>
                  <a:schemeClr val="tx1"/>
                </a:solidFill>
                <a:latin typeface="Century Gothic" panose="020B0502020202020204" pitchFamily="34" charset="0"/>
                <a:ea typeface="Century Gothic" panose="020B0502020202020204" pitchFamily="34" charset="0"/>
                <a:cs typeface="Arial" charset="0"/>
              </a:defRPr>
            </a:lvl1pPr>
          </a:lstStyle>
          <a:p>
            <a:pPr lvl="0"/>
            <a:r>
              <a:rPr lang="en-GB"/>
              <a:t>Click to edit Master title style</a:t>
            </a:r>
            <a:endParaRPr lang="en-US"/>
          </a:p>
        </p:txBody>
      </p:sp>
      <p:sp>
        <p:nvSpPr>
          <p:cNvPr id="43" name="Text Placeholder 2">
            <a:extLst>
              <a:ext uri="{FF2B5EF4-FFF2-40B4-BE49-F238E27FC236}">
                <a16:creationId xmlns:a16="http://schemas.microsoft.com/office/drawing/2014/main" id="{A0BEF309-51A4-404B-897F-560B1DC80FA1}"/>
              </a:ext>
            </a:extLst>
          </p:cNvPr>
          <p:cNvSpPr>
            <a:spLocks noGrp="1"/>
          </p:cNvSpPr>
          <p:nvPr>
            <p:ph type="body" sz="quarter" idx="32" hasCustomPrompt="1"/>
          </p:nvPr>
        </p:nvSpPr>
        <p:spPr>
          <a:xfrm>
            <a:off x="6008628" y="1286786"/>
            <a:ext cx="2484792" cy="762000"/>
          </a:xfrm>
        </p:spPr>
        <p:txBody>
          <a:bodyPr>
            <a:normAutofit/>
          </a:bodyPr>
          <a:lstStyle>
            <a:lvl1pPr marL="0" indent="0" algn="l" defTabSz="914400" rtl="0" eaLnBrk="1" latinLnBrk="0" hangingPunct="1">
              <a:lnSpc>
                <a:spcPct val="90000"/>
              </a:lnSpc>
              <a:spcBef>
                <a:spcPts val="1000"/>
              </a:spcBef>
              <a:buFont typeface="Arial"/>
              <a:buNone/>
              <a:defRPr lang="en-US" sz="1800" b="1" i="0" kern="1200" dirty="0">
                <a:solidFill>
                  <a:schemeClr val="tx1"/>
                </a:solidFill>
                <a:latin typeface="Century Gothic" panose="020B0502020202020204" pitchFamily="34" charset="0"/>
                <a:ea typeface="Century Gothic" panose="020B0502020202020204" pitchFamily="34" charset="0"/>
                <a:cs typeface="Arial" charset="0"/>
              </a:defRPr>
            </a:lvl1pPr>
          </a:lstStyle>
          <a:p>
            <a:pPr lvl="0"/>
            <a:r>
              <a:rPr lang="en-GB"/>
              <a:t>Click to edit Master title style</a:t>
            </a:r>
            <a:endParaRPr lang="en-US"/>
          </a:p>
        </p:txBody>
      </p:sp>
      <p:sp>
        <p:nvSpPr>
          <p:cNvPr id="48" name="Text Placeholder 2">
            <a:extLst>
              <a:ext uri="{FF2B5EF4-FFF2-40B4-BE49-F238E27FC236}">
                <a16:creationId xmlns:a16="http://schemas.microsoft.com/office/drawing/2014/main" id="{D55BE2BE-8392-6045-A493-C3B078620FC3}"/>
              </a:ext>
            </a:extLst>
          </p:cNvPr>
          <p:cNvSpPr>
            <a:spLocks noGrp="1"/>
          </p:cNvSpPr>
          <p:nvPr>
            <p:ph type="body" sz="quarter" idx="34" hasCustomPrompt="1"/>
          </p:nvPr>
        </p:nvSpPr>
        <p:spPr>
          <a:xfrm>
            <a:off x="8790519" y="1297525"/>
            <a:ext cx="2484792" cy="762000"/>
          </a:xfrm>
        </p:spPr>
        <p:txBody>
          <a:bodyPr>
            <a:normAutofit/>
          </a:bodyPr>
          <a:lstStyle>
            <a:lvl1pPr marL="0" indent="0" algn="l" defTabSz="914400" rtl="0" eaLnBrk="1" latinLnBrk="0" hangingPunct="1">
              <a:lnSpc>
                <a:spcPct val="90000"/>
              </a:lnSpc>
              <a:spcBef>
                <a:spcPts val="1000"/>
              </a:spcBef>
              <a:buFont typeface="Arial"/>
              <a:buNone/>
              <a:defRPr lang="en-US" sz="1800" b="1" i="0" kern="1200" dirty="0">
                <a:solidFill>
                  <a:schemeClr val="tx1"/>
                </a:solidFill>
                <a:latin typeface="Century Gothic" panose="020B0502020202020204" pitchFamily="34" charset="0"/>
                <a:ea typeface="Century Gothic" panose="020B0502020202020204" pitchFamily="34" charset="0"/>
                <a:cs typeface="Arial" charset="0"/>
              </a:defRPr>
            </a:lvl1pPr>
          </a:lstStyle>
          <a:p>
            <a:pPr lvl="0"/>
            <a:r>
              <a:rPr lang="en-GB"/>
              <a:t>Click to edit Master title style</a:t>
            </a:r>
            <a:endParaRPr lang="en-US"/>
          </a:p>
        </p:txBody>
      </p:sp>
      <p:sp>
        <p:nvSpPr>
          <p:cNvPr id="55" name="Text Placeholder 2">
            <a:extLst>
              <a:ext uri="{FF2B5EF4-FFF2-40B4-BE49-F238E27FC236}">
                <a16:creationId xmlns:a16="http://schemas.microsoft.com/office/drawing/2014/main" id="{ABE4D4CE-6C70-C641-B193-2C85B0EA63CE}"/>
              </a:ext>
            </a:extLst>
          </p:cNvPr>
          <p:cNvSpPr>
            <a:spLocks noGrp="1"/>
          </p:cNvSpPr>
          <p:nvPr>
            <p:ph type="body" sz="quarter" idx="35" hasCustomPrompt="1"/>
          </p:nvPr>
        </p:nvSpPr>
        <p:spPr>
          <a:xfrm>
            <a:off x="2942465" y="2906932"/>
            <a:ext cx="2484792" cy="762000"/>
          </a:xfrm>
        </p:spPr>
        <p:txBody>
          <a:bodyPr>
            <a:normAutofit/>
          </a:bodyPr>
          <a:lstStyle>
            <a:lvl1pPr marL="0" indent="0" algn="l" defTabSz="914400" rtl="0" eaLnBrk="1" latinLnBrk="0" hangingPunct="1">
              <a:lnSpc>
                <a:spcPct val="90000"/>
              </a:lnSpc>
              <a:spcBef>
                <a:spcPts val="1000"/>
              </a:spcBef>
              <a:buFont typeface="Arial"/>
              <a:buNone/>
              <a:defRPr lang="en-US" sz="1800" b="1" i="0" kern="1200" dirty="0">
                <a:solidFill>
                  <a:schemeClr val="tx1"/>
                </a:solidFill>
                <a:latin typeface="Century Gothic" panose="020B0502020202020204" pitchFamily="34" charset="0"/>
                <a:ea typeface="Century Gothic" panose="020B0502020202020204" pitchFamily="34" charset="0"/>
                <a:cs typeface="Arial" charset="0"/>
              </a:defRPr>
            </a:lvl1pPr>
          </a:lstStyle>
          <a:p>
            <a:pPr lvl="0"/>
            <a:r>
              <a:rPr lang="en-GB"/>
              <a:t>Click to edit Master title style</a:t>
            </a:r>
            <a:endParaRPr lang="en-US"/>
          </a:p>
        </p:txBody>
      </p:sp>
      <p:sp>
        <p:nvSpPr>
          <p:cNvPr id="56" name="Text Placeholder 2">
            <a:extLst>
              <a:ext uri="{FF2B5EF4-FFF2-40B4-BE49-F238E27FC236}">
                <a16:creationId xmlns:a16="http://schemas.microsoft.com/office/drawing/2014/main" id="{34CCD071-C277-3648-A826-558CDD66CFA9}"/>
              </a:ext>
            </a:extLst>
          </p:cNvPr>
          <p:cNvSpPr>
            <a:spLocks noGrp="1"/>
          </p:cNvSpPr>
          <p:nvPr>
            <p:ph type="body" sz="quarter" idx="36" hasCustomPrompt="1"/>
          </p:nvPr>
        </p:nvSpPr>
        <p:spPr>
          <a:xfrm>
            <a:off x="6007868" y="2920543"/>
            <a:ext cx="2484792" cy="762000"/>
          </a:xfrm>
        </p:spPr>
        <p:txBody>
          <a:bodyPr>
            <a:normAutofit/>
          </a:bodyPr>
          <a:lstStyle>
            <a:lvl1pPr marL="0" indent="0" algn="l" defTabSz="914400" rtl="0" eaLnBrk="1" latinLnBrk="0" hangingPunct="1">
              <a:lnSpc>
                <a:spcPct val="90000"/>
              </a:lnSpc>
              <a:spcBef>
                <a:spcPts val="1000"/>
              </a:spcBef>
              <a:buFont typeface="Arial"/>
              <a:buNone/>
              <a:defRPr lang="en-US" sz="1800" b="1" i="0" kern="1200" dirty="0">
                <a:solidFill>
                  <a:schemeClr val="tx1"/>
                </a:solidFill>
                <a:latin typeface="Century Gothic" panose="020B0502020202020204" pitchFamily="34" charset="0"/>
                <a:ea typeface="Century Gothic" panose="020B0502020202020204" pitchFamily="34" charset="0"/>
                <a:cs typeface="Arial" charset="0"/>
              </a:defRPr>
            </a:lvl1pPr>
          </a:lstStyle>
          <a:p>
            <a:pPr lvl="0"/>
            <a:r>
              <a:rPr lang="en-GB"/>
              <a:t>Click to edit Master title style</a:t>
            </a:r>
            <a:endParaRPr lang="en-US"/>
          </a:p>
        </p:txBody>
      </p:sp>
      <p:sp>
        <p:nvSpPr>
          <p:cNvPr id="60" name="Text Placeholder 2">
            <a:extLst>
              <a:ext uri="{FF2B5EF4-FFF2-40B4-BE49-F238E27FC236}">
                <a16:creationId xmlns:a16="http://schemas.microsoft.com/office/drawing/2014/main" id="{00F63F5C-5B38-7645-AA96-6B7923288C79}"/>
              </a:ext>
            </a:extLst>
          </p:cNvPr>
          <p:cNvSpPr>
            <a:spLocks noGrp="1"/>
          </p:cNvSpPr>
          <p:nvPr>
            <p:ph type="body" sz="quarter" idx="37" hasCustomPrompt="1"/>
          </p:nvPr>
        </p:nvSpPr>
        <p:spPr>
          <a:xfrm>
            <a:off x="8789759" y="2931282"/>
            <a:ext cx="2484792" cy="762000"/>
          </a:xfrm>
        </p:spPr>
        <p:txBody>
          <a:bodyPr>
            <a:normAutofit/>
          </a:bodyPr>
          <a:lstStyle>
            <a:lvl1pPr marL="0" indent="0" algn="l" defTabSz="914400" rtl="0" eaLnBrk="1" latinLnBrk="0" hangingPunct="1">
              <a:lnSpc>
                <a:spcPct val="90000"/>
              </a:lnSpc>
              <a:spcBef>
                <a:spcPts val="1000"/>
              </a:spcBef>
              <a:buFont typeface="Arial"/>
              <a:buNone/>
              <a:defRPr lang="en-US" sz="1800" b="1" i="0" kern="1200" dirty="0">
                <a:solidFill>
                  <a:schemeClr val="tx1"/>
                </a:solidFill>
                <a:latin typeface="Century Gothic" panose="020B0502020202020204" pitchFamily="34" charset="0"/>
                <a:ea typeface="Century Gothic" panose="020B0502020202020204" pitchFamily="34" charset="0"/>
                <a:cs typeface="Arial" charset="0"/>
              </a:defRPr>
            </a:lvl1pPr>
          </a:lstStyle>
          <a:p>
            <a:pPr lvl="0"/>
            <a:r>
              <a:rPr lang="en-GB"/>
              <a:t>Click to edit Master title style</a:t>
            </a:r>
            <a:endParaRPr lang="en-US"/>
          </a:p>
        </p:txBody>
      </p:sp>
      <p:sp>
        <p:nvSpPr>
          <p:cNvPr id="23" name="Picture Placeholder 26">
            <a:extLst>
              <a:ext uri="{FF2B5EF4-FFF2-40B4-BE49-F238E27FC236}">
                <a16:creationId xmlns:a16="http://schemas.microsoft.com/office/drawing/2014/main" id="{C805283E-9E1A-4C62-9C80-C00B87F52958}"/>
              </a:ext>
            </a:extLst>
          </p:cNvPr>
          <p:cNvSpPr>
            <a:spLocks noGrp="1"/>
          </p:cNvSpPr>
          <p:nvPr>
            <p:ph type="pic" sz="quarter" idx="10" hasCustomPrompt="1"/>
          </p:nvPr>
        </p:nvSpPr>
        <p:spPr>
          <a:xfrm>
            <a:off x="177500" y="4585073"/>
            <a:ext cx="11840066" cy="2086510"/>
          </a:xfrm>
        </p:spPr>
        <p:txBody>
          <a:bodyPr anchor="b"/>
          <a:lstStyle>
            <a:lvl1pPr marL="0" indent="0" algn="l">
              <a:buNone/>
              <a:defRPr b="1" i="0">
                <a:solidFill>
                  <a:schemeClr val="accent1"/>
                </a:solidFill>
                <a:latin typeface="Century Gothic" panose="020B0502020202020204" pitchFamily="34" charset="0"/>
              </a:defRPr>
            </a:lvl1pPr>
          </a:lstStyle>
          <a:p>
            <a:r>
              <a:rPr lang="en-GB"/>
              <a:t>Insert image</a:t>
            </a:r>
            <a:endParaRPr lang="en-US"/>
          </a:p>
        </p:txBody>
      </p:sp>
      <p:sp>
        <p:nvSpPr>
          <p:cNvPr id="24" name="Text Placeholder 3">
            <a:extLst>
              <a:ext uri="{FF2B5EF4-FFF2-40B4-BE49-F238E27FC236}">
                <a16:creationId xmlns:a16="http://schemas.microsoft.com/office/drawing/2014/main" id="{AAD07BED-EA5D-45DE-9906-AA04CC0F5209}"/>
              </a:ext>
            </a:extLst>
          </p:cNvPr>
          <p:cNvSpPr>
            <a:spLocks noGrp="1"/>
          </p:cNvSpPr>
          <p:nvPr>
            <p:ph type="body" sz="half" idx="2"/>
          </p:nvPr>
        </p:nvSpPr>
        <p:spPr>
          <a:xfrm>
            <a:off x="2948999" y="2046276"/>
            <a:ext cx="2484792" cy="558772"/>
          </a:xfrm>
        </p:spPr>
        <p:txBody>
          <a:bodyPr>
            <a:normAutofit/>
          </a:bodyPr>
          <a:lstStyle>
            <a:lvl1pPr marL="0" indent="0">
              <a:buFontTx/>
              <a:buNone/>
              <a:defRPr sz="1200" b="0" i="0">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25" name="Text Placeholder 3">
            <a:extLst>
              <a:ext uri="{FF2B5EF4-FFF2-40B4-BE49-F238E27FC236}">
                <a16:creationId xmlns:a16="http://schemas.microsoft.com/office/drawing/2014/main" id="{C4A502A0-1918-400A-ACF8-3F6DAEC1FD68}"/>
              </a:ext>
            </a:extLst>
          </p:cNvPr>
          <p:cNvSpPr>
            <a:spLocks noGrp="1"/>
          </p:cNvSpPr>
          <p:nvPr>
            <p:ph type="body" sz="half" idx="38"/>
          </p:nvPr>
        </p:nvSpPr>
        <p:spPr>
          <a:xfrm>
            <a:off x="2942465" y="3693282"/>
            <a:ext cx="2484792" cy="558772"/>
          </a:xfrm>
        </p:spPr>
        <p:txBody>
          <a:bodyPr>
            <a:normAutofit/>
          </a:bodyPr>
          <a:lstStyle>
            <a:lvl1pPr marL="0" indent="0">
              <a:buFontTx/>
              <a:buNone/>
              <a:defRPr sz="1200" b="0" i="0">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26" name="Text Placeholder 3">
            <a:extLst>
              <a:ext uri="{FF2B5EF4-FFF2-40B4-BE49-F238E27FC236}">
                <a16:creationId xmlns:a16="http://schemas.microsoft.com/office/drawing/2014/main" id="{3C10A480-91D6-435F-8807-C694E217A5F7}"/>
              </a:ext>
            </a:extLst>
          </p:cNvPr>
          <p:cNvSpPr>
            <a:spLocks noGrp="1"/>
          </p:cNvSpPr>
          <p:nvPr>
            <p:ph type="body" sz="half" idx="39"/>
          </p:nvPr>
        </p:nvSpPr>
        <p:spPr>
          <a:xfrm>
            <a:off x="6010633" y="2042662"/>
            <a:ext cx="2484792" cy="558772"/>
          </a:xfrm>
        </p:spPr>
        <p:txBody>
          <a:bodyPr>
            <a:normAutofit/>
          </a:bodyPr>
          <a:lstStyle>
            <a:lvl1pPr marL="0" indent="0">
              <a:buFontTx/>
              <a:buNone/>
              <a:defRPr sz="1200" b="0" i="0">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27" name="Text Placeholder 3">
            <a:extLst>
              <a:ext uri="{FF2B5EF4-FFF2-40B4-BE49-F238E27FC236}">
                <a16:creationId xmlns:a16="http://schemas.microsoft.com/office/drawing/2014/main" id="{F3DEC9E4-0C99-4098-9677-A926109116F0}"/>
              </a:ext>
            </a:extLst>
          </p:cNvPr>
          <p:cNvSpPr>
            <a:spLocks noGrp="1"/>
          </p:cNvSpPr>
          <p:nvPr>
            <p:ph type="body" sz="half" idx="40"/>
          </p:nvPr>
        </p:nvSpPr>
        <p:spPr>
          <a:xfrm>
            <a:off x="6004099" y="3689668"/>
            <a:ext cx="2484792" cy="558772"/>
          </a:xfrm>
        </p:spPr>
        <p:txBody>
          <a:bodyPr>
            <a:normAutofit/>
          </a:bodyPr>
          <a:lstStyle>
            <a:lvl1pPr marL="0" indent="0">
              <a:buFontTx/>
              <a:buNone/>
              <a:defRPr sz="1200" b="0" i="0">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29" name="Text Placeholder 3">
            <a:extLst>
              <a:ext uri="{FF2B5EF4-FFF2-40B4-BE49-F238E27FC236}">
                <a16:creationId xmlns:a16="http://schemas.microsoft.com/office/drawing/2014/main" id="{8F5131F0-6820-45CF-A29B-7188D4972120}"/>
              </a:ext>
            </a:extLst>
          </p:cNvPr>
          <p:cNvSpPr>
            <a:spLocks noGrp="1"/>
          </p:cNvSpPr>
          <p:nvPr>
            <p:ph type="body" sz="half" idx="41"/>
          </p:nvPr>
        </p:nvSpPr>
        <p:spPr>
          <a:xfrm>
            <a:off x="8783985" y="2045927"/>
            <a:ext cx="2484792" cy="558772"/>
          </a:xfrm>
        </p:spPr>
        <p:txBody>
          <a:bodyPr>
            <a:normAutofit/>
          </a:bodyPr>
          <a:lstStyle>
            <a:lvl1pPr marL="0" indent="0">
              <a:buFontTx/>
              <a:buNone/>
              <a:defRPr sz="1200" b="0" i="0">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31" name="Text Placeholder 3">
            <a:extLst>
              <a:ext uri="{FF2B5EF4-FFF2-40B4-BE49-F238E27FC236}">
                <a16:creationId xmlns:a16="http://schemas.microsoft.com/office/drawing/2014/main" id="{8A764AD3-479B-429C-A230-15EE3C216EDD}"/>
              </a:ext>
            </a:extLst>
          </p:cNvPr>
          <p:cNvSpPr>
            <a:spLocks noGrp="1"/>
          </p:cNvSpPr>
          <p:nvPr>
            <p:ph type="body" sz="half" idx="42"/>
          </p:nvPr>
        </p:nvSpPr>
        <p:spPr>
          <a:xfrm>
            <a:off x="8777451" y="3692933"/>
            <a:ext cx="2484792" cy="558772"/>
          </a:xfrm>
        </p:spPr>
        <p:txBody>
          <a:bodyPr>
            <a:normAutofit/>
          </a:bodyPr>
          <a:lstStyle>
            <a:lvl1pPr marL="0" indent="0">
              <a:buFontTx/>
              <a:buNone/>
              <a:defRPr sz="1200" b="0" i="0">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Tree>
    <p:extLst>
      <p:ext uri="{BB962C8B-B14F-4D97-AF65-F5344CB8AC3E}">
        <p14:creationId xmlns:p14="http://schemas.microsoft.com/office/powerpoint/2010/main" val="12143628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ayout-7">
    <p:spTree>
      <p:nvGrpSpPr>
        <p:cNvPr id="1" name=""/>
        <p:cNvGrpSpPr/>
        <p:nvPr/>
      </p:nvGrpSpPr>
      <p:grpSpPr>
        <a:xfrm>
          <a:off x="0" y="0"/>
          <a:ext cx="0" cy="0"/>
          <a:chOff x="0" y="0"/>
          <a:chExt cx="0" cy="0"/>
        </a:xfrm>
      </p:grpSpPr>
      <p:sp>
        <p:nvSpPr>
          <p:cNvPr id="9" name="Text Placeholder 33">
            <a:extLst>
              <a:ext uri="{FF2B5EF4-FFF2-40B4-BE49-F238E27FC236}">
                <a16:creationId xmlns:a16="http://schemas.microsoft.com/office/drawing/2014/main" id="{0549ABB8-5924-B24E-98BE-EA5C0E4EB28C}"/>
              </a:ext>
            </a:extLst>
          </p:cNvPr>
          <p:cNvSpPr>
            <a:spLocks noGrp="1"/>
          </p:cNvSpPr>
          <p:nvPr>
            <p:ph type="body" sz="quarter" idx="13"/>
          </p:nvPr>
        </p:nvSpPr>
        <p:spPr>
          <a:xfrm>
            <a:off x="5483171" y="393655"/>
            <a:ext cx="2485552" cy="212046"/>
          </a:xfrm>
        </p:spPr>
        <p:txBody>
          <a:bodyPr anchor="b">
            <a:noAutofit/>
          </a:bodyPr>
          <a:lstStyle>
            <a:lvl1pPr marL="0" indent="0">
              <a:buNone/>
              <a:defRPr kumimoji="0" lang="en-US" sz="900" b="1" i="0" u="none" strike="noStrike" kern="1200" cap="none" spc="0" normalizeH="0" baseline="0" dirty="0">
                <a:ln>
                  <a:noFill/>
                </a:ln>
                <a:solidFill>
                  <a:schemeClr val="accent1"/>
                </a:solidFill>
                <a:effectLst/>
                <a:uLnTx/>
                <a:uFillTx/>
                <a:latin typeface="Century Gothic" panose="020B0502020202020204" pitchFamily="34" charset="0"/>
                <a:ea typeface="Courier" charset="0"/>
                <a:cs typeface="Arial" panose="020B0604020202020204" pitchFamily="34" charset="0"/>
              </a:defRPr>
            </a:lvl1pPr>
            <a:lvl2pPr>
              <a:defRPr/>
            </a:lvl2pPr>
            <a:lvl3pPr>
              <a:defRPr/>
            </a:lvl3pPr>
            <a:lvl4pPr>
              <a:defRPr/>
            </a:lvl4pPr>
            <a:lvl5pPr>
              <a:defRPr/>
            </a:lvl5pPr>
          </a:lstStyle>
          <a:p>
            <a:pPr marL="228600" marR="0" lvl="0" indent="-228600" algn="l" defTabSz="914400" rtl="0" eaLnBrk="1" fontAlgn="auto" latinLnBrk="0" hangingPunct="1">
              <a:lnSpc>
                <a:spcPct val="90000"/>
              </a:lnSpc>
              <a:spcBef>
                <a:spcPts val="1000"/>
              </a:spcBef>
              <a:spcAft>
                <a:spcPts val="0"/>
              </a:spcAft>
              <a:buClrTx/>
              <a:buSzTx/>
              <a:tabLst/>
              <a:defRPr/>
            </a:pPr>
            <a:r>
              <a:rPr lang="da-DK"/>
              <a:t>Klik for at redigere teksttypografierne i masteren</a:t>
            </a:r>
          </a:p>
        </p:txBody>
      </p:sp>
      <p:sp>
        <p:nvSpPr>
          <p:cNvPr id="10" name="Text Placeholder 2">
            <a:extLst>
              <a:ext uri="{FF2B5EF4-FFF2-40B4-BE49-F238E27FC236}">
                <a16:creationId xmlns:a16="http://schemas.microsoft.com/office/drawing/2014/main" id="{D8AED693-77D8-F04F-ABDA-1F0234D35260}"/>
              </a:ext>
            </a:extLst>
          </p:cNvPr>
          <p:cNvSpPr>
            <a:spLocks noGrp="1"/>
          </p:cNvSpPr>
          <p:nvPr>
            <p:ph type="body" sz="quarter" idx="30" hasCustomPrompt="1"/>
          </p:nvPr>
        </p:nvSpPr>
        <p:spPr>
          <a:xfrm>
            <a:off x="5483931" y="606120"/>
            <a:ext cx="2484792" cy="762000"/>
          </a:xfrm>
        </p:spPr>
        <p:txBody>
          <a:bodyPr>
            <a:normAutofit/>
          </a:bodyPr>
          <a:lstStyle>
            <a:lvl1pPr marL="0" indent="0" algn="l" defTabSz="914400" rtl="0" eaLnBrk="1" latinLnBrk="0" hangingPunct="1">
              <a:lnSpc>
                <a:spcPct val="90000"/>
              </a:lnSpc>
              <a:spcBef>
                <a:spcPts val="1000"/>
              </a:spcBef>
              <a:buFont typeface="Arial"/>
              <a:buNone/>
              <a:defRPr lang="en-US" sz="1800" b="1" i="0" kern="1200" dirty="0">
                <a:solidFill>
                  <a:schemeClr val="tx1"/>
                </a:solidFill>
                <a:latin typeface="+mj-lt"/>
                <a:ea typeface="Century Gothic" panose="020B0502020202020204" pitchFamily="34" charset="0"/>
                <a:cs typeface="Arial" charset="0"/>
              </a:defRPr>
            </a:lvl1pPr>
          </a:lstStyle>
          <a:p>
            <a:pPr lvl="0"/>
            <a:r>
              <a:rPr lang="en-GB"/>
              <a:t>Click to edit Master title style</a:t>
            </a:r>
            <a:endParaRPr lang="en-US"/>
          </a:p>
        </p:txBody>
      </p:sp>
      <p:sp>
        <p:nvSpPr>
          <p:cNvPr id="12" name="Rectangle 11">
            <a:extLst>
              <a:ext uri="{FF2B5EF4-FFF2-40B4-BE49-F238E27FC236}">
                <a16:creationId xmlns:a16="http://schemas.microsoft.com/office/drawing/2014/main" id="{C1DD27F2-7BBC-1C42-9694-41A969D469FF}"/>
              </a:ext>
            </a:extLst>
          </p:cNvPr>
          <p:cNvSpPr/>
          <p:nvPr userDrawn="1"/>
        </p:nvSpPr>
        <p:spPr>
          <a:xfrm>
            <a:off x="163417" y="163417"/>
            <a:ext cx="5107757" cy="6515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33">
            <a:extLst>
              <a:ext uri="{FF2B5EF4-FFF2-40B4-BE49-F238E27FC236}">
                <a16:creationId xmlns:a16="http://schemas.microsoft.com/office/drawing/2014/main" id="{B6C3BAFD-DD82-D24D-9BBF-E9BE20263F07}"/>
              </a:ext>
            </a:extLst>
          </p:cNvPr>
          <p:cNvSpPr>
            <a:spLocks noGrp="1"/>
          </p:cNvSpPr>
          <p:nvPr>
            <p:ph type="body" sz="quarter" idx="18"/>
          </p:nvPr>
        </p:nvSpPr>
        <p:spPr>
          <a:xfrm>
            <a:off x="338512" y="4572997"/>
            <a:ext cx="3686175" cy="1074113"/>
          </a:xfrm>
        </p:spPr>
        <p:txBody>
          <a:bodyPr anchor="b">
            <a:noAutofit/>
          </a:bodyPr>
          <a:lstStyle>
            <a:lvl1pPr marL="0" indent="0" algn="l" defTabSz="914400" rtl="0" eaLnBrk="1" latinLnBrk="0" hangingPunct="1">
              <a:lnSpc>
                <a:spcPct val="100000"/>
              </a:lnSpc>
              <a:buNone/>
              <a:defRPr lang="en-US" sz="1600" b="1" i="0" kern="1200" smtClean="0">
                <a:solidFill>
                  <a:schemeClr val="bg1"/>
                </a:solidFill>
                <a:latin typeface="Century Gothic" panose="020B0502020202020204" pitchFamily="34" charset="0"/>
                <a:ea typeface="+mn-ea"/>
                <a:cs typeface="Arial" panose="020B0604020202020204" pitchFamily="34" charset="0"/>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a:r>
              <a:rPr lang="da-DK"/>
              <a:t>Klik for at redigere teksttypografierne i masteren</a:t>
            </a:r>
          </a:p>
        </p:txBody>
      </p:sp>
      <p:sp>
        <p:nvSpPr>
          <p:cNvPr id="15" name="Text Placeholder 35">
            <a:extLst>
              <a:ext uri="{FF2B5EF4-FFF2-40B4-BE49-F238E27FC236}">
                <a16:creationId xmlns:a16="http://schemas.microsoft.com/office/drawing/2014/main" id="{BC3138D3-73DB-924B-9E2B-9C3F8A1F4F57}"/>
              </a:ext>
            </a:extLst>
          </p:cNvPr>
          <p:cNvSpPr>
            <a:spLocks noGrp="1"/>
          </p:cNvSpPr>
          <p:nvPr>
            <p:ph type="body" sz="quarter" idx="15"/>
          </p:nvPr>
        </p:nvSpPr>
        <p:spPr>
          <a:xfrm>
            <a:off x="338512" y="5647110"/>
            <a:ext cx="3686175" cy="400399"/>
          </a:xfrm>
        </p:spPr>
        <p:txBody>
          <a:bodyPr anchor="t">
            <a:noAutofit/>
          </a:bodyPr>
          <a:lstStyle>
            <a:lvl1pPr marL="0" indent="0" algn="l" defTabSz="914400" rtl="0" eaLnBrk="1" latinLnBrk="0" hangingPunct="1">
              <a:lnSpc>
                <a:spcPct val="100000"/>
              </a:lnSpc>
              <a:buNone/>
              <a:defRPr lang="en-US" sz="1000" b="0" i="0" kern="1200" smtClean="0">
                <a:solidFill>
                  <a:schemeClr val="bg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a:r>
              <a:rPr lang="da-DK"/>
              <a:t>Klik for at redigere teksttypografierne i masteren</a:t>
            </a:r>
          </a:p>
        </p:txBody>
      </p:sp>
      <p:sp>
        <p:nvSpPr>
          <p:cNvPr id="16" name="Text Placeholder 40">
            <a:extLst>
              <a:ext uri="{FF2B5EF4-FFF2-40B4-BE49-F238E27FC236}">
                <a16:creationId xmlns:a16="http://schemas.microsoft.com/office/drawing/2014/main" id="{C18D3723-CE1A-874F-BB0F-5380FDF04339}"/>
              </a:ext>
            </a:extLst>
          </p:cNvPr>
          <p:cNvSpPr>
            <a:spLocks noGrp="1"/>
          </p:cNvSpPr>
          <p:nvPr>
            <p:ph type="body" sz="quarter" idx="19"/>
          </p:nvPr>
        </p:nvSpPr>
        <p:spPr>
          <a:xfrm>
            <a:off x="338512" y="5954713"/>
            <a:ext cx="3686175" cy="570050"/>
          </a:xfrm>
        </p:spPr>
        <p:txBody>
          <a:bodyPr anchor="b">
            <a:normAutofit/>
          </a:bodyPr>
          <a:lstStyle>
            <a:lvl1pPr marL="0" indent="0">
              <a:lnSpc>
                <a:spcPct val="100000"/>
              </a:lnSpc>
              <a:buNone/>
              <a:defRPr sz="1400" b="0" i="0">
                <a:solidFill>
                  <a:schemeClr val="bg1"/>
                </a:solidFill>
                <a:latin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6" name="Title 27">
            <a:extLst>
              <a:ext uri="{FF2B5EF4-FFF2-40B4-BE49-F238E27FC236}">
                <a16:creationId xmlns:a16="http://schemas.microsoft.com/office/drawing/2014/main" id="{34E07C24-5EC3-A246-BFC2-F55AF1411B79}"/>
              </a:ext>
            </a:extLst>
          </p:cNvPr>
          <p:cNvSpPr>
            <a:spLocks noGrp="1"/>
          </p:cNvSpPr>
          <p:nvPr>
            <p:ph type="title"/>
          </p:nvPr>
        </p:nvSpPr>
        <p:spPr>
          <a:xfrm>
            <a:off x="375414" y="393655"/>
            <a:ext cx="4667925" cy="869396"/>
          </a:xfrm>
        </p:spPr>
        <p:txBody>
          <a:bodyPr anchor="t">
            <a:noAutofit/>
          </a:bodyPr>
          <a:lstStyle>
            <a:lvl1pPr marL="0" indent="0" algn="l" defTabSz="914400" rtl="0" eaLnBrk="1" latinLnBrk="0" hangingPunct="1">
              <a:lnSpc>
                <a:spcPct val="90000"/>
              </a:lnSpc>
              <a:spcBef>
                <a:spcPts val="1000"/>
              </a:spcBef>
              <a:buFont typeface="Arial"/>
              <a:buNone/>
              <a:defRPr lang="en-US" sz="3200" b="1" i="0" kern="1200" dirty="0">
                <a:solidFill>
                  <a:schemeClr val="bg1"/>
                </a:solidFill>
                <a:latin typeface="Century Gothic" panose="020B0502020202020204" pitchFamily="34" charset="0"/>
                <a:ea typeface="Century Gothic" panose="020B0502020202020204" pitchFamily="34" charset="0"/>
                <a:cs typeface="Arial" charset="0"/>
              </a:defRPr>
            </a:lvl1pPr>
          </a:lstStyle>
          <a:p>
            <a:r>
              <a:rPr lang="da-DK"/>
              <a:t>Klik for at redigere titeltypografien i masteren</a:t>
            </a:r>
            <a:endParaRPr lang="en-US"/>
          </a:p>
        </p:txBody>
      </p:sp>
      <p:sp>
        <p:nvSpPr>
          <p:cNvPr id="17" name="Text Placeholder 33">
            <a:extLst>
              <a:ext uri="{FF2B5EF4-FFF2-40B4-BE49-F238E27FC236}">
                <a16:creationId xmlns:a16="http://schemas.microsoft.com/office/drawing/2014/main" id="{F6881FF5-9A48-A743-8C10-C781458CD05E}"/>
              </a:ext>
            </a:extLst>
          </p:cNvPr>
          <p:cNvSpPr>
            <a:spLocks noGrp="1"/>
          </p:cNvSpPr>
          <p:nvPr>
            <p:ph type="body" sz="quarter" idx="32"/>
          </p:nvPr>
        </p:nvSpPr>
        <p:spPr>
          <a:xfrm>
            <a:off x="8086540" y="393655"/>
            <a:ext cx="2485552" cy="212046"/>
          </a:xfrm>
        </p:spPr>
        <p:txBody>
          <a:bodyPr anchor="b">
            <a:noAutofit/>
          </a:bodyPr>
          <a:lstStyle>
            <a:lvl1pPr marL="0" indent="0">
              <a:buNone/>
              <a:defRPr kumimoji="0" lang="en-US" sz="900" b="1" i="0" u="none" strike="noStrike" kern="1200" cap="none" spc="0" normalizeH="0" baseline="0" dirty="0">
                <a:ln>
                  <a:noFill/>
                </a:ln>
                <a:solidFill>
                  <a:schemeClr val="accent1"/>
                </a:solidFill>
                <a:effectLst/>
                <a:uLnTx/>
                <a:uFillTx/>
                <a:latin typeface="Century Gothic" panose="020B0502020202020204" pitchFamily="34" charset="0"/>
                <a:ea typeface="Courier" charset="0"/>
                <a:cs typeface="Arial" panose="020B0604020202020204" pitchFamily="34" charset="0"/>
              </a:defRPr>
            </a:lvl1pPr>
            <a:lvl2pPr>
              <a:defRPr/>
            </a:lvl2pPr>
            <a:lvl3pPr>
              <a:defRPr/>
            </a:lvl3pPr>
            <a:lvl4pPr>
              <a:defRPr/>
            </a:lvl4pPr>
            <a:lvl5pPr>
              <a:defRPr/>
            </a:lvl5pPr>
          </a:lstStyle>
          <a:p>
            <a:pPr marL="228600" marR="0" lvl="0" indent="-228600" algn="l" defTabSz="914400" rtl="0" eaLnBrk="1" fontAlgn="auto" latinLnBrk="0" hangingPunct="1">
              <a:lnSpc>
                <a:spcPct val="90000"/>
              </a:lnSpc>
              <a:spcBef>
                <a:spcPts val="1000"/>
              </a:spcBef>
              <a:spcAft>
                <a:spcPts val="0"/>
              </a:spcAft>
              <a:buClrTx/>
              <a:buSzTx/>
              <a:tabLst/>
              <a:defRPr/>
            </a:pPr>
            <a:r>
              <a:rPr lang="da-DK"/>
              <a:t>Klik for at redigere teksttypografierne i masteren</a:t>
            </a:r>
          </a:p>
        </p:txBody>
      </p:sp>
      <p:sp>
        <p:nvSpPr>
          <p:cNvPr id="18" name="Text Placeholder 2">
            <a:extLst>
              <a:ext uri="{FF2B5EF4-FFF2-40B4-BE49-F238E27FC236}">
                <a16:creationId xmlns:a16="http://schemas.microsoft.com/office/drawing/2014/main" id="{400152E1-1EDB-DB4C-B987-9BF5FB6A4F4B}"/>
              </a:ext>
            </a:extLst>
          </p:cNvPr>
          <p:cNvSpPr>
            <a:spLocks noGrp="1"/>
          </p:cNvSpPr>
          <p:nvPr>
            <p:ph type="body" sz="quarter" idx="33" hasCustomPrompt="1"/>
          </p:nvPr>
        </p:nvSpPr>
        <p:spPr>
          <a:xfrm>
            <a:off x="8087300" y="606120"/>
            <a:ext cx="2484792" cy="762000"/>
          </a:xfrm>
        </p:spPr>
        <p:txBody>
          <a:bodyPr>
            <a:normAutofit/>
          </a:bodyPr>
          <a:lstStyle>
            <a:lvl1pPr marL="0" indent="0" algn="l" defTabSz="914400" rtl="0" eaLnBrk="1" latinLnBrk="0" hangingPunct="1">
              <a:lnSpc>
                <a:spcPct val="90000"/>
              </a:lnSpc>
              <a:spcBef>
                <a:spcPts val="1000"/>
              </a:spcBef>
              <a:buFont typeface="Arial"/>
              <a:buNone/>
              <a:defRPr lang="en-US" sz="1800" b="1" i="0" kern="1200" dirty="0">
                <a:solidFill>
                  <a:schemeClr val="tx1"/>
                </a:solidFill>
                <a:latin typeface="+mj-lt"/>
                <a:ea typeface="Century Gothic" panose="020B0502020202020204" pitchFamily="34" charset="0"/>
                <a:cs typeface="Arial" charset="0"/>
              </a:defRPr>
            </a:lvl1pPr>
          </a:lstStyle>
          <a:p>
            <a:pPr lvl="0"/>
            <a:r>
              <a:rPr lang="en-GB"/>
              <a:t>Click to edit Master title style</a:t>
            </a:r>
            <a:endParaRPr lang="en-US"/>
          </a:p>
        </p:txBody>
      </p:sp>
      <p:sp>
        <p:nvSpPr>
          <p:cNvPr id="13" name="Text Placeholder 3">
            <a:extLst>
              <a:ext uri="{FF2B5EF4-FFF2-40B4-BE49-F238E27FC236}">
                <a16:creationId xmlns:a16="http://schemas.microsoft.com/office/drawing/2014/main" id="{60E25DE3-DB5F-4100-AB84-BF7A041F4F72}"/>
              </a:ext>
            </a:extLst>
          </p:cNvPr>
          <p:cNvSpPr>
            <a:spLocks noGrp="1"/>
          </p:cNvSpPr>
          <p:nvPr>
            <p:ph type="body" sz="half" idx="2"/>
          </p:nvPr>
        </p:nvSpPr>
        <p:spPr>
          <a:xfrm>
            <a:off x="5483931" y="1479744"/>
            <a:ext cx="2484792" cy="4635185"/>
          </a:xfrm>
        </p:spPr>
        <p:txBody>
          <a:bodyPr>
            <a:normAutofit/>
          </a:bodyPr>
          <a:lstStyle>
            <a:lvl1pPr marL="0" indent="0">
              <a:buFontTx/>
              <a:buNone/>
              <a:defRPr sz="1400" b="0" i="0">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20" name="Text Placeholder 3">
            <a:extLst>
              <a:ext uri="{FF2B5EF4-FFF2-40B4-BE49-F238E27FC236}">
                <a16:creationId xmlns:a16="http://schemas.microsoft.com/office/drawing/2014/main" id="{E30873BC-0645-4650-AFD5-74E830D7A0F5}"/>
              </a:ext>
            </a:extLst>
          </p:cNvPr>
          <p:cNvSpPr>
            <a:spLocks noGrp="1"/>
          </p:cNvSpPr>
          <p:nvPr>
            <p:ph type="body" sz="half" idx="34"/>
          </p:nvPr>
        </p:nvSpPr>
        <p:spPr>
          <a:xfrm>
            <a:off x="8110106" y="1479744"/>
            <a:ext cx="2484792" cy="4635185"/>
          </a:xfrm>
        </p:spPr>
        <p:txBody>
          <a:bodyPr>
            <a:normAutofit/>
          </a:bodyPr>
          <a:lstStyle>
            <a:lvl1pPr marL="0" indent="0">
              <a:buFontTx/>
              <a:buNone/>
              <a:defRPr sz="1400" b="0" i="0">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Tree>
    <p:extLst>
      <p:ext uri="{BB962C8B-B14F-4D97-AF65-F5344CB8AC3E}">
        <p14:creationId xmlns:p14="http://schemas.microsoft.com/office/powerpoint/2010/main" val="27034767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ayout-8">
    <p:spTree>
      <p:nvGrpSpPr>
        <p:cNvPr id="1" name=""/>
        <p:cNvGrpSpPr/>
        <p:nvPr/>
      </p:nvGrpSpPr>
      <p:grpSpPr>
        <a:xfrm>
          <a:off x="0" y="0"/>
          <a:ext cx="0" cy="0"/>
          <a:chOff x="0" y="0"/>
          <a:chExt cx="0" cy="0"/>
        </a:xfrm>
      </p:grpSpPr>
      <p:sp>
        <p:nvSpPr>
          <p:cNvPr id="9" name="Text Placeholder 33">
            <a:extLst>
              <a:ext uri="{FF2B5EF4-FFF2-40B4-BE49-F238E27FC236}">
                <a16:creationId xmlns:a16="http://schemas.microsoft.com/office/drawing/2014/main" id="{0549ABB8-5924-B24E-98BE-EA5C0E4EB28C}"/>
              </a:ext>
            </a:extLst>
          </p:cNvPr>
          <p:cNvSpPr>
            <a:spLocks noGrp="1"/>
          </p:cNvSpPr>
          <p:nvPr>
            <p:ph type="body" sz="quarter" idx="13"/>
          </p:nvPr>
        </p:nvSpPr>
        <p:spPr>
          <a:xfrm>
            <a:off x="5927945" y="393655"/>
            <a:ext cx="2162635" cy="212046"/>
          </a:xfrm>
        </p:spPr>
        <p:txBody>
          <a:bodyPr anchor="b">
            <a:noAutofit/>
          </a:bodyPr>
          <a:lstStyle>
            <a:lvl1pPr marL="0" indent="0">
              <a:buNone/>
              <a:defRPr kumimoji="0" lang="en-US" sz="900" b="1" i="0" u="none" strike="noStrike" kern="1200" cap="none" spc="0" normalizeH="0" baseline="0" dirty="0">
                <a:ln>
                  <a:noFill/>
                </a:ln>
                <a:solidFill>
                  <a:schemeClr val="accent1"/>
                </a:solidFill>
                <a:effectLst/>
                <a:uLnTx/>
                <a:uFillTx/>
                <a:latin typeface="Century Gothic" panose="020B0502020202020204" pitchFamily="34" charset="0"/>
                <a:ea typeface="Courier" charset="0"/>
                <a:cs typeface="Arial" panose="020B0604020202020204" pitchFamily="34" charset="0"/>
              </a:defRPr>
            </a:lvl1pPr>
            <a:lvl2pPr>
              <a:defRPr/>
            </a:lvl2pPr>
            <a:lvl3pPr>
              <a:defRPr/>
            </a:lvl3pPr>
            <a:lvl4pPr>
              <a:defRPr/>
            </a:lvl4pPr>
            <a:lvl5pPr>
              <a:defRPr/>
            </a:lvl5pPr>
          </a:lstStyle>
          <a:p>
            <a:pPr marL="228600" marR="0" lvl="0" indent="-228600" algn="l" defTabSz="914400" rtl="0" eaLnBrk="1" fontAlgn="auto" latinLnBrk="0" hangingPunct="1">
              <a:lnSpc>
                <a:spcPct val="90000"/>
              </a:lnSpc>
              <a:spcBef>
                <a:spcPts val="1000"/>
              </a:spcBef>
              <a:spcAft>
                <a:spcPts val="0"/>
              </a:spcAft>
              <a:buClrTx/>
              <a:buSzTx/>
              <a:tabLst/>
              <a:defRPr/>
            </a:pPr>
            <a:r>
              <a:rPr lang="da-DK"/>
              <a:t>Klik for at redigere teksttypografierne i masteren</a:t>
            </a:r>
          </a:p>
        </p:txBody>
      </p:sp>
      <p:sp>
        <p:nvSpPr>
          <p:cNvPr id="10" name="Text Placeholder 2">
            <a:extLst>
              <a:ext uri="{FF2B5EF4-FFF2-40B4-BE49-F238E27FC236}">
                <a16:creationId xmlns:a16="http://schemas.microsoft.com/office/drawing/2014/main" id="{D8AED693-77D8-F04F-ABDA-1F0234D35260}"/>
              </a:ext>
            </a:extLst>
          </p:cNvPr>
          <p:cNvSpPr>
            <a:spLocks noGrp="1"/>
          </p:cNvSpPr>
          <p:nvPr>
            <p:ph type="body" sz="quarter" idx="30" hasCustomPrompt="1"/>
          </p:nvPr>
        </p:nvSpPr>
        <p:spPr>
          <a:xfrm>
            <a:off x="5928607" y="606120"/>
            <a:ext cx="2161974" cy="762000"/>
          </a:xfrm>
        </p:spPr>
        <p:txBody>
          <a:bodyPr>
            <a:normAutofit/>
          </a:bodyPr>
          <a:lstStyle>
            <a:lvl1pPr marL="0" indent="0" algn="l" defTabSz="914400" rtl="0" eaLnBrk="1" latinLnBrk="0" hangingPunct="1">
              <a:lnSpc>
                <a:spcPct val="90000"/>
              </a:lnSpc>
              <a:spcBef>
                <a:spcPts val="1000"/>
              </a:spcBef>
              <a:buFont typeface="Arial"/>
              <a:buNone/>
              <a:defRPr lang="en-US" sz="1800" b="1" i="0" kern="1200" dirty="0">
                <a:solidFill>
                  <a:schemeClr val="tx1"/>
                </a:solidFill>
                <a:latin typeface="Century Gothic" panose="020B0502020202020204" pitchFamily="34" charset="0"/>
                <a:ea typeface="Century Gothic" panose="020B0502020202020204" pitchFamily="34" charset="0"/>
                <a:cs typeface="Arial" charset="0"/>
              </a:defRPr>
            </a:lvl1pPr>
          </a:lstStyle>
          <a:p>
            <a:pPr lvl="0"/>
            <a:r>
              <a:rPr lang="en-GB"/>
              <a:t>Click to edit Master title style</a:t>
            </a:r>
            <a:endParaRPr lang="en-US"/>
          </a:p>
        </p:txBody>
      </p:sp>
      <p:sp>
        <p:nvSpPr>
          <p:cNvPr id="12" name="Rectangle 11">
            <a:extLst>
              <a:ext uri="{FF2B5EF4-FFF2-40B4-BE49-F238E27FC236}">
                <a16:creationId xmlns:a16="http://schemas.microsoft.com/office/drawing/2014/main" id="{C1DD27F2-7BBC-1C42-9694-41A969D469FF}"/>
              </a:ext>
            </a:extLst>
          </p:cNvPr>
          <p:cNvSpPr/>
          <p:nvPr userDrawn="1"/>
        </p:nvSpPr>
        <p:spPr>
          <a:xfrm>
            <a:off x="152400" y="163417"/>
            <a:ext cx="3043287" cy="6515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33">
            <a:extLst>
              <a:ext uri="{FF2B5EF4-FFF2-40B4-BE49-F238E27FC236}">
                <a16:creationId xmlns:a16="http://schemas.microsoft.com/office/drawing/2014/main" id="{B6C3BAFD-DD82-D24D-9BBF-E9BE20263F07}"/>
              </a:ext>
            </a:extLst>
          </p:cNvPr>
          <p:cNvSpPr>
            <a:spLocks noGrp="1"/>
          </p:cNvSpPr>
          <p:nvPr>
            <p:ph type="body" sz="quarter" idx="18"/>
          </p:nvPr>
        </p:nvSpPr>
        <p:spPr>
          <a:xfrm>
            <a:off x="338512" y="4572997"/>
            <a:ext cx="2376408" cy="1074113"/>
          </a:xfrm>
        </p:spPr>
        <p:txBody>
          <a:bodyPr anchor="b">
            <a:noAutofit/>
          </a:bodyPr>
          <a:lstStyle>
            <a:lvl1pPr marL="0" indent="0" algn="l" defTabSz="914400" rtl="0" eaLnBrk="1" latinLnBrk="0" hangingPunct="1">
              <a:lnSpc>
                <a:spcPct val="100000"/>
              </a:lnSpc>
              <a:buNone/>
              <a:defRPr lang="en-US" sz="1600" b="1" i="0" kern="1200" smtClean="0">
                <a:solidFill>
                  <a:schemeClr val="bg1"/>
                </a:solidFill>
                <a:latin typeface="Century Gothic" panose="020B0502020202020204" pitchFamily="34" charset="0"/>
                <a:ea typeface="+mn-ea"/>
                <a:cs typeface="Arial" panose="020B0604020202020204" pitchFamily="34" charset="0"/>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a:r>
              <a:rPr lang="da-DK"/>
              <a:t>Klik for at redigere teksttypografierne i masteren</a:t>
            </a:r>
          </a:p>
        </p:txBody>
      </p:sp>
      <p:sp>
        <p:nvSpPr>
          <p:cNvPr id="15" name="Text Placeholder 35">
            <a:extLst>
              <a:ext uri="{FF2B5EF4-FFF2-40B4-BE49-F238E27FC236}">
                <a16:creationId xmlns:a16="http://schemas.microsoft.com/office/drawing/2014/main" id="{BC3138D3-73DB-924B-9E2B-9C3F8A1F4F57}"/>
              </a:ext>
            </a:extLst>
          </p:cNvPr>
          <p:cNvSpPr>
            <a:spLocks noGrp="1"/>
          </p:cNvSpPr>
          <p:nvPr>
            <p:ph type="body" sz="quarter" idx="15"/>
          </p:nvPr>
        </p:nvSpPr>
        <p:spPr>
          <a:xfrm>
            <a:off x="338513" y="5647110"/>
            <a:ext cx="2376408" cy="400399"/>
          </a:xfrm>
        </p:spPr>
        <p:txBody>
          <a:bodyPr anchor="t">
            <a:noAutofit/>
          </a:bodyPr>
          <a:lstStyle>
            <a:lvl1pPr marL="0" indent="0" algn="l" defTabSz="914400" rtl="0" eaLnBrk="1" latinLnBrk="0" hangingPunct="1">
              <a:lnSpc>
                <a:spcPct val="100000"/>
              </a:lnSpc>
              <a:buNone/>
              <a:defRPr lang="en-US" sz="1000" b="0" i="0" kern="1200" smtClean="0">
                <a:solidFill>
                  <a:schemeClr val="bg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a:r>
              <a:rPr lang="da-DK"/>
              <a:t>Klik for at redigere teksttypografierne i masteren</a:t>
            </a:r>
          </a:p>
        </p:txBody>
      </p:sp>
      <p:sp>
        <p:nvSpPr>
          <p:cNvPr id="16" name="Text Placeholder 40">
            <a:extLst>
              <a:ext uri="{FF2B5EF4-FFF2-40B4-BE49-F238E27FC236}">
                <a16:creationId xmlns:a16="http://schemas.microsoft.com/office/drawing/2014/main" id="{C18D3723-CE1A-874F-BB0F-5380FDF04339}"/>
              </a:ext>
            </a:extLst>
          </p:cNvPr>
          <p:cNvSpPr>
            <a:spLocks noGrp="1"/>
          </p:cNvSpPr>
          <p:nvPr>
            <p:ph type="body" sz="quarter" idx="19"/>
          </p:nvPr>
        </p:nvSpPr>
        <p:spPr>
          <a:xfrm>
            <a:off x="338513" y="5954713"/>
            <a:ext cx="2376408" cy="570050"/>
          </a:xfrm>
        </p:spPr>
        <p:txBody>
          <a:bodyPr anchor="b">
            <a:normAutofit/>
          </a:bodyPr>
          <a:lstStyle>
            <a:lvl1pPr marL="0" indent="0">
              <a:lnSpc>
                <a:spcPct val="100000"/>
              </a:lnSpc>
              <a:buNone/>
              <a:defRPr sz="1400" b="0" i="0">
                <a:solidFill>
                  <a:schemeClr val="bg1"/>
                </a:solidFill>
                <a:latin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6" name="Title 27">
            <a:extLst>
              <a:ext uri="{FF2B5EF4-FFF2-40B4-BE49-F238E27FC236}">
                <a16:creationId xmlns:a16="http://schemas.microsoft.com/office/drawing/2014/main" id="{34E07C24-5EC3-A246-BFC2-F55AF1411B79}"/>
              </a:ext>
            </a:extLst>
          </p:cNvPr>
          <p:cNvSpPr>
            <a:spLocks noGrp="1"/>
          </p:cNvSpPr>
          <p:nvPr>
            <p:ph type="title"/>
          </p:nvPr>
        </p:nvSpPr>
        <p:spPr>
          <a:xfrm>
            <a:off x="375413" y="393655"/>
            <a:ext cx="2499761" cy="869396"/>
          </a:xfrm>
        </p:spPr>
        <p:txBody>
          <a:bodyPr anchor="t">
            <a:noAutofit/>
          </a:bodyPr>
          <a:lstStyle>
            <a:lvl1pPr marL="0" indent="0" algn="l" defTabSz="914400" rtl="0" eaLnBrk="1" latinLnBrk="0" hangingPunct="1">
              <a:lnSpc>
                <a:spcPct val="90000"/>
              </a:lnSpc>
              <a:spcBef>
                <a:spcPts val="1000"/>
              </a:spcBef>
              <a:buFont typeface="Arial"/>
              <a:buNone/>
              <a:defRPr lang="en-US" sz="2400" b="1" i="0" kern="1200" dirty="0">
                <a:solidFill>
                  <a:schemeClr val="bg1"/>
                </a:solidFill>
                <a:latin typeface="Century Gothic" panose="020B0502020202020204" pitchFamily="34" charset="0"/>
                <a:ea typeface="Century Gothic" panose="020B0502020202020204" pitchFamily="34" charset="0"/>
                <a:cs typeface="Arial" charset="0"/>
              </a:defRPr>
            </a:lvl1pPr>
          </a:lstStyle>
          <a:p>
            <a:r>
              <a:rPr lang="da-DK"/>
              <a:t>Klik for at redigere titeltypografien i masteren</a:t>
            </a:r>
            <a:endParaRPr lang="en-US"/>
          </a:p>
        </p:txBody>
      </p:sp>
      <p:sp>
        <p:nvSpPr>
          <p:cNvPr id="17" name="Text Placeholder 33">
            <a:extLst>
              <a:ext uri="{FF2B5EF4-FFF2-40B4-BE49-F238E27FC236}">
                <a16:creationId xmlns:a16="http://schemas.microsoft.com/office/drawing/2014/main" id="{F6881FF5-9A48-A743-8C10-C781458CD05E}"/>
              </a:ext>
            </a:extLst>
          </p:cNvPr>
          <p:cNvSpPr>
            <a:spLocks noGrp="1"/>
          </p:cNvSpPr>
          <p:nvPr>
            <p:ph type="body" sz="quarter" idx="32"/>
          </p:nvPr>
        </p:nvSpPr>
        <p:spPr>
          <a:xfrm>
            <a:off x="8275369" y="393655"/>
            <a:ext cx="2162635" cy="212046"/>
          </a:xfrm>
        </p:spPr>
        <p:txBody>
          <a:bodyPr anchor="b">
            <a:noAutofit/>
          </a:bodyPr>
          <a:lstStyle>
            <a:lvl1pPr marL="0" indent="0">
              <a:buNone/>
              <a:defRPr kumimoji="0" lang="en-US" sz="900" b="1" i="0" u="none" strike="noStrike" kern="1200" cap="none" spc="0" normalizeH="0" baseline="0" dirty="0">
                <a:ln>
                  <a:noFill/>
                </a:ln>
                <a:solidFill>
                  <a:schemeClr val="accent1"/>
                </a:solidFill>
                <a:effectLst/>
                <a:uLnTx/>
                <a:uFillTx/>
                <a:latin typeface="Century Gothic" panose="020B0502020202020204" pitchFamily="34" charset="0"/>
                <a:ea typeface="Courier" charset="0"/>
                <a:cs typeface="Arial" panose="020B0604020202020204" pitchFamily="34" charset="0"/>
              </a:defRPr>
            </a:lvl1pPr>
            <a:lvl2pPr>
              <a:defRPr/>
            </a:lvl2pPr>
            <a:lvl3pPr>
              <a:defRPr/>
            </a:lvl3pPr>
            <a:lvl4pPr>
              <a:defRPr/>
            </a:lvl4pPr>
            <a:lvl5pPr>
              <a:defRPr/>
            </a:lvl5pPr>
          </a:lstStyle>
          <a:p>
            <a:pPr marL="228600" marR="0" lvl="0" indent="-228600" algn="l" defTabSz="914400" rtl="0" eaLnBrk="1" fontAlgn="auto" latinLnBrk="0" hangingPunct="1">
              <a:lnSpc>
                <a:spcPct val="90000"/>
              </a:lnSpc>
              <a:spcBef>
                <a:spcPts val="1000"/>
              </a:spcBef>
              <a:spcAft>
                <a:spcPts val="0"/>
              </a:spcAft>
              <a:buClrTx/>
              <a:buSzTx/>
              <a:tabLst/>
              <a:defRPr/>
            </a:pPr>
            <a:r>
              <a:rPr lang="da-DK"/>
              <a:t>Klik for at redigere teksttypografierne i masteren</a:t>
            </a:r>
          </a:p>
        </p:txBody>
      </p:sp>
      <p:sp>
        <p:nvSpPr>
          <p:cNvPr id="18" name="Text Placeholder 2">
            <a:extLst>
              <a:ext uri="{FF2B5EF4-FFF2-40B4-BE49-F238E27FC236}">
                <a16:creationId xmlns:a16="http://schemas.microsoft.com/office/drawing/2014/main" id="{400152E1-1EDB-DB4C-B987-9BF5FB6A4F4B}"/>
              </a:ext>
            </a:extLst>
          </p:cNvPr>
          <p:cNvSpPr>
            <a:spLocks noGrp="1"/>
          </p:cNvSpPr>
          <p:nvPr>
            <p:ph type="body" sz="quarter" idx="33" hasCustomPrompt="1"/>
          </p:nvPr>
        </p:nvSpPr>
        <p:spPr>
          <a:xfrm>
            <a:off x="8276031" y="606120"/>
            <a:ext cx="2161974" cy="762000"/>
          </a:xfrm>
        </p:spPr>
        <p:txBody>
          <a:bodyPr>
            <a:normAutofit/>
          </a:bodyPr>
          <a:lstStyle>
            <a:lvl1pPr marL="0" indent="0" algn="l" defTabSz="914400" rtl="0" eaLnBrk="1" latinLnBrk="0" hangingPunct="1">
              <a:lnSpc>
                <a:spcPct val="90000"/>
              </a:lnSpc>
              <a:spcBef>
                <a:spcPts val="1000"/>
              </a:spcBef>
              <a:buFont typeface="Arial"/>
              <a:buNone/>
              <a:defRPr lang="en-US" sz="1800" b="1" i="0" kern="1200" dirty="0">
                <a:solidFill>
                  <a:schemeClr val="tx1"/>
                </a:solidFill>
                <a:latin typeface="Century Gothic" panose="020B0502020202020204" pitchFamily="34" charset="0"/>
                <a:ea typeface="Century Gothic" panose="020B0502020202020204" pitchFamily="34" charset="0"/>
                <a:cs typeface="Arial" charset="0"/>
              </a:defRPr>
            </a:lvl1pPr>
          </a:lstStyle>
          <a:p>
            <a:pPr lvl="0"/>
            <a:r>
              <a:rPr lang="en-GB"/>
              <a:t>Click to edit Master title style</a:t>
            </a:r>
            <a:endParaRPr lang="en-US"/>
          </a:p>
        </p:txBody>
      </p:sp>
      <p:sp>
        <p:nvSpPr>
          <p:cNvPr id="13" name="Text Placeholder 33">
            <a:extLst>
              <a:ext uri="{FF2B5EF4-FFF2-40B4-BE49-F238E27FC236}">
                <a16:creationId xmlns:a16="http://schemas.microsoft.com/office/drawing/2014/main" id="{6BA358DF-1688-6648-9F43-09AA74602A81}"/>
              </a:ext>
            </a:extLst>
          </p:cNvPr>
          <p:cNvSpPr>
            <a:spLocks noGrp="1"/>
          </p:cNvSpPr>
          <p:nvPr>
            <p:ph type="body" sz="quarter" idx="35"/>
          </p:nvPr>
        </p:nvSpPr>
        <p:spPr>
          <a:xfrm>
            <a:off x="3579859" y="393655"/>
            <a:ext cx="2162635" cy="212046"/>
          </a:xfrm>
        </p:spPr>
        <p:txBody>
          <a:bodyPr anchor="b">
            <a:noAutofit/>
          </a:bodyPr>
          <a:lstStyle>
            <a:lvl1pPr marL="0" indent="0">
              <a:buNone/>
              <a:defRPr kumimoji="0" lang="en-US" sz="900" b="1" i="0" u="none" strike="noStrike" kern="1200" cap="none" spc="0" normalizeH="0" baseline="0" dirty="0">
                <a:ln>
                  <a:noFill/>
                </a:ln>
                <a:solidFill>
                  <a:schemeClr val="accent1"/>
                </a:solidFill>
                <a:effectLst/>
                <a:uLnTx/>
                <a:uFillTx/>
                <a:latin typeface="Century Gothic" panose="020B0502020202020204" pitchFamily="34" charset="0"/>
                <a:ea typeface="Courier" charset="0"/>
                <a:cs typeface="Arial" panose="020B0604020202020204" pitchFamily="34" charset="0"/>
              </a:defRPr>
            </a:lvl1pPr>
            <a:lvl2pPr>
              <a:defRPr/>
            </a:lvl2pPr>
            <a:lvl3pPr>
              <a:defRPr/>
            </a:lvl3pPr>
            <a:lvl4pPr>
              <a:defRPr/>
            </a:lvl4pPr>
            <a:lvl5pPr>
              <a:defRPr/>
            </a:lvl5pPr>
          </a:lstStyle>
          <a:p>
            <a:pPr marL="228600" marR="0" lvl="0" indent="-228600" algn="l" defTabSz="914400" rtl="0" eaLnBrk="1" fontAlgn="auto" latinLnBrk="0" hangingPunct="1">
              <a:lnSpc>
                <a:spcPct val="90000"/>
              </a:lnSpc>
              <a:spcBef>
                <a:spcPts val="1000"/>
              </a:spcBef>
              <a:spcAft>
                <a:spcPts val="0"/>
              </a:spcAft>
              <a:buClrTx/>
              <a:buSzTx/>
              <a:tabLst/>
              <a:defRPr/>
            </a:pPr>
            <a:r>
              <a:rPr lang="da-DK"/>
              <a:t>Klik for at redigere teksttypografierne i masteren</a:t>
            </a:r>
          </a:p>
        </p:txBody>
      </p:sp>
      <p:sp>
        <p:nvSpPr>
          <p:cNvPr id="20" name="Text Placeholder 2">
            <a:extLst>
              <a:ext uri="{FF2B5EF4-FFF2-40B4-BE49-F238E27FC236}">
                <a16:creationId xmlns:a16="http://schemas.microsoft.com/office/drawing/2014/main" id="{3254A6B5-522E-774A-8F08-9F7E8194C07C}"/>
              </a:ext>
            </a:extLst>
          </p:cNvPr>
          <p:cNvSpPr>
            <a:spLocks noGrp="1"/>
          </p:cNvSpPr>
          <p:nvPr>
            <p:ph type="body" sz="quarter" idx="36" hasCustomPrompt="1"/>
          </p:nvPr>
        </p:nvSpPr>
        <p:spPr>
          <a:xfrm>
            <a:off x="3580521" y="606120"/>
            <a:ext cx="2161974" cy="762000"/>
          </a:xfrm>
        </p:spPr>
        <p:txBody>
          <a:bodyPr>
            <a:normAutofit/>
          </a:bodyPr>
          <a:lstStyle>
            <a:lvl1pPr marL="0" indent="0" algn="l" defTabSz="914400" rtl="0" eaLnBrk="1" latinLnBrk="0" hangingPunct="1">
              <a:lnSpc>
                <a:spcPct val="90000"/>
              </a:lnSpc>
              <a:spcBef>
                <a:spcPts val="1000"/>
              </a:spcBef>
              <a:buFont typeface="Arial"/>
              <a:buNone/>
              <a:defRPr lang="en-US" sz="1800" b="1" i="0" kern="1200" dirty="0">
                <a:solidFill>
                  <a:schemeClr val="tx1"/>
                </a:solidFill>
                <a:latin typeface="Century Gothic" panose="020B0502020202020204" pitchFamily="34" charset="0"/>
                <a:ea typeface="Century Gothic" panose="020B0502020202020204" pitchFamily="34" charset="0"/>
                <a:cs typeface="Arial" charset="0"/>
              </a:defRPr>
            </a:lvl1pPr>
          </a:lstStyle>
          <a:p>
            <a:pPr lvl="0"/>
            <a:r>
              <a:rPr lang="en-GB"/>
              <a:t>Click to edit Master title style</a:t>
            </a:r>
            <a:endParaRPr lang="en-US"/>
          </a:p>
        </p:txBody>
      </p:sp>
      <p:sp>
        <p:nvSpPr>
          <p:cNvPr id="22" name="Text Placeholder 3">
            <a:extLst>
              <a:ext uri="{FF2B5EF4-FFF2-40B4-BE49-F238E27FC236}">
                <a16:creationId xmlns:a16="http://schemas.microsoft.com/office/drawing/2014/main" id="{27E4DB27-8A87-4705-BAFB-9E1CBB402CB6}"/>
              </a:ext>
            </a:extLst>
          </p:cNvPr>
          <p:cNvSpPr>
            <a:spLocks noGrp="1"/>
          </p:cNvSpPr>
          <p:nvPr>
            <p:ph type="body" sz="half" idx="2"/>
          </p:nvPr>
        </p:nvSpPr>
        <p:spPr>
          <a:xfrm>
            <a:off x="3580522" y="1461477"/>
            <a:ext cx="2161974" cy="4635185"/>
          </a:xfrm>
        </p:spPr>
        <p:txBody>
          <a:bodyPr>
            <a:normAutofit/>
          </a:bodyPr>
          <a:lstStyle>
            <a:lvl1pPr marL="0" indent="0">
              <a:buFontTx/>
              <a:buNone/>
              <a:defRPr sz="1400" b="0" i="0">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23" name="Text Placeholder 3">
            <a:extLst>
              <a:ext uri="{FF2B5EF4-FFF2-40B4-BE49-F238E27FC236}">
                <a16:creationId xmlns:a16="http://schemas.microsoft.com/office/drawing/2014/main" id="{124CF01A-3CCD-4489-AAB7-E51E3D7B2FD7}"/>
              </a:ext>
            </a:extLst>
          </p:cNvPr>
          <p:cNvSpPr>
            <a:spLocks noGrp="1"/>
          </p:cNvSpPr>
          <p:nvPr>
            <p:ph type="body" sz="half" idx="37"/>
          </p:nvPr>
        </p:nvSpPr>
        <p:spPr>
          <a:xfrm>
            <a:off x="5928607" y="1461806"/>
            <a:ext cx="2161974" cy="4635185"/>
          </a:xfrm>
        </p:spPr>
        <p:txBody>
          <a:bodyPr>
            <a:normAutofit/>
          </a:bodyPr>
          <a:lstStyle>
            <a:lvl1pPr marL="0" indent="0">
              <a:buFontTx/>
              <a:buNone/>
              <a:defRPr sz="1400" b="0" i="0">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24" name="Text Placeholder 3">
            <a:extLst>
              <a:ext uri="{FF2B5EF4-FFF2-40B4-BE49-F238E27FC236}">
                <a16:creationId xmlns:a16="http://schemas.microsoft.com/office/drawing/2014/main" id="{ADA1DAE8-BD13-4C4E-A052-3267DDBF6971}"/>
              </a:ext>
            </a:extLst>
          </p:cNvPr>
          <p:cNvSpPr>
            <a:spLocks noGrp="1"/>
          </p:cNvSpPr>
          <p:nvPr>
            <p:ph type="body" sz="half" idx="38"/>
          </p:nvPr>
        </p:nvSpPr>
        <p:spPr>
          <a:xfrm>
            <a:off x="8276031" y="1461476"/>
            <a:ext cx="2161974" cy="4635185"/>
          </a:xfrm>
        </p:spPr>
        <p:txBody>
          <a:bodyPr>
            <a:normAutofit/>
          </a:bodyPr>
          <a:lstStyle>
            <a:lvl1pPr marL="0" indent="0">
              <a:buFontTx/>
              <a:buNone/>
              <a:defRPr sz="1400" b="0" i="0">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Tree>
    <p:extLst>
      <p:ext uri="{BB962C8B-B14F-4D97-AF65-F5344CB8AC3E}">
        <p14:creationId xmlns:p14="http://schemas.microsoft.com/office/powerpoint/2010/main" val="7041510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Layout_10">
    <p:spTree>
      <p:nvGrpSpPr>
        <p:cNvPr id="1" name=""/>
        <p:cNvGrpSpPr/>
        <p:nvPr/>
      </p:nvGrpSpPr>
      <p:grpSpPr>
        <a:xfrm>
          <a:off x="0" y="0"/>
          <a:ext cx="0" cy="0"/>
          <a:chOff x="0" y="0"/>
          <a:chExt cx="0" cy="0"/>
        </a:xfrm>
      </p:grpSpPr>
      <p:sp>
        <p:nvSpPr>
          <p:cNvPr id="6" name="Text Placeholder 12">
            <a:extLst>
              <a:ext uri="{FF2B5EF4-FFF2-40B4-BE49-F238E27FC236}">
                <a16:creationId xmlns:a16="http://schemas.microsoft.com/office/drawing/2014/main" id="{562C5ABC-1B2C-ED40-851B-EEB32B04EB91}"/>
              </a:ext>
            </a:extLst>
          </p:cNvPr>
          <p:cNvSpPr>
            <a:spLocks noGrp="1"/>
          </p:cNvSpPr>
          <p:nvPr>
            <p:ph type="body" sz="quarter" idx="11" hasCustomPrompt="1"/>
          </p:nvPr>
        </p:nvSpPr>
        <p:spPr>
          <a:xfrm>
            <a:off x="5997198" y="823588"/>
            <a:ext cx="4732866" cy="1332040"/>
          </a:xfrm>
        </p:spPr>
        <p:txBody>
          <a:bodyPr anchor="b">
            <a:noAutofit/>
          </a:bodyPr>
          <a:lstStyle>
            <a:lvl1pPr marL="0" indent="0" algn="l">
              <a:buNone/>
              <a:defRPr kumimoji="0" lang="en-US" sz="10300" b="1" i="0" u="none" strike="noStrike" kern="1200" cap="none" spc="-150" normalizeH="0" baseline="0" dirty="0">
                <a:ln>
                  <a:noFill/>
                </a:ln>
                <a:solidFill>
                  <a:schemeClr val="tx1"/>
                </a:solidFill>
                <a:effectLst/>
                <a:uLnTx/>
                <a:uFillTx/>
                <a:latin typeface="Century Gothic" panose="020B0502020202020204" pitchFamily="34" charset="0"/>
                <a:ea typeface="Century Gothic" panose="020B0502020202020204" pitchFamily="34" charset="0"/>
                <a:cs typeface="Arial Black" panose="020B0604020202020204" pitchFamily="34" charset="0"/>
              </a:defRPr>
            </a:lvl1pPr>
            <a:lvl2pPr>
              <a:defRPr/>
            </a:lvl2pPr>
            <a:lvl3pPr>
              <a:defRPr/>
            </a:lvl3pPr>
            <a:lvl4pPr>
              <a:defRPr/>
            </a:lvl4pPr>
            <a:lvl5pPr>
              <a:defRPr/>
            </a:lvl5pPr>
          </a:lstStyle>
          <a:p>
            <a:pPr marL="228600" marR="0" lvl="0" indent="-228600" algn="l" defTabSz="914400" rtl="0" eaLnBrk="1" fontAlgn="auto" latinLnBrk="0" hangingPunct="1">
              <a:lnSpc>
                <a:spcPts val="10000"/>
              </a:lnSpc>
              <a:spcBef>
                <a:spcPct val="20000"/>
              </a:spcBef>
              <a:spcAft>
                <a:spcPts val="0"/>
              </a:spcAft>
              <a:buClrTx/>
              <a:buSzTx/>
              <a:tabLst/>
              <a:defRPr/>
            </a:pPr>
            <a:r>
              <a:rPr lang="en-US"/>
              <a:t>99%</a:t>
            </a:r>
          </a:p>
        </p:txBody>
      </p:sp>
      <p:sp>
        <p:nvSpPr>
          <p:cNvPr id="7" name="Text Placeholder 15">
            <a:extLst>
              <a:ext uri="{FF2B5EF4-FFF2-40B4-BE49-F238E27FC236}">
                <a16:creationId xmlns:a16="http://schemas.microsoft.com/office/drawing/2014/main" id="{15E39066-EB26-EA4B-8FB1-E89C41A91B8C}"/>
              </a:ext>
            </a:extLst>
          </p:cNvPr>
          <p:cNvSpPr>
            <a:spLocks noGrp="1"/>
          </p:cNvSpPr>
          <p:nvPr>
            <p:ph type="body" sz="quarter" idx="12"/>
          </p:nvPr>
        </p:nvSpPr>
        <p:spPr>
          <a:xfrm>
            <a:off x="5997196" y="2889277"/>
            <a:ext cx="3686175" cy="347662"/>
          </a:xfrm>
        </p:spPr>
        <p:txBody>
          <a:bodyPr anchor="t">
            <a:noAutofit/>
          </a:bodyPr>
          <a:lstStyle>
            <a:lvl1pPr marL="0" indent="0" algn="l" defTabSz="914400" rtl="0" eaLnBrk="1" latinLnBrk="0" hangingPunct="1">
              <a:buNone/>
              <a:defRPr lang="en-US" sz="1000" b="0" i="0" kern="1200" dirty="0" smtClean="0">
                <a:solidFill>
                  <a:schemeClr val="accent1"/>
                </a:solidFill>
                <a:latin typeface="Century Gothic" panose="020B0502020202020204" pitchFamily="34" charset="0"/>
                <a:ea typeface="+mn-ea"/>
                <a:cs typeface="+mn-cs"/>
              </a:defRPr>
            </a:lvl1pPr>
            <a:lvl2pPr marL="0" indent="0" algn="l" defTabSz="914400" rtl="0" eaLnBrk="1" latinLnBrk="0" hangingPunct="1">
              <a:buNone/>
              <a:defRPr lang="en-US" sz="700" b="1" kern="1200" dirty="0" smtClean="0">
                <a:solidFill>
                  <a:schemeClr val="tx1"/>
                </a:solidFill>
                <a:latin typeface="+mn-lt"/>
                <a:ea typeface="+mn-ea"/>
                <a:cs typeface="+mn-cs"/>
              </a:defRPr>
            </a:lvl2pPr>
            <a:lvl3pPr marL="0" indent="0" algn="l" defTabSz="914400" rtl="0" eaLnBrk="1" latinLnBrk="0" hangingPunct="1">
              <a:buNone/>
              <a:defRPr lang="en-US" sz="700" b="1" kern="1200" dirty="0" smtClean="0">
                <a:solidFill>
                  <a:schemeClr val="tx1"/>
                </a:solidFill>
                <a:latin typeface="+mn-lt"/>
                <a:ea typeface="+mn-ea"/>
                <a:cs typeface="+mn-cs"/>
              </a:defRPr>
            </a:lvl3pPr>
            <a:lvl4pPr marL="0" indent="0" algn="l" defTabSz="914400" rtl="0" eaLnBrk="1" latinLnBrk="0" hangingPunct="1">
              <a:buNone/>
              <a:defRPr lang="en-US" sz="700" b="1" kern="1200" dirty="0" smtClean="0">
                <a:solidFill>
                  <a:schemeClr val="tx1"/>
                </a:solidFill>
                <a:latin typeface="+mn-lt"/>
                <a:ea typeface="+mn-ea"/>
                <a:cs typeface="+mn-cs"/>
              </a:defRPr>
            </a:lvl4pPr>
            <a:lvl5pPr marL="0" indent="0" algn="l" defTabSz="914400" rtl="0" eaLnBrk="1" latinLnBrk="0" hangingPunct="1">
              <a:buNone/>
              <a:defRPr lang="en-US" sz="700" b="1" kern="1200" dirty="0">
                <a:solidFill>
                  <a:schemeClr val="tx1"/>
                </a:solidFill>
                <a:latin typeface="+mn-lt"/>
                <a:ea typeface="+mn-ea"/>
                <a:cs typeface="+mn-cs"/>
              </a:defRPr>
            </a:lvl5pPr>
          </a:lstStyle>
          <a:p>
            <a:pPr lvl="0"/>
            <a:r>
              <a:rPr lang="da-DK"/>
              <a:t>Klik for at redigere teksttypografierne i masteren</a:t>
            </a:r>
          </a:p>
        </p:txBody>
      </p:sp>
      <p:sp>
        <p:nvSpPr>
          <p:cNvPr id="8" name="Text Placeholder 33">
            <a:extLst>
              <a:ext uri="{FF2B5EF4-FFF2-40B4-BE49-F238E27FC236}">
                <a16:creationId xmlns:a16="http://schemas.microsoft.com/office/drawing/2014/main" id="{D9EA4BB2-5A5C-D64C-86A8-F5AB98D12047}"/>
              </a:ext>
            </a:extLst>
          </p:cNvPr>
          <p:cNvSpPr>
            <a:spLocks noGrp="1"/>
          </p:cNvSpPr>
          <p:nvPr>
            <p:ph type="body" sz="quarter" idx="14"/>
          </p:nvPr>
        </p:nvSpPr>
        <p:spPr>
          <a:xfrm>
            <a:off x="5997197" y="2155628"/>
            <a:ext cx="3686174" cy="752503"/>
          </a:xfrm>
        </p:spPr>
        <p:txBody>
          <a:bodyPr anchor="b">
            <a:noAutofit/>
          </a:bodyPr>
          <a:lstStyle>
            <a:lvl1pPr marL="0" indent="0" algn="l" defTabSz="914400" rtl="0" eaLnBrk="1" latinLnBrk="0" hangingPunct="1">
              <a:lnSpc>
                <a:spcPct val="100000"/>
              </a:lnSpc>
              <a:buNone/>
              <a:defRPr lang="en-US" sz="1600" b="0" i="0" kern="1200" smtClean="0">
                <a:solidFill>
                  <a:schemeClr val="tx1"/>
                </a:solidFill>
                <a:latin typeface="Century Gothic" panose="020B0502020202020204" pitchFamily="34" charset="0"/>
                <a:ea typeface="+mn-ea"/>
                <a:cs typeface="Arial" panose="020B0604020202020204" pitchFamily="34" charset="0"/>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a:r>
              <a:rPr lang="da-DK"/>
              <a:t>Klik for at redigere teksttypografierne i masteren</a:t>
            </a:r>
          </a:p>
        </p:txBody>
      </p:sp>
      <p:sp>
        <p:nvSpPr>
          <p:cNvPr id="9" name="Text Placeholder 12">
            <a:extLst>
              <a:ext uri="{FF2B5EF4-FFF2-40B4-BE49-F238E27FC236}">
                <a16:creationId xmlns:a16="http://schemas.microsoft.com/office/drawing/2014/main" id="{C1C9EEC4-6AE7-4A49-BA90-BD69F8E36CE8}"/>
              </a:ext>
            </a:extLst>
          </p:cNvPr>
          <p:cNvSpPr>
            <a:spLocks noGrp="1"/>
          </p:cNvSpPr>
          <p:nvPr>
            <p:ph type="body" sz="quarter" idx="18" hasCustomPrompt="1"/>
          </p:nvPr>
        </p:nvSpPr>
        <p:spPr>
          <a:xfrm>
            <a:off x="5997196" y="3478399"/>
            <a:ext cx="4732867" cy="1332040"/>
          </a:xfrm>
        </p:spPr>
        <p:txBody>
          <a:bodyPr anchor="b">
            <a:noAutofit/>
          </a:bodyPr>
          <a:lstStyle>
            <a:lvl1pPr marL="0" indent="0" algn="l">
              <a:buNone/>
              <a:defRPr kumimoji="0" lang="en-US" sz="10300" b="1" i="0" u="none" strike="noStrike" kern="1200" cap="none" spc="-150" normalizeH="0" baseline="0" dirty="0">
                <a:ln>
                  <a:noFill/>
                </a:ln>
                <a:solidFill>
                  <a:schemeClr val="tx1"/>
                </a:solidFill>
                <a:effectLst/>
                <a:uLnTx/>
                <a:uFillTx/>
                <a:latin typeface="Century Gothic" panose="020B0502020202020204" pitchFamily="34" charset="0"/>
                <a:ea typeface="Century Gothic" panose="020B0502020202020204" pitchFamily="34" charset="0"/>
                <a:cs typeface="Arial Black" panose="020B0604020202020204" pitchFamily="34" charset="0"/>
              </a:defRPr>
            </a:lvl1pPr>
            <a:lvl2pPr>
              <a:defRPr/>
            </a:lvl2pPr>
            <a:lvl3pPr>
              <a:defRPr/>
            </a:lvl3pPr>
            <a:lvl4pPr>
              <a:defRPr/>
            </a:lvl4pPr>
            <a:lvl5pPr>
              <a:defRPr/>
            </a:lvl5pPr>
          </a:lstStyle>
          <a:p>
            <a:pPr marL="228600" marR="0" lvl="0" indent="-228600" algn="l" defTabSz="914400" rtl="0" eaLnBrk="1" fontAlgn="auto" latinLnBrk="0" hangingPunct="1">
              <a:lnSpc>
                <a:spcPts val="10000"/>
              </a:lnSpc>
              <a:spcBef>
                <a:spcPct val="20000"/>
              </a:spcBef>
              <a:spcAft>
                <a:spcPts val="0"/>
              </a:spcAft>
              <a:buClrTx/>
              <a:buSzTx/>
              <a:tabLst/>
              <a:defRPr/>
            </a:pPr>
            <a:r>
              <a:rPr lang="en-US"/>
              <a:t>99%</a:t>
            </a:r>
          </a:p>
        </p:txBody>
      </p:sp>
      <p:sp>
        <p:nvSpPr>
          <p:cNvPr id="10" name="Text Placeholder 15">
            <a:extLst>
              <a:ext uri="{FF2B5EF4-FFF2-40B4-BE49-F238E27FC236}">
                <a16:creationId xmlns:a16="http://schemas.microsoft.com/office/drawing/2014/main" id="{809D73D2-5294-3C4E-BCAD-F2A71113639B}"/>
              </a:ext>
            </a:extLst>
          </p:cNvPr>
          <p:cNvSpPr>
            <a:spLocks noGrp="1"/>
          </p:cNvSpPr>
          <p:nvPr>
            <p:ph type="body" sz="quarter" idx="19"/>
          </p:nvPr>
        </p:nvSpPr>
        <p:spPr>
          <a:xfrm>
            <a:off x="5997195" y="5544088"/>
            <a:ext cx="3686175" cy="347662"/>
          </a:xfrm>
        </p:spPr>
        <p:txBody>
          <a:bodyPr anchor="t">
            <a:noAutofit/>
          </a:bodyPr>
          <a:lstStyle>
            <a:lvl1pPr marL="0" indent="0" algn="l" defTabSz="914400" rtl="0" eaLnBrk="1" latinLnBrk="0" hangingPunct="1">
              <a:buNone/>
              <a:defRPr lang="en-US" sz="1000" b="0" i="0" kern="1200" dirty="0" smtClean="0">
                <a:solidFill>
                  <a:schemeClr val="accent1"/>
                </a:solidFill>
                <a:latin typeface="Century Gothic" panose="020B0502020202020204" pitchFamily="34" charset="0"/>
                <a:ea typeface="+mn-ea"/>
                <a:cs typeface="+mn-cs"/>
              </a:defRPr>
            </a:lvl1pPr>
            <a:lvl2pPr marL="0" indent="0" algn="l" defTabSz="914400" rtl="0" eaLnBrk="1" latinLnBrk="0" hangingPunct="1">
              <a:buNone/>
              <a:defRPr lang="en-US" sz="700" b="1" kern="1200" dirty="0" smtClean="0">
                <a:solidFill>
                  <a:schemeClr val="tx1"/>
                </a:solidFill>
                <a:latin typeface="+mn-lt"/>
                <a:ea typeface="+mn-ea"/>
                <a:cs typeface="+mn-cs"/>
              </a:defRPr>
            </a:lvl2pPr>
            <a:lvl3pPr marL="0" indent="0" algn="l" defTabSz="914400" rtl="0" eaLnBrk="1" latinLnBrk="0" hangingPunct="1">
              <a:buNone/>
              <a:defRPr lang="en-US" sz="700" b="1" kern="1200" dirty="0" smtClean="0">
                <a:solidFill>
                  <a:schemeClr val="tx1"/>
                </a:solidFill>
                <a:latin typeface="+mn-lt"/>
                <a:ea typeface="+mn-ea"/>
                <a:cs typeface="+mn-cs"/>
              </a:defRPr>
            </a:lvl3pPr>
            <a:lvl4pPr marL="0" indent="0" algn="l" defTabSz="914400" rtl="0" eaLnBrk="1" latinLnBrk="0" hangingPunct="1">
              <a:buNone/>
              <a:defRPr lang="en-US" sz="700" b="1" kern="1200" dirty="0" smtClean="0">
                <a:solidFill>
                  <a:schemeClr val="tx1"/>
                </a:solidFill>
                <a:latin typeface="+mn-lt"/>
                <a:ea typeface="+mn-ea"/>
                <a:cs typeface="+mn-cs"/>
              </a:defRPr>
            </a:lvl4pPr>
            <a:lvl5pPr marL="0" indent="0" algn="l" defTabSz="914400" rtl="0" eaLnBrk="1" latinLnBrk="0" hangingPunct="1">
              <a:buNone/>
              <a:defRPr lang="en-US" sz="700" b="1" kern="1200" dirty="0">
                <a:solidFill>
                  <a:schemeClr val="tx1"/>
                </a:solidFill>
                <a:latin typeface="+mn-lt"/>
                <a:ea typeface="+mn-ea"/>
                <a:cs typeface="+mn-cs"/>
              </a:defRPr>
            </a:lvl5pPr>
          </a:lstStyle>
          <a:p>
            <a:pPr lvl="0"/>
            <a:r>
              <a:rPr lang="da-DK"/>
              <a:t>Klik for at redigere teksttypografierne i masteren</a:t>
            </a:r>
          </a:p>
        </p:txBody>
      </p:sp>
      <p:sp>
        <p:nvSpPr>
          <p:cNvPr id="11" name="Text Placeholder 33">
            <a:extLst>
              <a:ext uri="{FF2B5EF4-FFF2-40B4-BE49-F238E27FC236}">
                <a16:creationId xmlns:a16="http://schemas.microsoft.com/office/drawing/2014/main" id="{559B0604-63C5-E24F-B330-264C87771C77}"/>
              </a:ext>
            </a:extLst>
          </p:cNvPr>
          <p:cNvSpPr>
            <a:spLocks noGrp="1"/>
          </p:cNvSpPr>
          <p:nvPr>
            <p:ph type="body" sz="quarter" idx="20"/>
          </p:nvPr>
        </p:nvSpPr>
        <p:spPr>
          <a:xfrm>
            <a:off x="5997196" y="4810439"/>
            <a:ext cx="3686174" cy="752503"/>
          </a:xfrm>
        </p:spPr>
        <p:txBody>
          <a:bodyPr anchor="b">
            <a:noAutofit/>
          </a:bodyPr>
          <a:lstStyle>
            <a:lvl1pPr marL="0" indent="0" algn="l" defTabSz="914400" rtl="0" eaLnBrk="1" latinLnBrk="0" hangingPunct="1">
              <a:lnSpc>
                <a:spcPct val="100000"/>
              </a:lnSpc>
              <a:buNone/>
              <a:defRPr lang="en-US" sz="1600" b="0" i="0" kern="1200" smtClean="0">
                <a:solidFill>
                  <a:schemeClr val="tx1"/>
                </a:solidFill>
                <a:latin typeface="Century Gothic" panose="020B0502020202020204" pitchFamily="34" charset="0"/>
                <a:ea typeface="+mn-ea"/>
                <a:cs typeface="Arial" panose="020B0604020202020204" pitchFamily="34" charset="0"/>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a:r>
              <a:rPr lang="da-DK"/>
              <a:t>Klik for at redigere teksttypografierne i masteren</a:t>
            </a:r>
          </a:p>
        </p:txBody>
      </p:sp>
      <mc:AlternateContent xmlns:mc="http://schemas.openxmlformats.org/markup-compatibility/2006" xmlns:p14="http://schemas.microsoft.com/office/powerpoint/2010/main">
        <mc:Choice Requires="p14">
          <p:contentPart p14:bwMode="auto" r:id="rId2">
            <p14:nvContentPartPr>
              <p14:cNvPr id="2" name="Håndskrift 1">
                <a:extLst>
                  <a:ext uri="{FF2B5EF4-FFF2-40B4-BE49-F238E27FC236}">
                    <a16:creationId xmlns:a16="http://schemas.microsoft.com/office/drawing/2014/main" id="{69FC69FD-BE59-43DB-B07D-A3FEB3BA95CE}"/>
                  </a:ext>
                </a:extLst>
              </p14:cNvPr>
              <p14:cNvContentPartPr/>
              <p14:nvPr userDrawn="1"/>
            </p14:nvContentPartPr>
            <p14:xfrm>
              <a:off x="1227019" y="4483115"/>
              <a:ext cx="3240" cy="1080"/>
            </p14:xfrm>
          </p:contentPart>
        </mc:Choice>
        <mc:Fallback xmlns="">
          <p:pic>
            <p:nvPicPr>
              <p:cNvPr id="2" name="Håndskrift 1">
                <a:extLst>
                  <a:ext uri="{FF2B5EF4-FFF2-40B4-BE49-F238E27FC236}">
                    <a16:creationId xmlns:a16="http://schemas.microsoft.com/office/drawing/2014/main" id="{69FC69FD-BE59-43DB-B07D-A3FEB3BA95CE}"/>
                  </a:ext>
                </a:extLst>
              </p:cNvPr>
              <p:cNvPicPr/>
              <p:nvPr/>
            </p:nvPicPr>
            <p:blipFill>
              <a:blip r:embed="rId3"/>
              <a:stretch>
                <a:fillRect/>
              </a:stretch>
            </p:blipFill>
            <p:spPr>
              <a:xfrm>
                <a:off x="1218919" y="4474115"/>
                <a:ext cx="19116" cy="18720"/>
              </a:xfrm>
              <a:prstGeom prst="rect">
                <a:avLst/>
              </a:prstGeom>
            </p:spPr>
          </p:pic>
        </mc:Fallback>
      </mc:AlternateContent>
      <p:sp>
        <p:nvSpPr>
          <p:cNvPr id="12" name="Picture Placeholder 38">
            <a:extLst>
              <a:ext uri="{FF2B5EF4-FFF2-40B4-BE49-F238E27FC236}">
                <a16:creationId xmlns:a16="http://schemas.microsoft.com/office/drawing/2014/main" id="{6DD2C0E4-F7E2-4A6F-98E1-2C9FCDAF6C80}"/>
              </a:ext>
            </a:extLst>
          </p:cNvPr>
          <p:cNvSpPr>
            <a:spLocks noGrp="1"/>
          </p:cNvSpPr>
          <p:nvPr>
            <p:ph type="pic" sz="quarter" idx="16" hasCustomPrompt="1"/>
          </p:nvPr>
        </p:nvSpPr>
        <p:spPr>
          <a:xfrm>
            <a:off x="168444" y="168442"/>
            <a:ext cx="4881549" cy="6509083"/>
          </a:xfrm>
        </p:spPr>
        <p:txBody>
          <a:bodyPr>
            <a:normAutofit/>
          </a:bodyPr>
          <a:lstStyle>
            <a:lvl1pPr marL="0" indent="0" algn="r">
              <a:buNone/>
              <a:defRPr sz="1200" b="1" i="0">
                <a:solidFill>
                  <a:schemeClr val="tx1"/>
                </a:solidFill>
                <a:latin typeface="Century Gothic" panose="020B0502020202020204" pitchFamily="34" charset="0"/>
              </a:defRPr>
            </a:lvl1pPr>
          </a:lstStyle>
          <a:p>
            <a:r>
              <a:rPr lang="en-GB"/>
              <a:t>Insert image</a:t>
            </a:r>
            <a:endParaRPr lang="en-US"/>
          </a:p>
        </p:txBody>
      </p:sp>
    </p:spTree>
    <p:extLst>
      <p:ext uri="{BB962C8B-B14F-4D97-AF65-F5344CB8AC3E}">
        <p14:creationId xmlns:p14="http://schemas.microsoft.com/office/powerpoint/2010/main" val="28707977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Hero content slide, only text_Dark">
    <p:bg>
      <p:bgPr>
        <a:solidFill>
          <a:srgbClr val="FFFFFF"/>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BAA878B-AF5F-8E44-BD65-ACA2BBE4022B}"/>
              </a:ext>
            </a:extLst>
          </p:cNvPr>
          <p:cNvSpPr/>
          <p:nvPr userDrawn="1"/>
        </p:nvSpPr>
        <p:spPr>
          <a:xfrm>
            <a:off x="-163680" y="0"/>
            <a:ext cx="12514706" cy="6858000"/>
          </a:xfrm>
          <a:prstGeom prst="rect">
            <a:avLst/>
          </a:prstGeom>
          <a:solidFill>
            <a:srgbClr val="022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solidFill>
                <a:schemeClr val="bg1"/>
              </a:solidFill>
              <a:latin typeface="Century Gothic" panose="020B0502020202020204" pitchFamily="34" charset="0"/>
            </a:endParaRPr>
          </a:p>
        </p:txBody>
      </p:sp>
      <p:pic>
        <p:nvPicPr>
          <p:cNvPr id="4" name="Billede 3" descr="Et billede, der indeholder tekst, clipart&#10;&#10;Automatisk genereret beskrivelse">
            <a:extLst>
              <a:ext uri="{FF2B5EF4-FFF2-40B4-BE49-F238E27FC236}">
                <a16:creationId xmlns:a16="http://schemas.microsoft.com/office/drawing/2014/main" id="{E2161A5A-2844-41D9-AF30-A76211825EB2}"/>
              </a:ext>
            </a:extLst>
          </p:cNvPr>
          <p:cNvPicPr>
            <a:picLocks noChangeAspect="1"/>
          </p:cNvPicPr>
          <p:nvPr userDrawn="1"/>
        </p:nvPicPr>
        <p:blipFill>
          <a:blip r:embed="rId2"/>
          <a:stretch>
            <a:fillRect/>
          </a:stretch>
        </p:blipFill>
        <p:spPr>
          <a:xfrm>
            <a:off x="5005414" y="2871621"/>
            <a:ext cx="2175922" cy="1114758"/>
          </a:xfrm>
          <a:prstGeom prst="rect">
            <a:avLst/>
          </a:prstGeom>
        </p:spPr>
      </p:pic>
    </p:spTree>
    <p:extLst>
      <p:ext uri="{BB962C8B-B14F-4D97-AF65-F5344CB8AC3E}">
        <p14:creationId xmlns:p14="http://schemas.microsoft.com/office/powerpoint/2010/main" val="30623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0" accel="50000" decel="50000" fill="hold" grpId="0" nodeType="withEffect">
                                  <p:stCondLst>
                                    <p:cond delay="0"/>
                                  </p:stCondLst>
                                  <p:childTnLst>
                                    <p:animScale>
                                      <p:cBhvr>
                                        <p:cTn id="6" dur="1000" fill="hold"/>
                                        <p:tgtEl>
                                          <p:spTgt spid="11"/>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Halvside billede og tekst">
    <p:spTree>
      <p:nvGrpSpPr>
        <p:cNvPr id="1" name=""/>
        <p:cNvGrpSpPr/>
        <p:nvPr/>
      </p:nvGrpSpPr>
      <p:grpSpPr>
        <a:xfrm>
          <a:off x="0" y="0"/>
          <a:ext cx="0" cy="0"/>
          <a:chOff x="0" y="0"/>
          <a:chExt cx="0" cy="0"/>
        </a:xfrm>
      </p:grpSpPr>
      <p:pic>
        <p:nvPicPr>
          <p:cNvPr id="7" name="Billede 6" descr="logo_højre_top.jpg"/>
          <p:cNvPicPr>
            <a:picLocks noChangeAspect="1"/>
          </p:cNvPicPr>
          <p:nvPr userDrawn="1"/>
        </p:nvPicPr>
        <p:blipFill rotWithShape="1">
          <a:blip r:embed="rId2">
            <a:extLst>
              <a:ext uri="{28A0092B-C50C-407E-A947-70E740481C1C}">
                <a14:useLocalDpi xmlns:a14="http://schemas.microsoft.com/office/drawing/2010/main" val="0"/>
              </a:ext>
            </a:extLst>
          </a:blip>
          <a:srcRect l="78796" b="63235"/>
          <a:stretch/>
        </p:blipFill>
        <p:spPr>
          <a:xfrm>
            <a:off x="9606843" y="0"/>
            <a:ext cx="2585156" cy="2514600"/>
          </a:xfrm>
          <a:prstGeom prst="rect">
            <a:avLst/>
          </a:prstGeom>
        </p:spPr>
      </p:pic>
      <p:sp>
        <p:nvSpPr>
          <p:cNvPr id="13" name="Pladsholder til titel 1"/>
          <p:cNvSpPr>
            <a:spLocks noGrp="1"/>
          </p:cNvSpPr>
          <p:nvPr>
            <p:ph type="title"/>
          </p:nvPr>
        </p:nvSpPr>
        <p:spPr>
          <a:xfrm>
            <a:off x="6288001" y="1008001"/>
            <a:ext cx="4955732" cy="740305"/>
          </a:xfrm>
          <a:prstGeom prst="rect">
            <a:avLst/>
          </a:prstGeom>
        </p:spPr>
        <p:txBody>
          <a:bodyPr vert="horz" lIns="0" tIns="0" rIns="0" bIns="0" rtlCol="0" anchor="t" anchorCtr="0">
            <a:noAutofit/>
          </a:bodyPr>
          <a:lstStyle>
            <a:lvl1pPr>
              <a:defRPr sz="2200">
                <a:solidFill>
                  <a:schemeClr val="tx1"/>
                </a:solidFill>
              </a:defRPr>
            </a:lvl1pPr>
          </a:lstStyle>
          <a:p>
            <a:r>
              <a:rPr lang="da-DK"/>
              <a:t>Klik for at redigere i master</a:t>
            </a:r>
          </a:p>
        </p:txBody>
      </p:sp>
      <p:sp>
        <p:nvSpPr>
          <p:cNvPr id="15" name="Pladsholder til billede 14"/>
          <p:cNvSpPr>
            <a:spLocks noGrp="1"/>
          </p:cNvSpPr>
          <p:nvPr>
            <p:ph type="pic" sz="quarter" idx="10"/>
          </p:nvPr>
        </p:nvSpPr>
        <p:spPr>
          <a:xfrm>
            <a:off x="1" y="0"/>
            <a:ext cx="5882217" cy="6858000"/>
          </a:xfrm>
        </p:spPr>
        <p:txBody>
          <a:bodyPr/>
          <a:lstStyle/>
          <a:p>
            <a:r>
              <a:rPr lang="da-DK"/>
              <a:t>Klik på ikonet for at tilføje et billede</a:t>
            </a:r>
          </a:p>
        </p:txBody>
      </p:sp>
      <p:sp>
        <p:nvSpPr>
          <p:cNvPr id="17" name="Pladsholder til tekst 16"/>
          <p:cNvSpPr>
            <a:spLocks noGrp="1"/>
          </p:cNvSpPr>
          <p:nvPr>
            <p:ph type="body" sz="quarter" idx="11"/>
          </p:nvPr>
        </p:nvSpPr>
        <p:spPr>
          <a:xfrm>
            <a:off x="6288617" y="2371725"/>
            <a:ext cx="4955116" cy="3295650"/>
          </a:xfrm>
        </p:spPr>
        <p:txBody>
          <a:bodyPr>
            <a:norm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1911563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Breaker med tekst">
    <p:spTree>
      <p:nvGrpSpPr>
        <p:cNvPr id="1" name=""/>
        <p:cNvGrpSpPr/>
        <p:nvPr/>
      </p:nvGrpSpPr>
      <p:grpSpPr>
        <a:xfrm>
          <a:off x="0" y="0"/>
          <a:ext cx="0" cy="0"/>
          <a:chOff x="0" y="0"/>
          <a:chExt cx="0" cy="0"/>
        </a:xfrm>
      </p:grpSpPr>
      <p:pic>
        <p:nvPicPr>
          <p:cNvPr id="7" name="Billed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224599" cy="6857999"/>
          </a:xfrm>
          <a:prstGeom prst="rect">
            <a:avLst/>
          </a:prstGeom>
        </p:spPr>
      </p:pic>
      <p:sp>
        <p:nvSpPr>
          <p:cNvPr id="8" name="Pladsholder til titel 1"/>
          <p:cNvSpPr>
            <a:spLocks noGrp="1"/>
          </p:cNvSpPr>
          <p:nvPr>
            <p:ph type="title" hasCustomPrompt="1"/>
          </p:nvPr>
        </p:nvSpPr>
        <p:spPr>
          <a:xfrm>
            <a:off x="0" y="2249010"/>
            <a:ext cx="12224600" cy="1143000"/>
          </a:xfrm>
          <a:prstGeom prst="rect">
            <a:avLst/>
          </a:prstGeom>
        </p:spPr>
        <p:txBody>
          <a:bodyPr vert="horz" lIns="0" tIns="0" rIns="0" bIns="0" rtlCol="0" anchor="b" anchorCtr="0">
            <a:noAutofit/>
          </a:bodyPr>
          <a:lstStyle>
            <a:lvl1pPr algn="ctr">
              <a:defRPr sz="2400" b="1" baseline="0">
                <a:solidFill>
                  <a:schemeClr val="bg1"/>
                </a:solidFill>
                <a:latin typeface="Verdana"/>
                <a:cs typeface="Verdana"/>
              </a:defRPr>
            </a:lvl1pPr>
          </a:lstStyle>
          <a:p>
            <a:r>
              <a:rPr lang="en-GB" noProof="0"/>
              <a:t>Click to add a title</a:t>
            </a:r>
          </a:p>
        </p:txBody>
      </p:sp>
      <p:sp>
        <p:nvSpPr>
          <p:cNvPr id="10" name="Pladsholder til tekst 15"/>
          <p:cNvSpPr>
            <a:spLocks noGrp="1"/>
          </p:cNvSpPr>
          <p:nvPr>
            <p:ph type="body" sz="quarter" idx="10" hasCustomPrompt="1"/>
          </p:nvPr>
        </p:nvSpPr>
        <p:spPr>
          <a:xfrm>
            <a:off x="2664178" y="3531493"/>
            <a:ext cx="6896245" cy="2615309"/>
          </a:xfrm>
        </p:spPr>
        <p:txBody>
          <a:bodyPr>
            <a:noAutofit/>
          </a:bodyPr>
          <a:lstStyle>
            <a:lvl1pPr marL="0" indent="0" algn="ctr">
              <a:buNone/>
              <a:defRPr sz="1400">
                <a:solidFill>
                  <a:schemeClr val="bg1"/>
                </a:solidFill>
                <a:latin typeface="Verdana"/>
                <a:cs typeface="Verdana"/>
              </a:defRPr>
            </a:lvl1pPr>
          </a:lstStyle>
          <a:p>
            <a:pPr lvl="0"/>
            <a:r>
              <a:rPr lang="en-GB" noProof="0"/>
              <a:t>Click to add text</a:t>
            </a:r>
          </a:p>
        </p:txBody>
      </p:sp>
    </p:spTree>
    <p:extLst>
      <p:ext uri="{BB962C8B-B14F-4D97-AF65-F5344CB8AC3E}">
        <p14:creationId xmlns:p14="http://schemas.microsoft.com/office/powerpoint/2010/main" val="529019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597E9C-F5CA-48A0-8F2C-A638A1CADF43}"/>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67593777-3AF1-49A7-8CB7-B0231E5E1B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4" name="Pladsholder til indhold 3">
            <a:extLst>
              <a:ext uri="{FF2B5EF4-FFF2-40B4-BE49-F238E27FC236}">
                <a16:creationId xmlns:a16="http://schemas.microsoft.com/office/drawing/2014/main" id="{0C7FD2AE-F8C8-41C3-B5C7-FC274C976F0B}"/>
              </a:ext>
            </a:extLst>
          </p:cNvPr>
          <p:cNvSpPr>
            <a:spLocks noGrp="1"/>
          </p:cNvSpPr>
          <p:nvPr>
            <p:ph sz="half" idx="2"/>
          </p:nvPr>
        </p:nvSpPr>
        <p:spPr>
          <a:xfrm>
            <a:off x="839788" y="2505075"/>
            <a:ext cx="5157787" cy="368458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2917FCE1-39FF-437C-96F9-66AB83BC1C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6" name="Pladsholder til indhold 5">
            <a:extLst>
              <a:ext uri="{FF2B5EF4-FFF2-40B4-BE49-F238E27FC236}">
                <a16:creationId xmlns:a16="http://schemas.microsoft.com/office/drawing/2014/main" id="{03E259C8-CAA8-49F4-83DF-D92C0C00ECE4}"/>
              </a:ext>
            </a:extLst>
          </p:cNvPr>
          <p:cNvSpPr>
            <a:spLocks noGrp="1"/>
          </p:cNvSpPr>
          <p:nvPr>
            <p:ph sz="quarter" idx="4"/>
          </p:nvPr>
        </p:nvSpPr>
        <p:spPr>
          <a:xfrm>
            <a:off x="6172200" y="2505075"/>
            <a:ext cx="5183188" cy="368458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1DC5D4E8-D840-4019-B50B-3F400610BF1C}"/>
              </a:ext>
            </a:extLst>
          </p:cNvPr>
          <p:cNvSpPr>
            <a:spLocks noGrp="1"/>
          </p:cNvSpPr>
          <p:nvPr>
            <p:ph type="dt" sz="half" idx="10"/>
          </p:nvPr>
        </p:nvSpPr>
        <p:spPr/>
        <p:txBody>
          <a:bodyPr/>
          <a:lstStyle/>
          <a:p>
            <a:fld id="{EB9B474E-6824-4475-9990-4148092FEB23}" type="datetimeFigureOut">
              <a:rPr lang="da-DK" smtClean="0"/>
              <a:t>26-09-2023</a:t>
            </a:fld>
            <a:endParaRPr lang="da-DK"/>
          </a:p>
        </p:txBody>
      </p:sp>
      <p:sp>
        <p:nvSpPr>
          <p:cNvPr id="8" name="Pladsholder til sidefod 7">
            <a:extLst>
              <a:ext uri="{FF2B5EF4-FFF2-40B4-BE49-F238E27FC236}">
                <a16:creationId xmlns:a16="http://schemas.microsoft.com/office/drawing/2014/main" id="{B65F1337-8DB1-4A21-83C0-956D6F06266D}"/>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21450F55-45B6-4ACA-B5C3-A7688A5F49D8}"/>
              </a:ext>
            </a:extLst>
          </p:cNvPr>
          <p:cNvSpPr>
            <a:spLocks noGrp="1"/>
          </p:cNvSpPr>
          <p:nvPr>
            <p:ph type="sldNum" sz="quarter" idx="12"/>
          </p:nvPr>
        </p:nvSpPr>
        <p:spPr/>
        <p:txBody>
          <a:bodyPr/>
          <a:lstStyle/>
          <a:p>
            <a:fld id="{0EF14AF3-4D7E-4058-9B53-040F1A3C2CE1}" type="slidenum">
              <a:rPr lang="da-DK" smtClean="0"/>
              <a:t>‹nr.›</a:t>
            </a:fld>
            <a:endParaRPr lang="da-DK"/>
          </a:p>
        </p:txBody>
      </p:sp>
    </p:spTree>
    <p:extLst>
      <p:ext uri="{BB962C8B-B14F-4D97-AF65-F5344CB8AC3E}">
        <p14:creationId xmlns:p14="http://schemas.microsoft.com/office/powerpoint/2010/main" val="39063505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Brugerdefineret layout">
    <p:spTree>
      <p:nvGrpSpPr>
        <p:cNvPr id="1" name=""/>
        <p:cNvGrpSpPr/>
        <p:nvPr/>
      </p:nvGrpSpPr>
      <p:grpSpPr>
        <a:xfrm>
          <a:off x="0" y="0"/>
          <a:ext cx="0" cy="0"/>
          <a:chOff x="0" y="0"/>
          <a:chExt cx="0" cy="0"/>
        </a:xfrm>
      </p:grpSpPr>
      <p:pic>
        <p:nvPicPr>
          <p:cNvPr id="3" name="Billede 2" descr="logo_højre_top.jpg"/>
          <p:cNvPicPr>
            <a:picLocks noChangeAspect="1"/>
          </p:cNvPicPr>
          <p:nvPr userDrawn="1"/>
        </p:nvPicPr>
        <p:blipFill rotWithShape="1">
          <a:blip r:embed="rId2">
            <a:extLst>
              <a:ext uri="{28A0092B-C50C-407E-A947-70E740481C1C}">
                <a14:useLocalDpi xmlns:a14="http://schemas.microsoft.com/office/drawing/2010/main" val="0"/>
              </a:ext>
            </a:extLst>
          </a:blip>
          <a:srcRect l="78796" b="63235"/>
          <a:stretch/>
        </p:blipFill>
        <p:spPr>
          <a:xfrm>
            <a:off x="9606843" y="0"/>
            <a:ext cx="2585156" cy="2514600"/>
          </a:xfrm>
          <a:prstGeom prst="rect">
            <a:avLst/>
          </a:prstGeom>
        </p:spPr>
      </p:pic>
      <p:pic>
        <p:nvPicPr>
          <p:cNvPr id="4" name="Billede 3" descr="PPT_grafik_logo.png"/>
          <p:cNvPicPr>
            <a:picLocks noChangeAspect="1"/>
          </p:cNvPicPr>
          <p:nvPr userDrawn="1"/>
        </p:nvPicPr>
        <p:blipFill rotWithShape="1">
          <a:blip r:embed="rId3">
            <a:extLst>
              <a:ext uri="{28A0092B-C50C-407E-A947-70E740481C1C}">
                <a14:useLocalDpi xmlns:a14="http://schemas.microsoft.com/office/drawing/2010/main" val="0"/>
              </a:ext>
            </a:extLst>
          </a:blip>
          <a:srcRect l="85108" t="85207"/>
          <a:stretch/>
        </p:blipFill>
        <p:spPr>
          <a:xfrm>
            <a:off x="10376371" y="5842000"/>
            <a:ext cx="1815629" cy="1011824"/>
          </a:xfrm>
          <a:prstGeom prst="rect">
            <a:avLst/>
          </a:prstGeom>
        </p:spPr>
      </p:pic>
      <p:sp>
        <p:nvSpPr>
          <p:cNvPr id="5" name="Pladsholder til titel 1"/>
          <p:cNvSpPr>
            <a:spLocks noGrp="1"/>
          </p:cNvSpPr>
          <p:nvPr>
            <p:ph type="title"/>
          </p:nvPr>
        </p:nvSpPr>
        <p:spPr>
          <a:xfrm>
            <a:off x="912000" y="1008001"/>
            <a:ext cx="10331451" cy="740305"/>
          </a:xfrm>
          <a:prstGeom prst="rect">
            <a:avLst/>
          </a:prstGeom>
        </p:spPr>
        <p:txBody>
          <a:bodyPr vert="horz" lIns="0" tIns="0" rIns="0" bIns="0" rtlCol="0" anchor="t" anchorCtr="0">
            <a:noAutofit/>
          </a:bodyPr>
          <a:lstStyle>
            <a:lvl1pPr>
              <a:defRPr sz="2200" b="1" i="0">
                <a:solidFill>
                  <a:schemeClr val="tx1"/>
                </a:solidFill>
                <a:latin typeface="Verdana"/>
                <a:cs typeface="Verdana"/>
              </a:defRPr>
            </a:lvl1pPr>
          </a:lstStyle>
          <a:p>
            <a:r>
              <a:rPr lang="da-DK"/>
              <a:t>Klik for at redigere titeltypografien i masteren</a:t>
            </a:r>
          </a:p>
        </p:txBody>
      </p:sp>
      <p:sp>
        <p:nvSpPr>
          <p:cNvPr id="6" name="Pladsholder til tekst 12"/>
          <p:cNvSpPr>
            <a:spLocks noGrp="1"/>
          </p:cNvSpPr>
          <p:nvPr>
            <p:ph type="body" sz="quarter" idx="10"/>
          </p:nvPr>
        </p:nvSpPr>
        <p:spPr>
          <a:xfrm>
            <a:off x="912284" y="2371724"/>
            <a:ext cx="9802283" cy="3295652"/>
          </a:xfrm>
          <a:noFill/>
        </p:spPr>
        <p:txBody>
          <a:bodyPr lIns="108000" tIns="108000" rIns="108000" bIns="108000">
            <a:norm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29555412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Forside">
    <p:spTree>
      <p:nvGrpSpPr>
        <p:cNvPr id="1" name=""/>
        <p:cNvGrpSpPr/>
        <p:nvPr/>
      </p:nvGrpSpPr>
      <p:grpSpPr>
        <a:xfrm>
          <a:off x="0" y="0"/>
          <a:ext cx="0" cy="0"/>
          <a:chOff x="0" y="0"/>
          <a:chExt cx="0" cy="0"/>
        </a:xfrm>
      </p:grpSpPr>
      <p:pic>
        <p:nvPicPr>
          <p:cNvPr id="7" name="Billed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224599" cy="6857999"/>
          </a:xfrm>
          <a:prstGeom prst="rect">
            <a:avLst/>
          </a:prstGeom>
        </p:spPr>
      </p:pic>
      <p:sp>
        <p:nvSpPr>
          <p:cNvPr id="10" name="Pladsholder til titel 1"/>
          <p:cNvSpPr>
            <a:spLocks noGrp="1"/>
          </p:cNvSpPr>
          <p:nvPr>
            <p:ph type="title"/>
          </p:nvPr>
        </p:nvSpPr>
        <p:spPr>
          <a:xfrm>
            <a:off x="-1" y="2309530"/>
            <a:ext cx="12224599" cy="1143000"/>
          </a:xfrm>
          <a:prstGeom prst="rect">
            <a:avLst/>
          </a:prstGeom>
        </p:spPr>
        <p:txBody>
          <a:bodyPr vert="horz" lIns="0" tIns="0" rIns="91440" bIns="0" rtlCol="0" anchor="b" anchorCtr="0">
            <a:noAutofit/>
          </a:bodyPr>
          <a:lstStyle>
            <a:lvl1pPr algn="ctr">
              <a:defRPr sz="3200" b="1">
                <a:solidFill>
                  <a:schemeClr val="bg1"/>
                </a:solidFill>
                <a:latin typeface="Verdana"/>
                <a:cs typeface="Verdana"/>
              </a:defRPr>
            </a:lvl1pPr>
          </a:lstStyle>
          <a:p>
            <a:r>
              <a:rPr lang="da-DK"/>
              <a:t>Klik for at redigere titeltypografien i masteren</a:t>
            </a:r>
          </a:p>
        </p:txBody>
      </p:sp>
      <p:sp>
        <p:nvSpPr>
          <p:cNvPr id="11" name="Pladsholder til titel 1"/>
          <p:cNvSpPr txBox="1">
            <a:spLocks/>
          </p:cNvSpPr>
          <p:nvPr userDrawn="1"/>
        </p:nvSpPr>
        <p:spPr>
          <a:xfrm>
            <a:off x="0" y="3466962"/>
            <a:ext cx="12192000" cy="1143000"/>
          </a:xfrm>
          <a:prstGeom prst="rect">
            <a:avLst/>
          </a:prstGeom>
        </p:spPr>
        <p:txBody>
          <a:bodyPr vert="horz" lIns="91440" tIns="0" rIns="91440" bIns="45720" rtlCol="0" anchor="t" anchorCtr="0">
            <a:normAutofit/>
          </a:bodyPr>
          <a:lstStyle>
            <a:lvl1pPr algn="ctr" defTabSz="457200" rtl="0" eaLnBrk="1" latinLnBrk="0" hangingPunct="1">
              <a:spcBef>
                <a:spcPct val="0"/>
              </a:spcBef>
              <a:buNone/>
              <a:defRPr sz="3200" b="1" kern="1200">
                <a:solidFill>
                  <a:schemeClr val="tx1"/>
                </a:solidFill>
                <a:latin typeface="Verdanen"/>
                <a:ea typeface="+mj-ea"/>
                <a:cs typeface="Verdanen"/>
              </a:defRPr>
            </a:lvl1pPr>
          </a:lstStyle>
          <a:p>
            <a:endParaRPr lang="da-DK" sz="2400" b="0">
              <a:solidFill>
                <a:schemeClr val="bg1"/>
              </a:solidFill>
              <a:latin typeface="Verdana"/>
              <a:cs typeface="Verdana"/>
            </a:endParaRPr>
          </a:p>
        </p:txBody>
      </p:sp>
      <p:sp>
        <p:nvSpPr>
          <p:cNvPr id="13" name="Pladsholder til titel 1"/>
          <p:cNvSpPr txBox="1">
            <a:spLocks/>
          </p:cNvSpPr>
          <p:nvPr userDrawn="1"/>
        </p:nvSpPr>
        <p:spPr>
          <a:xfrm>
            <a:off x="0" y="3474178"/>
            <a:ext cx="12192000" cy="1143000"/>
          </a:xfrm>
          <a:prstGeom prst="rect">
            <a:avLst/>
          </a:prstGeom>
        </p:spPr>
        <p:txBody>
          <a:bodyPr vert="horz" lIns="91440" tIns="0" rIns="91440" bIns="45720" rtlCol="0" anchor="t" anchorCtr="0">
            <a:normAutofit/>
          </a:bodyPr>
          <a:lstStyle>
            <a:lvl1pPr algn="ctr" defTabSz="457200" rtl="0" eaLnBrk="1" latinLnBrk="0" hangingPunct="1">
              <a:spcBef>
                <a:spcPct val="0"/>
              </a:spcBef>
              <a:buNone/>
              <a:defRPr sz="3200" b="1" kern="1200">
                <a:solidFill>
                  <a:schemeClr val="tx1"/>
                </a:solidFill>
                <a:latin typeface="Verdanen"/>
                <a:ea typeface="+mj-ea"/>
                <a:cs typeface="Verdanen"/>
              </a:defRPr>
            </a:lvl1pPr>
          </a:lstStyle>
          <a:p>
            <a:endParaRPr lang="da-DK" sz="2500" b="0">
              <a:solidFill>
                <a:schemeClr val="bg1"/>
              </a:solidFill>
              <a:latin typeface="Verdana"/>
              <a:cs typeface="Verdana"/>
            </a:endParaRPr>
          </a:p>
        </p:txBody>
      </p:sp>
      <p:sp>
        <p:nvSpPr>
          <p:cNvPr id="16" name="Pladsholder til tekst 15"/>
          <p:cNvSpPr>
            <a:spLocks noGrp="1"/>
          </p:cNvSpPr>
          <p:nvPr>
            <p:ph type="body" sz="quarter" idx="10"/>
          </p:nvPr>
        </p:nvSpPr>
        <p:spPr>
          <a:xfrm>
            <a:off x="-1" y="3474178"/>
            <a:ext cx="12224599" cy="723900"/>
          </a:xfrm>
        </p:spPr>
        <p:txBody>
          <a:bodyPr>
            <a:noAutofit/>
          </a:bodyPr>
          <a:lstStyle>
            <a:lvl1pPr marL="0" indent="0" algn="ctr">
              <a:buNone/>
              <a:defRPr sz="2500">
                <a:solidFill>
                  <a:schemeClr val="bg1"/>
                </a:solidFill>
                <a:latin typeface="Verdana"/>
                <a:cs typeface="Verdana"/>
              </a:defRPr>
            </a:lvl1pPr>
          </a:lstStyle>
          <a:p>
            <a:pPr lvl="0"/>
            <a:r>
              <a:rPr lang="da-DK"/>
              <a:t>Klik for at redigere teksttypografierne i masteren</a:t>
            </a:r>
          </a:p>
        </p:txBody>
      </p:sp>
    </p:spTree>
    <p:extLst>
      <p:ext uri="{BB962C8B-B14F-4D97-AF65-F5344CB8AC3E}">
        <p14:creationId xmlns:p14="http://schemas.microsoft.com/office/powerpoint/2010/main" val="17329586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Breaker med tekst">
    <p:spTree>
      <p:nvGrpSpPr>
        <p:cNvPr id="1" name=""/>
        <p:cNvGrpSpPr/>
        <p:nvPr/>
      </p:nvGrpSpPr>
      <p:grpSpPr>
        <a:xfrm>
          <a:off x="0" y="0"/>
          <a:ext cx="0" cy="0"/>
          <a:chOff x="0" y="0"/>
          <a:chExt cx="0" cy="0"/>
        </a:xfrm>
      </p:grpSpPr>
      <p:pic>
        <p:nvPicPr>
          <p:cNvPr id="7" name="Billed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224599" cy="6858000"/>
          </a:xfrm>
          <a:prstGeom prst="rect">
            <a:avLst/>
          </a:prstGeom>
        </p:spPr>
      </p:pic>
      <p:sp>
        <p:nvSpPr>
          <p:cNvPr id="8" name="Pladsholder til titel 1"/>
          <p:cNvSpPr>
            <a:spLocks noGrp="1"/>
          </p:cNvSpPr>
          <p:nvPr>
            <p:ph type="title"/>
          </p:nvPr>
        </p:nvSpPr>
        <p:spPr>
          <a:xfrm>
            <a:off x="0" y="2249010"/>
            <a:ext cx="12224600" cy="1143000"/>
          </a:xfrm>
          <a:prstGeom prst="rect">
            <a:avLst/>
          </a:prstGeom>
        </p:spPr>
        <p:txBody>
          <a:bodyPr vert="horz" lIns="0" tIns="0" rIns="0" bIns="0" rtlCol="0" anchor="b" anchorCtr="0">
            <a:noAutofit/>
          </a:bodyPr>
          <a:lstStyle>
            <a:lvl1pPr algn="ctr">
              <a:defRPr sz="2400" b="1">
                <a:solidFill>
                  <a:schemeClr val="bg1"/>
                </a:solidFill>
                <a:latin typeface="Verdana"/>
                <a:cs typeface="Verdana"/>
              </a:defRPr>
            </a:lvl1pPr>
          </a:lstStyle>
          <a:p>
            <a:r>
              <a:rPr lang="da-DK"/>
              <a:t>Klik for at redigere titeltypografien i masteren</a:t>
            </a:r>
          </a:p>
        </p:txBody>
      </p:sp>
      <p:sp>
        <p:nvSpPr>
          <p:cNvPr id="10" name="Pladsholder til tekst 15"/>
          <p:cNvSpPr>
            <a:spLocks noGrp="1"/>
          </p:cNvSpPr>
          <p:nvPr>
            <p:ph type="body" sz="quarter" idx="10"/>
          </p:nvPr>
        </p:nvSpPr>
        <p:spPr>
          <a:xfrm>
            <a:off x="2664178" y="3531493"/>
            <a:ext cx="6896245" cy="2615309"/>
          </a:xfrm>
        </p:spPr>
        <p:txBody>
          <a:bodyPr>
            <a:noAutofit/>
          </a:bodyPr>
          <a:lstStyle>
            <a:lvl1pPr marL="0" indent="0" algn="ctr">
              <a:buNone/>
              <a:defRPr sz="1400">
                <a:solidFill>
                  <a:schemeClr val="bg1"/>
                </a:solidFill>
                <a:latin typeface="Verdana"/>
                <a:cs typeface="Verdana"/>
              </a:defRPr>
            </a:lvl1pPr>
          </a:lstStyle>
          <a:p>
            <a:pPr lvl="0"/>
            <a:r>
              <a:rPr lang="da-DK"/>
              <a:t>Klik for at redigere teksttypografierne i masteren</a:t>
            </a:r>
          </a:p>
        </p:txBody>
      </p:sp>
    </p:spTree>
    <p:extLst>
      <p:ext uri="{BB962C8B-B14F-4D97-AF65-F5344CB8AC3E}">
        <p14:creationId xmlns:p14="http://schemas.microsoft.com/office/powerpoint/2010/main" val="24074191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Halvside billede og tekst">
    <p:spTree>
      <p:nvGrpSpPr>
        <p:cNvPr id="1" name=""/>
        <p:cNvGrpSpPr/>
        <p:nvPr/>
      </p:nvGrpSpPr>
      <p:grpSpPr>
        <a:xfrm>
          <a:off x="0" y="0"/>
          <a:ext cx="0" cy="0"/>
          <a:chOff x="0" y="0"/>
          <a:chExt cx="0" cy="0"/>
        </a:xfrm>
      </p:grpSpPr>
      <p:pic>
        <p:nvPicPr>
          <p:cNvPr id="7" name="Billede 6" descr="logo_højre_top.jpg"/>
          <p:cNvPicPr>
            <a:picLocks noChangeAspect="1"/>
          </p:cNvPicPr>
          <p:nvPr userDrawn="1"/>
        </p:nvPicPr>
        <p:blipFill rotWithShape="1">
          <a:blip r:embed="rId2">
            <a:extLst>
              <a:ext uri="{28A0092B-C50C-407E-A947-70E740481C1C}">
                <a14:useLocalDpi xmlns:a14="http://schemas.microsoft.com/office/drawing/2010/main" val="0"/>
              </a:ext>
            </a:extLst>
          </a:blip>
          <a:srcRect l="78796" b="63235"/>
          <a:stretch/>
        </p:blipFill>
        <p:spPr>
          <a:xfrm>
            <a:off x="9606843" y="0"/>
            <a:ext cx="2585156" cy="2514600"/>
          </a:xfrm>
          <a:prstGeom prst="rect">
            <a:avLst/>
          </a:prstGeom>
        </p:spPr>
      </p:pic>
      <p:pic>
        <p:nvPicPr>
          <p:cNvPr id="11" name="Billede 10" descr="PPT_grafik_logo.png"/>
          <p:cNvPicPr>
            <a:picLocks noChangeAspect="1"/>
          </p:cNvPicPr>
          <p:nvPr userDrawn="1"/>
        </p:nvPicPr>
        <p:blipFill rotWithShape="1">
          <a:blip r:embed="rId3">
            <a:extLst>
              <a:ext uri="{28A0092B-C50C-407E-A947-70E740481C1C}">
                <a14:useLocalDpi xmlns:a14="http://schemas.microsoft.com/office/drawing/2010/main" val="0"/>
              </a:ext>
            </a:extLst>
          </a:blip>
          <a:srcRect l="85108" t="85207"/>
          <a:stretch/>
        </p:blipFill>
        <p:spPr>
          <a:xfrm>
            <a:off x="10376371" y="5842000"/>
            <a:ext cx="1815629" cy="1011824"/>
          </a:xfrm>
          <a:prstGeom prst="rect">
            <a:avLst/>
          </a:prstGeom>
        </p:spPr>
      </p:pic>
      <p:sp>
        <p:nvSpPr>
          <p:cNvPr id="13" name="Pladsholder til titel 1"/>
          <p:cNvSpPr>
            <a:spLocks noGrp="1"/>
          </p:cNvSpPr>
          <p:nvPr>
            <p:ph type="title"/>
          </p:nvPr>
        </p:nvSpPr>
        <p:spPr>
          <a:xfrm>
            <a:off x="6288001" y="1008001"/>
            <a:ext cx="4955732" cy="740305"/>
          </a:xfrm>
          <a:prstGeom prst="rect">
            <a:avLst/>
          </a:prstGeom>
        </p:spPr>
        <p:txBody>
          <a:bodyPr vert="horz" lIns="0" tIns="0" rIns="0" bIns="0" rtlCol="0" anchor="t" anchorCtr="0">
            <a:noAutofit/>
          </a:bodyPr>
          <a:lstStyle>
            <a:lvl1pPr>
              <a:defRPr sz="2200">
                <a:solidFill>
                  <a:schemeClr val="tx1"/>
                </a:solidFill>
              </a:defRPr>
            </a:lvl1pPr>
          </a:lstStyle>
          <a:p>
            <a:r>
              <a:rPr lang="da-DK"/>
              <a:t>Klik for at redigere titeltypografien i masteren</a:t>
            </a:r>
          </a:p>
        </p:txBody>
      </p:sp>
      <p:sp>
        <p:nvSpPr>
          <p:cNvPr id="15" name="Pladsholder til billede 14"/>
          <p:cNvSpPr>
            <a:spLocks noGrp="1"/>
          </p:cNvSpPr>
          <p:nvPr>
            <p:ph type="pic" sz="quarter" idx="10"/>
          </p:nvPr>
        </p:nvSpPr>
        <p:spPr>
          <a:xfrm>
            <a:off x="1" y="0"/>
            <a:ext cx="5882217" cy="6858000"/>
          </a:xfrm>
        </p:spPr>
        <p:txBody>
          <a:bodyPr/>
          <a:lstStyle/>
          <a:p>
            <a:r>
              <a:rPr lang="da-DK"/>
              <a:t>Klik på ikonet for at tilføje et billede</a:t>
            </a:r>
          </a:p>
        </p:txBody>
      </p:sp>
      <p:sp>
        <p:nvSpPr>
          <p:cNvPr id="17" name="Pladsholder til tekst 16"/>
          <p:cNvSpPr>
            <a:spLocks noGrp="1"/>
          </p:cNvSpPr>
          <p:nvPr>
            <p:ph type="body" sz="quarter" idx="11"/>
          </p:nvPr>
        </p:nvSpPr>
        <p:spPr>
          <a:xfrm>
            <a:off x="6288617" y="2371725"/>
            <a:ext cx="4955116" cy="3295650"/>
          </a:xfrm>
        </p:spPr>
        <p:txBody>
          <a:bodyPr>
            <a:norm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2461457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illede og tekst">
    <p:spTree>
      <p:nvGrpSpPr>
        <p:cNvPr id="1" name=""/>
        <p:cNvGrpSpPr/>
        <p:nvPr/>
      </p:nvGrpSpPr>
      <p:grpSpPr>
        <a:xfrm>
          <a:off x="0" y="0"/>
          <a:ext cx="0" cy="0"/>
          <a:chOff x="0" y="0"/>
          <a:chExt cx="0" cy="0"/>
        </a:xfrm>
      </p:grpSpPr>
      <p:pic>
        <p:nvPicPr>
          <p:cNvPr id="7" name="Billede 6" descr="logo_højre_top.jpg"/>
          <p:cNvPicPr>
            <a:picLocks noChangeAspect="1"/>
          </p:cNvPicPr>
          <p:nvPr userDrawn="1"/>
        </p:nvPicPr>
        <p:blipFill rotWithShape="1">
          <a:blip r:embed="rId2">
            <a:extLst>
              <a:ext uri="{28A0092B-C50C-407E-A947-70E740481C1C}">
                <a14:useLocalDpi xmlns:a14="http://schemas.microsoft.com/office/drawing/2010/main" val="0"/>
              </a:ext>
            </a:extLst>
          </a:blip>
          <a:srcRect l="78796" b="63235"/>
          <a:stretch/>
        </p:blipFill>
        <p:spPr>
          <a:xfrm>
            <a:off x="9606843" y="0"/>
            <a:ext cx="2585156" cy="2514600"/>
          </a:xfrm>
          <a:prstGeom prst="rect">
            <a:avLst/>
          </a:prstGeom>
        </p:spPr>
      </p:pic>
      <p:pic>
        <p:nvPicPr>
          <p:cNvPr id="8" name="Billede 7" descr="PPT_grafik_logo.png"/>
          <p:cNvPicPr>
            <a:picLocks noChangeAspect="1"/>
          </p:cNvPicPr>
          <p:nvPr userDrawn="1"/>
        </p:nvPicPr>
        <p:blipFill rotWithShape="1">
          <a:blip r:embed="rId3">
            <a:extLst>
              <a:ext uri="{28A0092B-C50C-407E-A947-70E740481C1C}">
                <a14:useLocalDpi xmlns:a14="http://schemas.microsoft.com/office/drawing/2010/main" val="0"/>
              </a:ext>
            </a:extLst>
          </a:blip>
          <a:srcRect l="85108" t="85207"/>
          <a:stretch/>
        </p:blipFill>
        <p:spPr>
          <a:xfrm>
            <a:off x="10376371" y="5842000"/>
            <a:ext cx="1815629" cy="1011824"/>
          </a:xfrm>
          <a:prstGeom prst="rect">
            <a:avLst/>
          </a:prstGeom>
        </p:spPr>
      </p:pic>
      <p:sp>
        <p:nvSpPr>
          <p:cNvPr id="10" name="Pladsholder til titel 1"/>
          <p:cNvSpPr>
            <a:spLocks noGrp="1"/>
          </p:cNvSpPr>
          <p:nvPr>
            <p:ph type="title"/>
          </p:nvPr>
        </p:nvSpPr>
        <p:spPr>
          <a:xfrm>
            <a:off x="912001" y="1008001"/>
            <a:ext cx="4955732" cy="740305"/>
          </a:xfrm>
          <a:prstGeom prst="rect">
            <a:avLst/>
          </a:prstGeom>
        </p:spPr>
        <p:txBody>
          <a:bodyPr vert="horz" lIns="0" tIns="0" rIns="0" bIns="0" rtlCol="0" anchor="t" anchorCtr="0">
            <a:normAutofit/>
          </a:bodyPr>
          <a:lstStyle>
            <a:lvl1pPr>
              <a:defRPr sz="2200"/>
            </a:lvl1pPr>
          </a:lstStyle>
          <a:p>
            <a:r>
              <a:rPr lang="da-DK"/>
              <a:t>Klik for at redigere titeltypografien i masteren</a:t>
            </a:r>
          </a:p>
        </p:txBody>
      </p:sp>
      <p:sp>
        <p:nvSpPr>
          <p:cNvPr id="11" name="Pladsholder til billede 14"/>
          <p:cNvSpPr>
            <a:spLocks noGrp="1"/>
          </p:cNvSpPr>
          <p:nvPr>
            <p:ph type="pic" sz="quarter" idx="10"/>
          </p:nvPr>
        </p:nvSpPr>
        <p:spPr>
          <a:xfrm>
            <a:off x="912001" y="2376000"/>
            <a:ext cx="4943828" cy="3291375"/>
          </a:xfrm>
        </p:spPr>
        <p:txBody>
          <a:bodyPr/>
          <a:lstStyle/>
          <a:p>
            <a:r>
              <a:rPr lang="da-DK"/>
              <a:t>Klik på ikonet for at tilføje et billede</a:t>
            </a:r>
          </a:p>
        </p:txBody>
      </p:sp>
      <p:sp>
        <p:nvSpPr>
          <p:cNvPr id="13" name="Pladsholder til tekst 12"/>
          <p:cNvSpPr>
            <a:spLocks noGrp="1"/>
          </p:cNvSpPr>
          <p:nvPr>
            <p:ph type="body" sz="quarter" idx="11"/>
          </p:nvPr>
        </p:nvSpPr>
        <p:spPr>
          <a:xfrm>
            <a:off x="6290735" y="2371725"/>
            <a:ext cx="4955116" cy="3295650"/>
          </a:xfrm>
        </p:spPr>
        <p:txBody>
          <a:bodyPr>
            <a:normAutofit/>
          </a:bodyPr>
          <a:lstStyle>
            <a:lvl1pPr>
              <a:defRPr sz="1400">
                <a:solidFill>
                  <a:srgbClr val="00203D"/>
                </a:solidFill>
              </a:defRPr>
            </a:lvl1pPr>
            <a:lvl2pPr>
              <a:defRPr sz="1400">
                <a:solidFill>
                  <a:srgbClr val="00203D"/>
                </a:solidFill>
              </a:defRPr>
            </a:lvl2pPr>
            <a:lvl3pPr>
              <a:defRPr sz="1400">
                <a:solidFill>
                  <a:srgbClr val="00203D"/>
                </a:solidFill>
              </a:defRPr>
            </a:lvl3pPr>
            <a:lvl4pPr>
              <a:defRPr sz="1400">
                <a:solidFill>
                  <a:srgbClr val="00203D"/>
                </a:solidFill>
              </a:defRPr>
            </a:lvl4pPr>
            <a:lvl5pPr>
              <a:defRPr sz="1400">
                <a:solidFill>
                  <a:srgbClr val="00203D"/>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4509479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 spalte">
    <p:spTree>
      <p:nvGrpSpPr>
        <p:cNvPr id="1" name=""/>
        <p:cNvGrpSpPr/>
        <p:nvPr/>
      </p:nvGrpSpPr>
      <p:grpSpPr>
        <a:xfrm>
          <a:off x="0" y="0"/>
          <a:ext cx="0" cy="0"/>
          <a:chOff x="0" y="0"/>
          <a:chExt cx="0" cy="0"/>
        </a:xfrm>
      </p:grpSpPr>
      <p:pic>
        <p:nvPicPr>
          <p:cNvPr id="2" name="Billede 1" descr="logo_højre_top.jpg"/>
          <p:cNvPicPr>
            <a:picLocks noChangeAspect="1"/>
          </p:cNvPicPr>
          <p:nvPr userDrawn="1"/>
        </p:nvPicPr>
        <p:blipFill rotWithShape="1">
          <a:blip r:embed="rId2">
            <a:extLst>
              <a:ext uri="{28A0092B-C50C-407E-A947-70E740481C1C}">
                <a14:useLocalDpi xmlns:a14="http://schemas.microsoft.com/office/drawing/2010/main" val="0"/>
              </a:ext>
            </a:extLst>
          </a:blip>
          <a:srcRect l="78796" b="63235"/>
          <a:stretch/>
        </p:blipFill>
        <p:spPr>
          <a:xfrm>
            <a:off x="9606843" y="0"/>
            <a:ext cx="2585156" cy="2514600"/>
          </a:xfrm>
          <a:prstGeom prst="rect">
            <a:avLst/>
          </a:prstGeom>
        </p:spPr>
      </p:pic>
      <p:pic>
        <p:nvPicPr>
          <p:cNvPr id="7" name="Billede 6" descr="PPT_grafik_logo.png"/>
          <p:cNvPicPr>
            <a:picLocks noChangeAspect="1"/>
          </p:cNvPicPr>
          <p:nvPr userDrawn="1"/>
        </p:nvPicPr>
        <p:blipFill rotWithShape="1">
          <a:blip r:embed="rId3">
            <a:extLst>
              <a:ext uri="{28A0092B-C50C-407E-A947-70E740481C1C}">
                <a14:useLocalDpi xmlns:a14="http://schemas.microsoft.com/office/drawing/2010/main" val="0"/>
              </a:ext>
            </a:extLst>
          </a:blip>
          <a:srcRect l="85108" t="85207"/>
          <a:stretch/>
        </p:blipFill>
        <p:spPr>
          <a:xfrm>
            <a:off x="10376371" y="5842000"/>
            <a:ext cx="1815629" cy="1011824"/>
          </a:xfrm>
          <a:prstGeom prst="rect">
            <a:avLst/>
          </a:prstGeom>
        </p:spPr>
      </p:pic>
      <p:sp>
        <p:nvSpPr>
          <p:cNvPr id="9" name="Pladsholder til titel 1"/>
          <p:cNvSpPr>
            <a:spLocks noGrp="1"/>
          </p:cNvSpPr>
          <p:nvPr>
            <p:ph type="title"/>
          </p:nvPr>
        </p:nvSpPr>
        <p:spPr>
          <a:xfrm>
            <a:off x="912000" y="1008001"/>
            <a:ext cx="10331451" cy="740305"/>
          </a:xfrm>
          <a:prstGeom prst="rect">
            <a:avLst/>
          </a:prstGeom>
        </p:spPr>
        <p:txBody>
          <a:bodyPr vert="horz" lIns="0" tIns="0" rIns="0" bIns="0" rtlCol="0" anchor="t" anchorCtr="0">
            <a:noAutofit/>
          </a:bodyPr>
          <a:lstStyle>
            <a:lvl1pPr>
              <a:defRPr sz="2200" b="1" i="0">
                <a:solidFill>
                  <a:schemeClr val="tx1"/>
                </a:solidFill>
                <a:latin typeface="Verdana"/>
                <a:cs typeface="Verdana"/>
              </a:defRPr>
            </a:lvl1pPr>
          </a:lstStyle>
          <a:p>
            <a:r>
              <a:rPr lang="da-DK"/>
              <a:t>Klik for at redigere titeltypografien i masteren</a:t>
            </a:r>
          </a:p>
        </p:txBody>
      </p:sp>
      <p:sp>
        <p:nvSpPr>
          <p:cNvPr id="13" name="Pladsholder til tekst 12"/>
          <p:cNvSpPr>
            <a:spLocks noGrp="1"/>
          </p:cNvSpPr>
          <p:nvPr>
            <p:ph type="body" sz="quarter" idx="10"/>
          </p:nvPr>
        </p:nvSpPr>
        <p:spPr>
          <a:xfrm>
            <a:off x="912284" y="2371724"/>
            <a:ext cx="9802283" cy="3295652"/>
          </a:xfrm>
          <a:solidFill>
            <a:schemeClr val="tx1"/>
          </a:solidFill>
        </p:spPr>
        <p:txBody>
          <a:bodyPr lIns="108000" tIns="108000" rIns="108000" bIns="108000">
            <a:normAutofit/>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9868835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pic>
        <p:nvPicPr>
          <p:cNvPr id="3" name="Billede 2" descr="logo_højre_top.jpg"/>
          <p:cNvPicPr>
            <a:picLocks noChangeAspect="1"/>
          </p:cNvPicPr>
          <p:nvPr userDrawn="1"/>
        </p:nvPicPr>
        <p:blipFill rotWithShape="1">
          <a:blip r:embed="rId2">
            <a:extLst>
              <a:ext uri="{28A0092B-C50C-407E-A947-70E740481C1C}">
                <a14:useLocalDpi xmlns:a14="http://schemas.microsoft.com/office/drawing/2010/main" val="0"/>
              </a:ext>
            </a:extLst>
          </a:blip>
          <a:srcRect l="78796" b="63235"/>
          <a:stretch/>
        </p:blipFill>
        <p:spPr>
          <a:xfrm>
            <a:off x="9606843" y="0"/>
            <a:ext cx="2585156" cy="2514600"/>
          </a:xfrm>
          <a:prstGeom prst="rect">
            <a:avLst/>
          </a:prstGeom>
        </p:spPr>
      </p:pic>
      <p:pic>
        <p:nvPicPr>
          <p:cNvPr id="4" name="Billede 3" descr="PPT_grafik_logo.png"/>
          <p:cNvPicPr>
            <a:picLocks noChangeAspect="1"/>
          </p:cNvPicPr>
          <p:nvPr userDrawn="1"/>
        </p:nvPicPr>
        <p:blipFill rotWithShape="1">
          <a:blip r:embed="rId3">
            <a:extLst>
              <a:ext uri="{28A0092B-C50C-407E-A947-70E740481C1C}">
                <a14:useLocalDpi xmlns:a14="http://schemas.microsoft.com/office/drawing/2010/main" val="0"/>
              </a:ext>
            </a:extLst>
          </a:blip>
          <a:srcRect l="85108" t="85207"/>
          <a:stretch/>
        </p:blipFill>
        <p:spPr>
          <a:xfrm>
            <a:off x="10376371" y="5842000"/>
            <a:ext cx="1815629" cy="1011824"/>
          </a:xfrm>
          <a:prstGeom prst="rect">
            <a:avLst/>
          </a:prstGeom>
        </p:spPr>
      </p:pic>
      <p:sp>
        <p:nvSpPr>
          <p:cNvPr id="5" name="Pladsholder til titel 1"/>
          <p:cNvSpPr>
            <a:spLocks noGrp="1"/>
          </p:cNvSpPr>
          <p:nvPr>
            <p:ph type="title"/>
          </p:nvPr>
        </p:nvSpPr>
        <p:spPr>
          <a:xfrm>
            <a:off x="912000" y="1008001"/>
            <a:ext cx="10331451" cy="740305"/>
          </a:xfrm>
          <a:prstGeom prst="rect">
            <a:avLst/>
          </a:prstGeom>
        </p:spPr>
        <p:txBody>
          <a:bodyPr vert="horz" lIns="0" tIns="0" rIns="0" bIns="0" rtlCol="0" anchor="t" anchorCtr="0">
            <a:noAutofit/>
          </a:bodyPr>
          <a:lstStyle>
            <a:lvl1pPr>
              <a:defRPr sz="2200" b="1" i="0">
                <a:solidFill>
                  <a:schemeClr val="tx1"/>
                </a:solidFill>
                <a:latin typeface="Verdana"/>
                <a:cs typeface="Verdana"/>
              </a:defRPr>
            </a:lvl1pPr>
          </a:lstStyle>
          <a:p>
            <a:r>
              <a:rPr lang="da-DK"/>
              <a:t>Klik for at redigere titeltypografien i masteren</a:t>
            </a:r>
          </a:p>
        </p:txBody>
      </p:sp>
      <p:sp>
        <p:nvSpPr>
          <p:cNvPr id="6" name="Pladsholder til tekst 12"/>
          <p:cNvSpPr>
            <a:spLocks noGrp="1"/>
          </p:cNvSpPr>
          <p:nvPr>
            <p:ph type="body" sz="quarter" idx="10"/>
          </p:nvPr>
        </p:nvSpPr>
        <p:spPr>
          <a:xfrm>
            <a:off x="912284" y="2371724"/>
            <a:ext cx="9802283" cy="3295652"/>
          </a:xfrm>
          <a:noFill/>
        </p:spPr>
        <p:txBody>
          <a:bodyPr lIns="108000" tIns="108000" rIns="108000" bIns="108000">
            <a:norm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1328962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 spalter">
    <p:spTree>
      <p:nvGrpSpPr>
        <p:cNvPr id="1" name=""/>
        <p:cNvGrpSpPr/>
        <p:nvPr/>
      </p:nvGrpSpPr>
      <p:grpSpPr>
        <a:xfrm>
          <a:off x="0" y="0"/>
          <a:ext cx="0" cy="0"/>
          <a:chOff x="0" y="0"/>
          <a:chExt cx="0" cy="0"/>
        </a:xfrm>
      </p:grpSpPr>
      <p:pic>
        <p:nvPicPr>
          <p:cNvPr id="9" name="Billede 8" descr="logo_højre_top.jpg"/>
          <p:cNvPicPr>
            <a:picLocks noChangeAspect="1"/>
          </p:cNvPicPr>
          <p:nvPr userDrawn="1"/>
        </p:nvPicPr>
        <p:blipFill rotWithShape="1">
          <a:blip r:embed="rId2">
            <a:extLst>
              <a:ext uri="{28A0092B-C50C-407E-A947-70E740481C1C}">
                <a14:useLocalDpi xmlns:a14="http://schemas.microsoft.com/office/drawing/2010/main" val="0"/>
              </a:ext>
            </a:extLst>
          </a:blip>
          <a:srcRect l="78796" b="63235"/>
          <a:stretch/>
        </p:blipFill>
        <p:spPr>
          <a:xfrm>
            <a:off x="9606843" y="0"/>
            <a:ext cx="2585156" cy="2514600"/>
          </a:xfrm>
          <a:prstGeom prst="rect">
            <a:avLst/>
          </a:prstGeom>
        </p:spPr>
      </p:pic>
      <p:pic>
        <p:nvPicPr>
          <p:cNvPr id="6" name="Billede 5" descr="PPT_grafik_logo.png"/>
          <p:cNvPicPr>
            <a:picLocks noChangeAspect="1"/>
          </p:cNvPicPr>
          <p:nvPr userDrawn="1"/>
        </p:nvPicPr>
        <p:blipFill rotWithShape="1">
          <a:blip r:embed="rId3">
            <a:extLst>
              <a:ext uri="{28A0092B-C50C-407E-A947-70E740481C1C}">
                <a14:useLocalDpi xmlns:a14="http://schemas.microsoft.com/office/drawing/2010/main" val="0"/>
              </a:ext>
            </a:extLst>
          </a:blip>
          <a:srcRect l="85108" t="85207"/>
          <a:stretch/>
        </p:blipFill>
        <p:spPr>
          <a:xfrm>
            <a:off x="10376371" y="5842000"/>
            <a:ext cx="1815629" cy="1011824"/>
          </a:xfrm>
          <a:prstGeom prst="rect">
            <a:avLst/>
          </a:prstGeom>
        </p:spPr>
      </p:pic>
      <p:sp>
        <p:nvSpPr>
          <p:cNvPr id="8" name="Pladsholder til titel 1"/>
          <p:cNvSpPr>
            <a:spLocks noGrp="1"/>
          </p:cNvSpPr>
          <p:nvPr>
            <p:ph type="title"/>
          </p:nvPr>
        </p:nvSpPr>
        <p:spPr>
          <a:xfrm>
            <a:off x="912000" y="1008001"/>
            <a:ext cx="10331451" cy="740305"/>
          </a:xfrm>
          <a:prstGeom prst="rect">
            <a:avLst/>
          </a:prstGeom>
        </p:spPr>
        <p:txBody>
          <a:bodyPr vert="horz" lIns="0" tIns="0" rIns="0" bIns="0" rtlCol="0" anchor="t" anchorCtr="0">
            <a:noAutofit/>
          </a:bodyPr>
          <a:lstStyle>
            <a:lvl1pPr>
              <a:defRPr sz="2200" b="1" i="0">
                <a:solidFill>
                  <a:schemeClr val="tx1"/>
                </a:solidFill>
                <a:latin typeface="Verdana"/>
                <a:cs typeface="Verdana"/>
              </a:defRPr>
            </a:lvl1pPr>
          </a:lstStyle>
          <a:p>
            <a:r>
              <a:rPr lang="da-DK"/>
              <a:t>Klik for at redigere titeltypografien i masteren</a:t>
            </a:r>
          </a:p>
        </p:txBody>
      </p:sp>
      <p:sp>
        <p:nvSpPr>
          <p:cNvPr id="11" name="Pladsholder til tekst 12"/>
          <p:cNvSpPr>
            <a:spLocks noGrp="1"/>
          </p:cNvSpPr>
          <p:nvPr>
            <p:ph type="body" sz="quarter" idx="10"/>
          </p:nvPr>
        </p:nvSpPr>
        <p:spPr>
          <a:xfrm>
            <a:off x="912286" y="2371724"/>
            <a:ext cx="4788604" cy="3295651"/>
          </a:xfrm>
          <a:solidFill>
            <a:schemeClr val="tx1"/>
          </a:solidFill>
        </p:spPr>
        <p:txBody>
          <a:bodyPr lIns="108000" tIns="108000" rIns="108000" bIns="108000">
            <a:normAutofit/>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2" name="Pladsholder til tekst 12"/>
          <p:cNvSpPr>
            <a:spLocks noGrp="1"/>
          </p:cNvSpPr>
          <p:nvPr>
            <p:ph type="body" sz="quarter" idx="11"/>
          </p:nvPr>
        </p:nvSpPr>
        <p:spPr>
          <a:xfrm>
            <a:off x="5949245" y="2371724"/>
            <a:ext cx="4765321" cy="3295651"/>
          </a:xfrm>
          <a:solidFill>
            <a:schemeClr val="tx1"/>
          </a:solidFill>
        </p:spPr>
        <p:txBody>
          <a:bodyPr lIns="108000" tIns="108000" rIns="108000" bIns="108000">
            <a:normAutofit/>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22321360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Brugerdefineret layout">
    <p:spTree>
      <p:nvGrpSpPr>
        <p:cNvPr id="1" name=""/>
        <p:cNvGrpSpPr/>
        <p:nvPr/>
      </p:nvGrpSpPr>
      <p:grpSpPr>
        <a:xfrm>
          <a:off x="0" y="0"/>
          <a:ext cx="0" cy="0"/>
          <a:chOff x="0" y="0"/>
          <a:chExt cx="0" cy="0"/>
        </a:xfrm>
      </p:grpSpPr>
      <p:pic>
        <p:nvPicPr>
          <p:cNvPr id="3" name="Billede 2" descr="logo_højre_top.jpg"/>
          <p:cNvPicPr>
            <a:picLocks noChangeAspect="1"/>
          </p:cNvPicPr>
          <p:nvPr userDrawn="1"/>
        </p:nvPicPr>
        <p:blipFill rotWithShape="1">
          <a:blip r:embed="rId2">
            <a:extLst>
              <a:ext uri="{28A0092B-C50C-407E-A947-70E740481C1C}">
                <a14:useLocalDpi xmlns:a14="http://schemas.microsoft.com/office/drawing/2010/main" val="0"/>
              </a:ext>
            </a:extLst>
          </a:blip>
          <a:srcRect l="78796" b="63235"/>
          <a:stretch/>
        </p:blipFill>
        <p:spPr>
          <a:xfrm>
            <a:off x="9606843" y="0"/>
            <a:ext cx="2585156" cy="2514600"/>
          </a:xfrm>
          <a:prstGeom prst="rect">
            <a:avLst/>
          </a:prstGeom>
        </p:spPr>
      </p:pic>
      <p:pic>
        <p:nvPicPr>
          <p:cNvPr id="4" name="Billede 3" descr="PPT_grafik_logo.png"/>
          <p:cNvPicPr>
            <a:picLocks noChangeAspect="1"/>
          </p:cNvPicPr>
          <p:nvPr userDrawn="1"/>
        </p:nvPicPr>
        <p:blipFill rotWithShape="1">
          <a:blip r:embed="rId3">
            <a:extLst>
              <a:ext uri="{28A0092B-C50C-407E-A947-70E740481C1C}">
                <a14:useLocalDpi xmlns:a14="http://schemas.microsoft.com/office/drawing/2010/main" val="0"/>
              </a:ext>
            </a:extLst>
          </a:blip>
          <a:srcRect l="85108" t="85207"/>
          <a:stretch/>
        </p:blipFill>
        <p:spPr>
          <a:xfrm>
            <a:off x="10376371" y="5842000"/>
            <a:ext cx="1815629" cy="1011824"/>
          </a:xfrm>
          <a:prstGeom prst="rect">
            <a:avLst/>
          </a:prstGeom>
        </p:spPr>
      </p:pic>
      <p:sp>
        <p:nvSpPr>
          <p:cNvPr id="5" name="Pladsholder til titel 1"/>
          <p:cNvSpPr>
            <a:spLocks noGrp="1"/>
          </p:cNvSpPr>
          <p:nvPr>
            <p:ph type="title"/>
          </p:nvPr>
        </p:nvSpPr>
        <p:spPr>
          <a:xfrm>
            <a:off x="912000" y="1008001"/>
            <a:ext cx="10331451" cy="740305"/>
          </a:xfrm>
          <a:prstGeom prst="rect">
            <a:avLst/>
          </a:prstGeom>
        </p:spPr>
        <p:txBody>
          <a:bodyPr vert="horz" lIns="0" tIns="0" rIns="0" bIns="0" rtlCol="0" anchor="t" anchorCtr="0">
            <a:noAutofit/>
          </a:bodyPr>
          <a:lstStyle>
            <a:lvl1pPr>
              <a:defRPr sz="2200" b="1" i="0">
                <a:solidFill>
                  <a:schemeClr val="tx1"/>
                </a:solidFill>
                <a:latin typeface="Verdana"/>
                <a:cs typeface="Verdana"/>
              </a:defRPr>
            </a:lvl1pPr>
          </a:lstStyle>
          <a:p>
            <a:r>
              <a:rPr lang="da-DK"/>
              <a:t>Klik for at redigere titeltypografien i masteren</a:t>
            </a:r>
          </a:p>
        </p:txBody>
      </p:sp>
      <p:sp>
        <p:nvSpPr>
          <p:cNvPr id="6" name="Pladsholder til tekst 12"/>
          <p:cNvSpPr>
            <a:spLocks noGrp="1"/>
          </p:cNvSpPr>
          <p:nvPr>
            <p:ph type="body" sz="quarter" idx="10"/>
          </p:nvPr>
        </p:nvSpPr>
        <p:spPr>
          <a:xfrm>
            <a:off x="912286" y="2371724"/>
            <a:ext cx="4788604" cy="3295651"/>
          </a:xfrm>
          <a:noFill/>
        </p:spPr>
        <p:txBody>
          <a:bodyPr lIns="108000" tIns="108000" rIns="108000" bIns="108000">
            <a:norm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tekst 12"/>
          <p:cNvSpPr>
            <a:spLocks noGrp="1"/>
          </p:cNvSpPr>
          <p:nvPr>
            <p:ph type="body" sz="quarter" idx="11"/>
          </p:nvPr>
        </p:nvSpPr>
        <p:spPr>
          <a:xfrm>
            <a:off x="5949245" y="2371724"/>
            <a:ext cx="4765321" cy="3295651"/>
          </a:xfrm>
          <a:noFill/>
        </p:spPr>
        <p:txBody>
          <a:bodyPr lIns="108000" tIns="108000" rIns="108000" bIns="108000">
            <a:normAutofit/>
          </a:bodyPr>
          <a:lstStyle>
            <a:lvl1pPr>
              <a:defRPr sz="1400">
                <a:solidFill>
                  <a:srgbClr val="00203D"/>
                </a:solidFill>
              </a:defRPr>
            </a:lvl1pPr>
            <a:lvl2pPr>
              <a:defRPr sz="1400">
                <a:solidFill>
                  <a:srgbClr val="00203D"/>
                </a:solidFill>
              </a:defRPr>
            </a:lvl2pPr>
            <a:lvl3pPr>
              <a:defRPr sz="1400">
                <a:solidFill>
                  <a:srgbClr val="00203D"/>
                </a:solidFill>
              </a:defRPr>
            </a:lvl3pPr>
            <a:lvl4pPr>
              <a:defRPr sz="1400">
                <a:solidFill>
                  <a:srgbClr val="00203D"/>
                </a:solidFill>
              </a:defRPr>
            </a:lvl4pPr>
            <a:lvl5pPr>
              <a:defRPr sz="1400">
                <a:solidFill>
                  <a:srgbClr val="00203D"/>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21814068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 tekstbokse">
    <p:spTree>
      <p:nvGrpSpPr>
        <p:cNvPr id="1" name=""/>
        <p:cNvGrpSpPr/>
        <p:nvPr/>
      </p:nvGrpSpPr>
      <p:grpSpPr>
        <a:xfrm>
          <a:off x="0" y="0"/>
          <a:ext cx="0" cy="0"/>
          <a:chOff x="0" y="0"/>
          <a:chExt cx="0" cy="0"/>
        </a:xfrm>
      </p:grpSpPr>
      <p:pic>
        <p:nvPicPr>
          <p:cNvPr id="12" name="Billede 11" descr="logo_højre_top.jpg"/>
          <p:cNvPicPr>
            <a:picLocks noChangeAspect="1"/>
          </p:cNvPicPr>
          <p:nvPr userDrawn="1"/>
        </p:nvPicPr>
        <p:blipFill rotWithShape="1">
          <a:blip r:embed="rId2">
            <a:extLst>
              <a:ext uri="{28A0092B-C50C-407E-A947-70E740481C1C}">
                <a14:useLocalDpi xmlns:a14="http://schemas.microsoft.com/office/drawing/2010/main" val="0"/>
              </a:ext>
            </a:extLst>
          </a:blip>
          <a:srcRect l="78796" b="63235"/>
          <a:stretch/>
        </p:blipFill>
        <p:spPr>
          <a:xfrm>
            <a:off x="9606843" y="0"/>
            <a:ext cx="2585156" cy="2514600"/>
          </a:xfrm>
          <a:prstGeom prst="rect">
            <a:avLst/>
          </a:prstGeom>
        </p:spPr>
      </p:pic>
      <p:pic>
        <p:nvPicPr>
          <p:cNvPr id="9" name="Billede 8" descr="PPT_grafik_logo.png"/>
          <p:cNvPicPr>
            <a:picLocks noChangeAspect="1"/>
          </p:cNvPicPr>
          <p:nvPr userDrawn="1"/>
        </p:nvPicPr>
        <p:blipFill rotWithShape="1">
          <a:blip r:embed="rId3">
            <a:extLst>
              <a:ext uri="{28A0092B-C50C-407E-A947-70E740481C1C}">
                <a14:useLocalDpi xmlns:a14="http://schemas.microsoft.com/office/drawing/2010/main" val="0"/>
              </a:ext>
            </a:extLst>
          </a:blip>
          <a:srcRect l="85108" t="85207"/>
          <a:stretch/>
        </p:blipFill>
        <p:spPr>
          <a:xfrm>
            <a:off x="10376371" y="5842000"/>
            <a:ext cx="1815629" cy="1011824"/>
          </a:xfrm>
          <a:prstGeom prst="rect">
            <a:avLst/>
          </a:prstGeom>
        </p:spPr>
      </p:pic>
      <p:sp>
        <p:nvSpPr>
          <p:cNvPr id="11" name="Pladsholder til titel 1"/>
          <p:cNvSpPr>
            <a:spLocks noGrp="1"/>
          </p:cNvSpPr>
          <p:nvPr>
            <p:ph type="title"/>
          </p:nvPr>
        </p:nvSpPr>
        <p:spPr>
          <a:xfrm>
            <a:off x="912000" y="1008001"/>
            <a:ext cx="10331451" cy="740305"/>
          </a:xfrm>
          <a:prstGeom prst="rect">
            <a:avLst/>
          </a:prstGeom>
        </p:spPr>
        <p:txBody>
          <a:bodyPr vert="horz" lIns="0" tIns="0" rIns="0" bIns="0" rtlCol="0" anchor="t" anchorCtr="0">
            <a:noAutofit/>
          </a:bodyPr>
          <a:lstStyle>
            <a:lvl1pPr>
              <a:defRPr sz="2200" b="1" i="0">
                <a:latin typeface="Verdana"/>
                <a:cs typeface="Verdana"/>
              </a:defRPr>
            </a:lvl1pPr>
          </a:lstStyle>
          <a:p>
            <a:r>
              <a:rPr lang="da-DK"/>
              <a:t>Klik for at redigere titeltypografien i masteren</a:t>
            </a:r>
          </a:p>
        </p:txBody>
      </p:sp>
      <p:sp>
        <p:nvSpPr>
          <p:cNvPr id="13" name="Pladsholder til tekst 12"/>
          <p:cNvSpPr>
            <a:spLocks noGrp="1"/>
          </p:cNvSpPr>
          <p:nvPr>
            <p:ph type="body" sz="quarter" idx="10"/>
          </p:nvPr>
        </p:nvSpPr>
        <p:spPr>
          <a:xfrm>
            <a:off x="903818" y="2371726"/>
            <a:ext cx="4788604" cy="1573742"/>
          </a:xfrm>
          <a:solidFill>
            <a:schemeClr val="tx1"/>
          </a:solidFill>
        </p:spPr>
        <p:txBody>
          <a:bodyPr lIns="108000" tIns="108000" rIns="108000" bIns="108000">
            <a:noAutofit/>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4" name="Pladsholder til tekst 12"/>
          <p:cNvSpPr>
            <a:spLocks noGrp="1"/>
          </p:cNvSpPr>
          <p:nvPr>
            <p:ph type="body" sz="quarter" idx="11"/>
          </p:nvPr>
        </p:nvSpPr>
        <p:spPr>
          <a:xfrm>
            <a:off x="5940777" y="2371726"/>
            <a:ext cx="4765321" cy="1573742"/>
          </a:xfrm>
          <a:solidFill>
            <a:schemeClr val="tx1"/>
          </a:solidFill>
        </p:spPr>
        <p:txBody>
          <a:bodyPr lIns="108000" tIns="108000" rIns="108000" bIns="108000">
            <a:noAutofit/>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5" name="Pladsholder til tekst 12"/>
          <p:cNvSpPr>
            <a:spLocks noGrp="1"/>
          </p:cNvSpPr>
          <p:nvPr>
            <p:ph type="body" sz="quarter" idx="12"/>
          </p:nvPr>
        </p:nvSpPr>
        <p:spPr>
          <a:xfrm>
            <a:off x="912286" y="4115609"/>
            <a:ext cx="4788604" cy="1551766"/>
          </a:xfrm>
          <a:solidFill>
            <a:schemeClr val="tx1"/>
          </a:solidFill>
        </p:spPr>
        <p:txBody>
          <a:bodyPr lIns="108000" tIns="108000" rIns="108000" bIns="108000">
            <a:noAutofit/>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tekst 12"/>
          <p:cNvSpPr>
            <a:spLocks noGrp="1"/>
          </p:cNvSpPr>
          <p:nvPr>
            <p:ph type="body" sz="quarter" idx="13"/>
          </p:nvPr>
        </p:nvSpPr>
        <p:spPr>
          <a:xfrm>
            <a:off x="5940777" y="4115609"/>
            <a:ext cx="4765321" cy="1551766"/>
          </a:xfrm>
          <a:solidFill>
            <a:schemeClr val="tx1"/>
          </a:solidFill>
        </p:spPr>
        <p:txBody>
          <a:bodyPr lIns="108000" tIns="108000" rIns="108000" bIns="108000">
            <a:noAutofit/>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719144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900B07-A498-4A33-B560-0A7BB940B73C}"/>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32A0AF49-83C0-40A2-99F2-22BC66DA0C82}"/>
              </a:ext>
            </a:extLst>
          </p:cNvPr>
          <p:cNvSpPr>
            <a:spLocks noGrp="1"/>
          </p:cNvSpPr>
          <p:nvPr>
            <p:ph type="dt" sz="half" idx="10"/>
          </p:nvPr>
        </p:nvSpPr>
        <p:spPr/>
        <p:txBody>
          <a:bodyPr/>
          <a:lstStyle/>
          <a:p>
            <a:fld id="{EB9B474E-6824-4475-9990-4148092FEB23}" type="datetimeFigureOut">
              <a:rPr lang="da-DK" smtClean="0"/>
              <a:t>26-09-2023</a:t>
            </a:fld>
            <a:endParaRPr lang="da-DK"/>
          </a:p>
        </p:txBody>
      </p:sp>
      <p:sp>
        <p:nvSpPr>
          <p:cNvPr id="4" name="Pladsholder til sidefod 3">
            <a:extLst>
              <a:ext uri="{FF2B5EF4-FFF2-40B4-BE49-F238E27FC236}">
                <a16:creationId xmlns:a16="http://schemas.microsoft.com/office/drawing/2014/main" id="{392D7FFE-F35E-4A45-A9D7-9F7250854F0A}"/>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E00722B6-D34A-4BBA-A911-879683B5FCB0}"/>
              </a:ext>
            </a:extLst>
          </p:cNvPr>
          <p:cNvSpPr>
            <a:spLocks noGrp="1"/>
          </p:cNvSpPr>
          <p:nvPr>
            <p:ph type="sldNum" sz="quarter" idx="12"/>
          </p:nvPr>
        </p:nvSpPr>
        <p:spPr/>
        <p:txBody>
          <a:bodyPr/>
          <a:lstStyle/>
          <a:p>
            <a:fld id="{0EF14AF3-4D7E-4058-9B53-040F1A3C2CE1}" type="slidenum">
              <a:rPr lang="da-DK" smtClean="0"/>
              <a:t>‹nr.›</a:t>
            </a:fld>
            <a:endParaRPr lang="da-DK"/>
          </a:p>
        </p:txBody>
      </p:sp>
    </p:spTree>
    <p:extLst>
      <p:ext uri="{BB962C8B-B14F-4D97-AF65-F5344CB8AC3E}">
        <p14:creationId xmlns:p14="http://schemas.microsoft.com/office/powerpoint/2010/main" val="19874533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Brugerdefineret layout">
    <p:spTree>
      <p:nvGrpSpPr>
        <p:cNvPr id="1" name=""/>
        <p:cNvGrpSpPr/>
        <p:nvPr/>
      </p:nvGrpSpPr>
      <p:grpSpPr>
        <a:xfrm>
          <a:off x="0" y="0"/>
          <a:ext cx="0" cy="0"/>
          <a:chOff x="0" y="0"/>
          <a:chExt cx="0" cy="0"/>
        </a:xfrm>
      </p:grpSpPr>
      <p:pic>
        <p:nvPicPr>
          <p:cNvPr id="3" name="Billede 2" descr="logo_højre_top.jpg"/>
          <p:cNvPicPr>
            <a:picLocks noChangeAspect="1"/>
          </p:cNvPicPr>
          <p:nvPr userDrawn="1"/>
        </p:nvPicPr>
        <p:blipFill rotWithShape="1">
          <a:blip r:embed="rId2">
            <a:extLst>
              <a:ext uri="{28A0092B-C50C-407E-A947-70E740481C1C}">
                <a14:useLocalDpi xmlns:a14="http://schemas.microsoft.com/office/drawing/2010/main" val="0"/>
              </a:ext>
            </a:extLst>
          </a:blip>
          <a:srcRect l="78796" b="63235"/>
          <a:stretch/>
        </p:blipFill>
        <p:spPr>
          <a:xfrm>
            <a:off x="9606843" y="0"/>
            <a:ext cx="2585156" cy="2514600"/>
          </a:xfrm>
          <a:prstGeom prst="rect">
            <a:avLst/>
          </a:prstGeom>
        </p:spPr>
      </p:pic>
      <p:pic>
        <p:nvPicPr>
          <p:cNvPr id="4" name="Billede 3" descr="PPT_grafik_logo.png"/>
          <p:cNvPicPr>
            <a:picLocks noChangeAspect="1"/>
          </p:cNvPicPr>
          <p:nvPr userDrawn="1"/>
        </p:nvPicPr>
        <p:blipFill rotWithShape="1">
          <a:blip r:embed="rId3">
            <a:extLst>
              <a:ext uri="{28A0092B-C50C-407E-A947-70E740481C1C}">
                <a14:useLocalDpi xmlns:a14="http://schemas.microsoft.com/office/drawing/2010/main" val="0"/>
              </a:ext>
            </a:extLst>
          </a:blip>
          <a:srcRect l="85108" t="85207"/>
          <a:stretch/>
        </p:blipFill>
        <p:spPr>
          <a:xfrm>
            <a:off x="10376371" y="5842000"/>
            <a:ext cx="1815629" cy="1011824"/>
          </a:xfrm>
          <a:prstGeom prst="rect">
            <a:avLst/>
          </a:prstGeom>
        </p:spPr>
      </p:pic>
      <p:sp>
        <p:nvSpPr>
          <p:cNvPr id="5" name="Pladsholder til titel 1"/>
          <p:cNvSpPr>
            <a:spLocks noGrp="1"/>
          </p:cNvSpPr>
          <p:nvPr>
            <p:ph type="title"/>
          </p:nvPr>
        </p:nvSpPr>
        <p:spPr>
          <a:xfrm>
            <a:off x="912000" y="1008001"/>
            <a:ext cx="10331451" cy="740305"/>
          </a:xfrm>
          <a:prstGeom prst="rect">
            <a:avLst/>
          </a:prstGeom>
        </p:spPr>
        <p:txBody>
          <a:bodyPr vert="horz" lIns="0" tIns="0" rIns="0" bIns="0" rtlCol="0" anchor="t" anchorCtr="0">
            <a:noAutofit/>
          </a:bodyPr>
          <a:lstStyle>
            <a:lvl1pPr>
              <a:defRPr sz="2600" b="1" i="0">
                <a:latin typeface="Verdana"/>
                <a:cs typeface="Verdana"/>
              </a:defRPr>
            </a:lvl1pPr>
          </a:lstStyle>
          <a:p>
            <a:r>
              <a:rPr lang="da-DK"/>
              <a:t>Klik for at redigere titeltypografien i masteren</a:t>
            </a:r>
          </a:p>
        </p:txBody>
      </p:sp>
      <p:sp>
        <p:nvSpPr>
          <p:cNvPr id="6" name="Pladsholder til tekst 12"/>
          <p:cNvSpPr>
            <a:spLocks noGrp="1"/>
          </p:cNvSpPr>
          <p:nvPr>
            <p:ph type="body" sz="quarter" idx="10"/>
          </p:nvPr>
        </p:nvSpPr>
        <p:spPr>
          <a:xfrm>
            <a:off x="912286" y="2371726"/>
            <a:ext cx="4788604" cy="1573742"/>
          </a:xfrm>
          <a:noFill/>
        </p:spPr>
        <p:txBody>
          <a:bodyPr lIns="108000" tIns="108000" rIns="108000" bIns="108000">
            <a:no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tekst 12"/>
          <p:cNvSpPr>
            <a:spLocks noGrp="1"/>
          </p:cNvSpPr>
          <p:nvPr>
            <p:ph type="body" sz="quarter" idx="11"/>
          </p:nvPr>
        </p:nvSpPr>
        <p:spPr>
          <a:xfrm>
            <a:off x="5949245" y="2371726"/>
            <a:ext cx="4765321" cy="1573742"/>
          </a:xfrm>
          <a:noFill/>
        </p:spPr>
        <p:txBody>
          <a:bodyPr lIns="108000" tIns="108000" rIns="108000" bIns="108000">
            <a:no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8" name="Pladsholder til tekst 12"/>
          <p:cNvSpPr>
            <a:spLocks noGrp="1"/>
          </p:cNvSpPr>
          <p:nvPr>
            <p:ph type="body" sz="quarter" idx="12"/>
          </p:nvPr>
        </p:nvSpPr>
        <p:spPr>
          <a:xfrm>
            <a:off x="912286" y="4115609"/>
            <a:ext cx="4788604" cy="1551766"/>
          </a:xfrm>
          <a:noFill/>
        </p:spPr>
        <p:txBody>
          <a:bodyPr lIns="108000" tIns="108000" rIns="108000" bIns="108000">
            <a:no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9" name="Pladsholder til tekst 12"/>
          <p:cNvSpPr>
            <a:spLocks noGrp="1"/>
          </p:cNvSpPr>
          <p:nvPr>
            <p:ph type="body" sz="quarter" idx="13"/>
          </p:nvPr>
        </p:nvSpPr>
        <p:spPr>
          <a:xfrm>
            <a:off x="5949245" y="4115609"/>
            <a:ext cx="4765321" cy="1551766"/>
          </a:xfrm>
          <a:noFill/>
        </p:spPr>
        <p:txBody>
          <a:bodyPr lIns="108000" tIns="108000" rIns="108000" bIns="108000">
            <a:no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12405386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Breaker med logo">
    <p:spTree>
      <p:nvGrpSpPr>
        <p:cNvPr id="1" name=""/>
        <p:cNvGrpSpPr/>
        <p:nvPr/>
      </p:nvGrpSpPr>
      <p:grpSpPr>
        <a:xfrm>
          <a:off x="0" y="0"/>
          <a:ext cx="0" cy="0"/>
          <a:chOff x="0" y="0"/>
          <a:chExt cx="0" cy="0"/>
        </a:xfrm>
      </p:grpSpPr>
      <p:pic>
        <p:nvPicPr>
          <p:cNvPr id="8" name="Billed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224599" cy="6857999"/>
          </a:xfrm>
          <a:prstGeom prst="rect">
            <a:avLst/>
          </a:prstGeom>
        </p:spPr>
      </p:pic>
    </p:spTree>
    <p:extLst>
      <p:ext uri="{BB962C8B-B14F-4D97-AF65-F5344CB8AC3E}">
        <p14:creationId xmlns:p14="http://schemas.microsoft.com/office/powerpoint/2010/main" val="28815255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 tekstboks klar">
    <p:spTree>
      <p:nvGrpSpPr>
        <p:cNvPr id="1" name=""/>
        <p:cNvGrpSpPr/>
        <p:nvPr/>
      </p:nvGrpSpPr>
      <p:grpSpPr>
        <a:xfrm>
          <a:off x="0" y="0"/>
          <a:ext cx="0" cy="0"/>
          <a:chOff x="0" y="0"/>
          <a:chExt cx="0" cy="0"/>
        </a:xfrm>
      </p:grpSpPr>
      <p:pic>
        <p:nvPicPr>
          <p:cNvPr id="3" name="Billede 2" descr="logo_højre_top.jpg"/>
          <p:cNvPicPr>
            <a:picLocks noChangeAspect="1"/>
          </p:cNvPicPr>
          <p:nvPr userDrawn="1"/>
        </p:nvPicPr>
        <p:blipFill rotWithShape="1">
          <a:blip r:embed="rId2">
            <a:extLst>
              <a:ext uri="{28A0092B-C50C-407E-A947-70E740481C1C}">
                <a14:useLocalDpi xmlns:a14="http://schemas.microsoft.com/office/drawing/2010/main" val="0"/>
              </a:ext>
            </a:extLst>
          </a:blip>
          <a:srcRect l="78796" b="63235"/>
          <a:stretch/>
        </p:blipFill>
        <p:spPr>
          <a:xfrm>
            <a:off x="9606843" y="0"/>
            <a:ext cx="2585156" cy="2514600"/>
          </a:xfrm>
          <a:prstGeom prst="rect">
            <a:avLst/>
          </a:prstGeom>
        </p:spPr>
      </p:pic>
      <p:pic>
        <p:nvPicPr>
          <p:cNvPr id="4" name="Billede 3" descr="PPT_grafik_logo.png"/>
          <p:cNvPicPr>
            <a:picLocks noChangeAspect="1"/>
          </p:cNvPicPr>
          <p:nvPr userDrawn="1"/>
        </p:nvPicPr>
        <p:blipFill rotWithShape="1">
          <a:blip r:embed="rId3">
            <a:extLst>
              <a:ext uri="{28A0092B-C50C-407E-A947-70E740481C1C}">
                <a14:useLocalDpi xmlns:a14="http://schemas.microsoft.com/office/drawing/2010/main" val="0"/>
              </a:ext>
            </a:extLst>
          </a:blip>
          <a:srcRect l="85108" t="85207"/>
          <a:stretch/>
        </p:blipFill>
        <p:spPr>
          <a:xfrm>
            <a:off x="10376371" y="5842000"/>
            <a:ext cx="1815629" cy="1011824"/>
          </a:xfrm>
          <a:prstGeom prst="rect">
            <a:avLst/>
          </a:prstGeom>
        </p:spPr>
      </p:pic>
      <p:sp>
        <p:nvSpPr>
          <p:cNvPr id="5" name="Pladsholder til titel 1"/>
          <p:cNvSpPr>
            <a:spLocks noGrp="1"/>
          </p:cNvSpPr>
          <p:nvPr>
            <p:ph type="title"/>
          </p:nvPr>
        </p:nvSpPr>
        <p:spPr>
          <a:xfrm>
            <a:off x="912000" y="1008001"/>
            <a:ext cx="10331451" cy="740305"/>
          </a:xfrm>
          <a:prstGeom prst="rect">
            <a:avLst/>
          </a:prstGeom>
        </p:spPr>
        <p:txBody>
          <a:bodyPr vert="horz" lIns="0" tIns="0" rIns="0" bIns="0" rtlCol="0" anchor="t" anchorCtr="0">
            <a:noAutofit/>
          </a:bodyPr>
          <a:lstStyle>
            <a:lvl1pPr>
              <a:defRPr sz="2200" b="1" i="0">
                <a:solidFill>
                  <a:schemeClr val="tx1"/>
                </a:solidFill>
                <a:latin typeface="Verdana"/>
                <a:cs typeface="Verdana"/>
              </a:defRPr>
            </a:lvl1pPr>
          </a:lstStyle>
          <a:p>
            <a:r>
              <a:rPr lang="da-DK"/>
              <a:t>Klik for at redigere i master</a:t>
            </a:r>
          </a:p>
        </p:txBody>
      </p:sp>
      <p:sp>
        <p:nvSpPr>
          <p:cNvPr id="6" name="Pladsholder til tekst 12"/>
          <p:cNvSpPr>
            <a:spLocks noGrp="1"/>
          </p:cNvSpPr>
          <p:nvPr>
            <p:ph type="body" sz="quarter" idx="10"/>
          </p:nvPr>
        </p:nvSpPr>
        <p:spPr>
          <a:xfrm>
            <a:off x="912284" y="2371724"/>
            <a:ext cx="9802283" cy="3295652"/>
          </a:xfrm>
          <a:noFill/>
        </p:spPr>
        <p:txBody>
          <a:bodyPr lIns="108000" tIns="108000" rIns="108000" bIns="108000">
            <a:norm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846446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3FBB1F-3F8C-4CAD-BA2A-D7F25BB377D0}"/>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BCD78483-2534-4A78-A551-C5D7D7EC4A4E}"/>
              </a:ext>
            </a:extLst>
          </p:cNvPr>
          <p:cNvSpPr>
            <a:spLocks noGrp="1"/>
          </p:cNvSpPr>
          <p:nvPr>
            <p:ph idx="1"/>
          </p:nvPr>
        </p:nvSpPr>
        <p:spPr>
          <a:xfrm>
            <a:off x="838200" y="1847850"/>
            <a:ext cx="10515600" cy="435133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521215C-C8BB-4432-8AD7-C26E3950BFD8}"/>
              </a:ext>
            </a:extLst>
          </p:cNvPr>
          <p:cNvSpPr>
            <a:spLocks noGrp="1"/>
          </p:cNvSpPr>
          <p:nvPr>
            <p:ph type="dt" sz="half" idx="10"/>
          </p:nvPr>
        </p:nvSpPr>
        <p:spPr/>
        <p:txBody>
          <a:bodyPr/>
          <a:lstStyle/>
          <a:p>
            <a:fld id="{EB9B474E-6824-4475-9990-4148092FEB23}" type="datetimeFigureOut">
              <a:rPr lang="da-DK" smtClean="0"/>
              <a:t>26-09-2023</a:t>
            </a:fld>
            <a:endParaRPr lang="da-DK"/>
          </a:p>
        </p:txBody>
      </p:sp>
      <p:sp>
        <p:nvSpPr>
          <p:cNvPr id="5" name="Pladsholder til sidefod 4">
            <a:extLst>
              <a:ext uri="{FF2B5EF4-FFF2-40B4-BE49-F238E27FC236}">
                <a16:creationId xmlns:a16="http://schemas.microsoft.com/office/drawing/2014/main" id="{12F83743-AB44-4C00-A0EB-1F1B605DB468}"/>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A924DFE-7FB4-4FA6-836C-31C3C46A3E10}"/>
              </a:ext>
            </a:extLst>
          </p:cNvPr>
          <p:cNvSpPr>
            <a:spLocks noGrp="1"/>
          </p:cNvSpPr>
          <p:nvPr>
            <p:ph type="sldNum" sz="quarter" idx="12"/>
          </p:nvPr>
        </p:nvSpPr>
        <p:spPr/>
        <p:txBody>
          <a:bodyPr/>
          <a:lstStyle/>
          <a:p>
            <a:fld id="{0EF14AF3-4D7E-4058-9B53-040F1A3C2CE1}" type="slidenum">
              <a:rPr lang="da-DK" smtClean="0"/>
              <a:t>‹nr.›</a:t>
            </a:fld>
            <a:endParaRPr lang="da-DK"/>
          </a:p>
        </p:txBody>
      </p:sp>
    </p:spTree>
    <p:extLst>
      <p:ext uri="{BB962C8B-B14F-4D97-AF65-F5344CB8AC3E}">
        <p14:creationId xmlns:p14="http://schemas.microsoft.com/office/powerpoint/2010/main" val="34614271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pic>
        <p:nvPicPr>
          <p:cNvPr id="3" name="Billede 2" descr="logo_højre_top.jpg"/>
          <p:cNvPicPr>
            <a:picLocks noChangeAspect="1"/>
          </p:cNvPicPr>
          <p:nvPr userDrawn="1"/>
        </p:nvPicPr>
        <p:blipFill rotWithShape="1">
          <a:blip r:embed="rId2">
            <a:extLst>
              <a:ext uri="{28A0092B-C50C-407E-A947-70E740481C1C}">
                <a14:useLocalDpi xmlns:a14="http://schemas.microsoft.com/office/drawing/2010/main" val="0"/>
              </a:ext>
            </a:extLst>
          </a:blip>
          <a:srcRect l="78796" b="63235"/>
          <a:stretch/>
        </p:blipFill>
        <p:spPr>
          <a:xfrm>
            <a:off x="9606843" y="0"/>
            <a:ext cx="2585156" cy="2514600"/>
          </a:xfrm>
          <a:prstGeom prst="rect">
            <a:avLst/>
          </a:prstGeom>
        </p:spPr>
      </p:pic>
      <p:pic>
        <p:nvPicPr>
          <p:cNvPr id="4" name="Billede 3" descr="PPT_grafik_logo.png"/>
          <p:cNvPicPr>
            <a:picLocks noChangeAspect="1"/>
          </p:cNvPicPr>
          <p:nvPr userDrawn="1"/>
        </p:nvPicPr>
        <p:blipFill rotWithShape="1">
          <a:blip r:embed="rId3">
            <a:extLst>
              <a:ext uri="{28A0092B-C50C-407E-A947-70E740481C1C}">
                <a14:useLocalDpi xmlns:a14="http://schemas.microsoft.com/office/drawing/2010/main" val="0"/>
              </a:ext>
            </a:extLst>
          </a:blip>
          <a:srcRect l="85108" t="85207"/>
          <a:stretch/>
        </p:blipFill>
        <p:spPr>
          <a:xfrm>
            <a:off x="10376371" y="5842000"/>
            <a:ext cx="1815629" cy="1011824"/>
          </a:xfrm>
          <a:prstGeom prst="rect">
            <a:avLst/>
          </a:prstGeom>
        </p:spPr>
      </p:pic>
      <p:sp>
        <p:nvSpPr>
          <p:cNvPr id="5" name="Pladsholder til titel 1"/>
          <p:cNvSpPr>
            <a:spLocks noGrp="1"/>
          </p:cNvSpPr>
          <p:nvPr>
            <p:ph type="title"/>
          </p:nvPr>
        </p:nvSpPr>
        <p:spPr>
          <a:xfrm>
            <a:off x="912000" y="1008001"/>
            <a:ext cx="10331451" cy="740305"/>
          </a:xfrm>
          <a:prstGeom prst="rect">
            <a:avLst/>
          </a:prstGeom>
        </p:spPr>
        <p:txBody>
          <a:bodyPr vert="horz" lIns="0" tIns="0" rIns="0" bIns="0" rtlCol="0" anchor="t" anchorCtr="0">
            <a:noAutofit/>
          </a:bodyPr>
          <a:lstStyle>
            <a:lvl1pPr>
              <a:defRPr sz="2200" b="1" i="0">
                <a:solidFill>
                  <a:schemeClr val="tx1"/>
                </a:solidFill>
                <a:latin typeface="Verdana"/>
                <a:cs typeface="Verdana"/>
              </a:defRPr>
            </a:lvl1pPr>
          </a:lstStyle>
          <a:p>
            <a:r>
              <a:rPr lang="da-DK"/>
              <a:t>Klik for at redigere i master</a:t>
            </a:r>
          </a:p>
        </p:txBody>
      </p:sp>
      <p:sp>
        <p:nvSpPr>
          <p:cNvPr id="6" name="Pladsholder til tekst 12"/>
          <p:cNvSpPr>
            <a:spLocks noGrp="1"/>
          </p:cNvSpPr>
          <p:nvPr>
            <p:ph type="body" sz="quarter" idx="10"/>
          </p:nvPr>
        </p:nvSpPr>
        <p:spPr>
          <a:xfrm>
            <a:off x="912284" y="2371724"/>
            <a:ext cx="9802283" cy="3295652"/>
          </a:xfrm>
          <a:noFill/>
        </p:spPr>
        <p:txBody>
          <a:bodyPr lIns="108000" tIns="108000" rIns="108000" bIns="108000">
            <a:norm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1328962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083" y="1243955"/>
            <a:ext cx="11607551" cy="4933008"/>
          </a:xfrm>
        </p:spPr>
        <p:txBody>
          <a:bodyPr/>
          <a:lstStyle>
            <a:lvl1pPr marL="334566" indent="-334566">
              <a:buFont typeface="Wingdings 3" panose="05040102010807070707" pitchFamily="18" charset="2"/>
              <a:buChar char="u"/>
              <a:defRPr>
                <a:solidFill>
                  <a:srgbClr val="004377"/>
                </a:solidFill>
                <a:latin typeface="Verdana" panose="020B0604030504040204" pitchFamily="34" charset="0"/>
                <a:ea typeface="Verdana" panose="020B0604030504040204" pitchFamily="34" charset="0"/>
                <a:cs typeface="Verdana" panose="020B0604030504040204" pitchFamily="34" charset="0"/>
              </a:defRPr>
            </a:lvl1pPr>
            <a:lvl2pPr marL="671513" indent="-328613">
              <a:buFont typeface="Wingdings 3" panose="05040102010807070707" pitchFamily="18" charset="2"/>
              <a:buChar char="u"/>
              <a:defRPr>
                <a:solidFill>
                  <a:srgbClr val="004377"/>
                </a:solidFill>
                <a:latin typeface="Verdana" panose="020B0604030504040204" pitchFamily="34" charset="0"/>
                <a:ea typeface="Verdana" panose="020B0604030504040204" pitchFamily="34" charset="0"/>
                <a:cs typeface="Verdana" panose="020B0604030504040204" pitchFamily="34" charset="0"/>
              </a:defRPr>
            </a:lvl2pPr>
            <a:lvl3pPr marL="942975" indent="-257175">
              <a:buFont typeface="Wingdings 3" panose="05040102010807070707" pitchFamily="18" charset="2"/>
              <a:buChar char="u"/>
              <a:defRPr>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3pPr>
            <a:lvl4pPr marL="1200150" indent="-171450">
              <a:buFont typeface="Wingdings 3" panose="05040102010807070707" pitchFamily="18" charset="2"/>
              <a:buChar char="u"/>
              <a:defRPr>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defRPr>
            </a:lvl4pPr>
            <a:lvl5pPr marL="1543050" indent="-171450">
              <a:buFont typeface="Wingdings 3" panose="05040102010807070707" pitchFamily="18" charset="2"/>
              <a:buChar char="u"/>
              <a:defRPr>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p:txBody>
      </p:sp>
      <p:sp>
        <p:nvSpPr>
          <p:cNvPr id="10" name="Title 9">
            <a:extLst>
              <a:ext uri="{FF2B5EF4-FFF2-40B4-BE49-F238E27FC236}">
                <a16:creationId xmlns:a16="http://schemas.microsoft.com/office/drawing/2014/main" id="{A1816FAD-DD62-46B7-A333-4EB7DCA1FF9A}"/>
              </a:ext>
            </a:extLst>
          </p:cNvPr>
          <p:cNvSpPr>
            <a:spLocks noGrp="1"/>
          </p:cNvSpPr>
          <p:nvPr>
            <p:ph type="title"/>
          </p:nvPr>
        </p:nvSpPr>
        <p:spPr/>
        <p:txBody>
          <a:bodyPr/>
          <a:lstStyle/>
          <a:p>
            <a:r>
              <a:rPr lang="en-US"/>
              <a:t>Click to edit Master title style</a:t>
            </a:r>
            <a:endParaRPr lang="en-BE"/>
          </a:p>
        </p:txBody>
      </p:sp>
      <p:sp>
        <p:nvSpPr>
          <p:cNvPr id="11" name="Date Placeholder 10">
            <a:extLst>
              <a:ext uri="{FF2B5EF4-FFF2-40B4-BE49-F238E27FC236}">
                <a16:creationId xmlns:a16="http://schemas.microsoft.com/office/drawing/2014/main" id="{824B5184-DA75-4D0E-BAED-F642597F8149}"/>
              </a:ext>
            </a:extLst>
          </p:cNvPr>
          <p:cNvSpPr>
            <a:spLocks noGrp="1"/>
          </p:cNvSpPr>
          <p:nvPr>
            <p:ph type="dt" sz="half" idx="10"/>
          </p:nvPr>
        </p:nvSpPr>
        <p:spPr/>
        <p:txBody>
          <a:bodyPr/>
          <a:lstStyle>
            <a:lvl1pPr>
              <a:defRPr/>
            </a:lvl1pPr>
          </a:lstStyle>
          <a:p>
            <a:r>
              <a:rPr lang="en-US"/>
              <a:t>25 March 2020</a:t>
            </a:r>
            <a:endParaRPr lang="en-GB"/>
          </a:p>
        </p:txBody>
      </p:sp>
      <p:sp>
        <p:nvSpPr>
          <p:cNvPr id="12" name="Footer Placeholder 11">
            <a:extLst>
              <a:ext uri="{FF2B5EF4-FFF2-40B4-BE49-F238E27FC236}">
                <a16:creationId xmlns:a16="http://schemas.microsoft.com/office/drawing/2014/main" id="{02C5C619-01A2-471A-8298-79E0114A3BC3}"/>
              </a:ext>
            </a:extLst>
          </p:cNvPr>
          <p:cNvSpPr>
            <a:spLocks noGrp="1"/>
          </p:cNvSpPr>
          <p:nvPr>
            <p:ph type="ftr" sz="quarter" idx="11"/>
          </p:nvPr>
        </p:nvSpPr>
        <p:spPr/>
        <p:txBody>
          <a:bodyPr/>
          <a:lstStyle>
            <a:lvl1pPr>
              <a:defRPr/>
            </a:lvl1pPr>
          </a:lstStyle>
          <a:p>
            <a:r>
              <a:rPr lang="en-GB"/>
              <a:t>Common Session CAs meeting</a:t>
            </a:r>
          </a:p>
        </p:txBody>
      </p:sp>
      <p:sp>
        <p:nvSpPr>
          <p:cNvPr id="13" name="Slide Number Placeholder 12">
            <a:extLst>
              <a:ext uri="{FF2B5EF4-FFF2-40B4-BE49-F238E27FC236}">
                <a16:creationId xmlns:a16="http://schemas.microsoft.com/office/drawing/2014/main" id="{6989A345-8634-4AF2-B3EC-857F298CC3D2}"/>
              </a:ext>
            </a:extLst>
          </p:cNvPr>
          <p:cNvSpPr>
            <a:spLocks noGrp="1"/>
          </p:cNvSpPr>
          <p:nvPr>
            <p:ph type="sldNum" sz="quarter" idx="12"/>
          </p:nvPr>
        </p:nvSpPr>
        <p:spPr/>
        <p:txBody>
          <a:bodyPr/>
          <a:lstStyle/>
          <a:p>
            <a:fld id="{1E0195ED-8849-425B-853E-36B7CC572174}" type="slidenum">
              <a:rPr lang="en-GB" smtClean="0"/>
              <a:pPr/>
              <a:t>‹nr.›</a:t>
            </a:fld>
            <a:endParaRPr lang="en-GB"/>
          </a:p>
        </p:txBody>
      </p:sp>
    </p:spTree>
    <p:extLst>
      <p:ext uri="{BB962C8B-B14F-4D97-AF65-F5344CB8AC3E}">
        <p14:creationId xmlns:p14="http://schemas.microsoft.com/office/powerpoint/2010/main" val="20160911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 tekstboks klar">
    <p:spTree>
      <p:nvGrpSpPr>
        <p:cNvPr id="1" name=""/>
        <p:cNvGrpSpPr/>
        <p:nvPr/>
      </p:nvGrpSpPr>
      <p:grpSpPr>
        <a:xfrm>
          <a:off x="0" y="0"/>
          <a:ext cx="0" cy="0"/>
          <a:chOff x="0" y="0"/>
          <a:chExt cx="0" cy="0"/>
        </a:xfrm>
      </p:grpSpPr>
      <p:pic>
        <p:nvPicPr>
          <p:cNvPr id="3" name="Billede 2" descr="logo_højre_top.jpg"/>
          <p:cNvPicPr>
            <a:picLocks noChangeAspect="1"/>
          </p:cNvPicPr>
          <p:nvPr userDrawn="1"/>
        </p:nvPicPr>
        <p:blipFill rotWithShape="1">
          <a:blip r:embed="rId2">
            <a:extLst>
              <a:ext uri="{28A0092B-C50C-407E-A947-70E740481C1C}">
                <a14:useLocalDpi xmlns:a14="http://schemas.microsoft.com/office/drawing/2010/main" val="0"/>
              </a:ext>
            </a:extLst>
          </a:blip>
          <a:srcRect l="78796" b="63235"/>
          <a:stretch/>
        </p:blipFill>
        <p:spPr>
          <a:xfrm>
            <a:off x="9606843" y="0"/>
            <a:ext cx="2585156" cy="2514600"/>
          </a:xfrm>
          <a:prstGeom prst="rect">
            <a:avLst/>
          </a:prstGeom>
        </p:spPr>
      </p:pic>
      <p:pic>
        <p:nvPicPr>
          <p:cNvPr id="4" name="Billede 3" descr="PPT_grafik_logo.png"/>
          <p:cNvPicPr>
            <a:picLocks noChangeAspect="1"/>
          </p:cNvPicPr>
          <p:nvPr userDrawn="1"/>
        </p:nvPicPr>
        <p:blipFill rotWithShape="1">
          <a:blip r:embed="rId3">
            <a:extLst>
              <a:ext uri="{28A0092B-C50C-407E-A947-70E740481C1C}">
                <a14:useLocalDpi xmlns:a14="http://schemas.microsoft.com/office/drawing/2010/main" val="0"/>
              </a:ext>
            </a:extLst>
          </a:blip>
          <a:srcRect l="85108" t="85207"/>
          <a:stretch/>
        </p:blipFill>
        <p:spPr>
          <a:xfrm>
            <a:off x="10376371" y="5842000"/>
            <a:ext cx="1815629" cy="1011824"/>
          </a:xfrm>
          <a:prstGeom prst="rect">
            <a:avLst/>
          </a:prstGeom>
        </p:spPr>
      </p:pic>
      <p:sp>
        <p:nvSpPr>
          <p:cNvPr id="5" name="Pladsholder til titel 1"/>
          <p:cNvSpPr>
            <a:spLocks noGrp="1"/>
          </p:cNvSpPr>
          <p:nvPr>
            <p:ph type="title"/>
          </p:nvPr>
        </p:nvSpPr>
        <p:spPr>
          <a:xfrm>
            <a:off x="912000" y="1008001"/>
            <a:ext cx="10331451" cy="740305"/>
          </a:xfrm>
          <a:prstGeom prst="rect">
            <a:avLst/>
          </a:prstGeom>
        </p:spPr>
        <p:txBody>
          <a:bodyPr vert="horz" lIns="0" tIns="0" rIns="0" bIns="0" rtlCol="0" anchor="t" anchorCtr="0">
            <a:noAutofit/>
          </a:bodyPr>
          <a:lstStyle>
            <a:lvl1pPr>
              <a:defRPr sz="2200" b="1" i="0">
                <a:solidFill>
                  <a:schemeClr val="tx1"/>
                </a:solidFill>
                <a:latin typeface="Verdana"/>
                <a:cs typeface="Verdana"/>
              </a:defRPr>
            </a:lvl1pPr>
          </a:lstStyle>
          <a:p>
            <a:r>
              <a:rPr lang="da-DK"/>
              <a:t>Klik for at redigere i master</a:t>
            </a:r>
          </a:p>
        </p:txBody>
      </p:sp>
      <p:sp>
        <p:nvSpPr>
          <p:cNvPr id="6" name="Pladsholder til tekst 12"/>
          <p:cNvSpPr>
            <a:spLocks noGrp="1"/>
          </p:cNvSpPr>
          <p:nvPr>
            <p:ph type="body" sz="quarter" idx="10"/>
          </p:nvPr>
        </p:nvSpPr>
        <p:spPr>
          <a:xfrm>
            <a:off x="912284" y="2371724"/>
            <a:ext cx="9802283" cy="3295652"/>
          </a:xfrm>
          <a:noFill/>
        </p:spPr>
        <p:txBody>
          <a:bodyPr lIns="108000" tIns="108000" rIns="108000" bIns="108000">
            <a:norm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1953901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6686598E-AE6C-4481-9E30-CC2F5775B1F3}"/>
              </a:ext>
            </a:extLst>
          </p:cNvPr>
          <p:cNvSpPr>
            <a:spLocks noGrp="1"/>
          </p:cNvSpPr>
          <p:nvPr>
            <p:ph type="dt" sz="half" idx="10"/>
          </p:nvPr>
        </p:nvSpPr>
        <p:spPr/>
        <p:txBody>
          <a:bodyPr/>
          <a:lstStyle/>
          <a:p>
            <a:fld id="{EB9B474E-6824-4475-9990-4148092FEB23}" type="datetimeFigureOut">
              <a:rPr lang="da-DK" smtClean="0"/>
              <a:t>26-09-2023</a:t>
            </a:fld>
            <a:endParaRPr lang="da-DK"/>
          </a:p>
        </p:txBody>
      </p:sp>
      <p:sp>
        <p:nvSpPr>
          <p:cNvPr id="3" name="Pladsholder til sidefod 2">
            <a:extLst>
              <a:ext uri="{FF2B5EF4-FFF2-40B4-BE49-F238E27FC236}">
                <a16:creationId xmlns:a16="http://schemas.microsoft.com/office/drawing/2014/main" id="{90BAD452-E368-44E0-8093-AA6F6D0EBE48}"/>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1A2D224B-8986-4E3F-8D4A-59C4EA85DC26}"/>
              </a:ext>
            </a:extLst>
          </p:cNvPr>
          <p:cNvSpPr>
            <a:spLocks noGrp="1"/>
          </p:cNvSpPr>
          <p:nvPr>
            <p:ph type="sldNum" sz="quarter" idx="12"/>
          </p:nvPr>
        </p:nvSpPr>
        <p:spPr/>
        <p:txBody>
          <a:bodyPr/>
          <a:lstStyle/>
          <a:p>
            <a:fld id="{0EF14AF3-4D7E-4058-9B53-040F1A3C2CE1}" type="slidenum">
              <a:rPr lang="da-DK" smtClean="0"/>
              <a:t>‹nr.›</a:t>
            </a:fld>
            <a:endParaRPr lang="da-DK"/>
          </a:p>
        </p:txBody>
      </p:sp>
    </p:spTree>
    <p:extLst>
      <p:ext uri="{BB962C8B-B14F-4D97-AF65-F5344CB8AC3E}">
        <p14:creationId xmlns:p14="http://schemas.microsoft.com/office/powerpoint/2010/main" val="1681725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07CF71-09E0-4B63-9559-B5B80B120FC4}"/>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217FBF76-469C-43A8-8948-CD5AB52E55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69AE3BB2-60C8-4BF7-AC3B-60F8AB2B19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Pladsholder til dato 4">
            <a:extLst>
              <a:ext uri="{FF2B5EF4-FFF2-40B4-BE49-F238E27FC236}">
                <a16:creationId xmlns:a16="http://schemas.microsoft.com/office/drawing/2014/main" id="{9BD28DEF-03D8-49E4-99D8-78A8249C488C}"/>
              </a:ext>
            </a:extLst>
          </p:cNvPr>
          <p:cNvSpPr>
            <a:spLocks noGrp="1"/>
          </p:cNvSpPr>
          <p:nvPr>
            <p:ph type="dt" sz="half" idx="10"/>
          </p:nvPr>
        </p:nvSpPr>
        <p:spPr/>
        <p:txBody>
          <a:bodyPr/>
          <a:lstStyle/>
          <a:p>
            <a:fld id="{EB9B474E-6824-4475-9990-4148092FEB23}" type="datetimeFigureOut">
              <a:rPr lang="da-DK" smtClean="0"/>
              <a:t>26-09-2023</a:t>
            </a:fld>
            <a:endParaRPr lang="da-DK"/>
          </a:p>
        </p:txBody>
      </p:sp>
      <p:sp>
        <p:nvSpPr>
          <p:cNvPr id="6" name="Pladsholder til sidefod 5">
            <a:extLst>
              <a:ext uri="{FF2B5EF4-FFF2-40B4-BE49-F238E27FC236}">
                <a16:creationId xmlns:a16="http://schemas.microsoft.com/office/drawing/2014/main" id="{8C97B1A3-1A95-4183-8874-C851C366CA75}"/>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79AA64C0-FA63-4A90-96BA-1AE61F82FC03}"/>
              </a:ext>
            </a:extLst>
          </p:cNvPr>
          <p:cNvSpPr>
            <a:spLocks noGrp="1"/>
          </p:cNvSpPr>
          <p:nvPr>
            <p:ph type="sldNum" sz="quarter" idx="12"/>
          </p:nvPr>
        </p:nvSpPr>
        <p:spPr/>
        <p:txBody>
          <a:bodyPr/>
          <a:lstStyle/>
          <a:p>
            <a:fld id="{0EF14AF3-4D7E-4058-9B53-040F1A3C2CE1}" type="slidenum">
              <a:rPr lang="da-DK" smtClean="0"/>
              <a:t>‹nr.›</a:t>
            </a:fld>
            <a:endParaRPr lang="da-DK"/>
          </a:p>
        </p:txBody>
      </p:sp>
      <p:pic>
        <p:nvPicPr>
          <p:cNvPr id="8" name="Billede 7" descr="PPT_grafik_logo.png">
            <a:extLst>
              <a:ext uri="{FF2B5EF4-FFF2-40B4-BE49-F238E27FC236}">
                <a16:creationId xmlns:a16="http://schemas.microsoft.com/office/drawing/2014/main" id="{01F8DA94-54F3-4CB1-A440-25B95754668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5108" t="85207"/>
          <a:stretch/>
        </p:blipFill>
        <p:spPr>
          <a:xfrm>
            <a:off x="10360886" y="5760745"/>
            <a:ext cx="1361722" cy="1011824"/>
          </a:xfrm>
          <a:prstGeom prst="rect">
            <a:avLst/>
          </a:prstGeom>
        </p:spPr>
      </p:pic>
    </p:spTree>
    <p:extLst>
      <p:ext uri="{BB962C8B-B14F-4D97-AF65-F5344CB8AC3E}">
        <p14:creationId xmlns:p14="http://schemas.microsoft.com/office/powerpoint/2010/main" val="1873604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CD2428-CB72-41B5-84C9-8D2F47EE3F7B}"/>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14C47425-69B5-4A60-8B52-F78094960A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E0A8955E-DC05-4C96-B8A7-3FA6A31070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Pladsholder til dato 4">
            <a:extLst>
              <a:ext uri="{FF2B5EF4-FFF2-40B4-BE49-F238E27FC236}">
                <a16:creationId xmlns:a16="http://schemas.microsoft.com/office/drawing/2014/main" id="{B084F9A4-85E4-4C59-BBAC-0BD77C0C8691}"/>
              </a:ext>
            </a:extLst>
          </p:cNvPr>
          <p:cNvSpPr>
            <a:spLocks noGrp="1"/>
          </p:cNvSpPr>
          <p:nvPr>
            <p:ph type="dt" sz="half" idx="10"/>
          </p:nvPr>
        </p:nvSpPr>
        <p:spPr/>
        <p:txBody>
          <a:bodyPr/>
          <a:lstStyle/>
          <a:p>
            <a:fld id="{EB9B474E-6824-4475-9990-4148092FEB23}" type="datetimeFigureOut">
              <a:rPr lang="da-DK" smtClean="0"/>
              <a:t>26-09-2023</a:t>
            </a:fld>
            <a:endParaRPr lang="da-DK"/>
          </a:p>
        </p:txBody>
      </p:sp>
      <p:sp>
        <p:nvSpPr>
          <p:cNvPr id="6" name="Pladsholder til sidefod 5">
            <a:extLst>
              <a:ext uri="{FF2B5EF4-FFF2-40B4-BE49-F238E27FC236}">
                <a16:creationId xmlns:a16="http://schemas.microsoft.com/office/drawing/2014/main" id="{1D2EBFD5-2CB8-4702-B95F-98997B453F38}"/>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9FCFF636-108E-462A-9554-1EEB55CD12E8}"/>
              </a:ext>
            </a:extLst>
          </p:cNvPr>
          <p:cNvSpPr>
            <a:spLocks noGrp="1"/>
          </p:cNvSpPr>
          <p:nvPr>
            <p:ph type="sldNum" sz="quarter" idx="12"/>
          </p:nvPr>
        </p:nvSpPr>
        <p:spPr/>
        <p:txBody>
          <a:bodyPr/>
          <a:lstStyle/>
          <a:p>
            <a:fld id="{0EF14AF3-4D7E-4058-9B53-040F1A3C2CE1}" type="slidenum">
              <a:rPr lang="da-DK" smtClean="0"/>
              <a:t>‹nr.›</a:t>
            </a:fld>
            <a:endParaRPr lang="da-DK"/>
          </a:p>
        </p:txBody>
      </p:sp>
    </p:spTree>
    <p:extLst>
      <p:ext uri="{BB962C8B-B14F-4D97-AF65-F5344CB8AC3E}">
        <p14:creationId xmlns:p14="http://schemas.microsoft.com/office/powerpoint/2010/main" val="84003647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9A974E61-92D8-445B-AD4B-96F1ED3A0A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94E63DBE-6DE3-4320-89BC-C1599F333B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63334469-B0C7-4B5C-9ADE-4522CD7981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9B474E-6824-4475-9990-4148092FEB23}" type="datetimeFigureOut">
              <a:rPr lang="da-DK" smtClean="0"/>
              <a:t>26-09-2023</a:t>
            </a:fld>
            <a:endParaRPr lang="da-DK"/>
          </a:p>
        </p:txBody>
      </p:sp>
      <p:sp>
        <p:nvSpPr>
          <p:cNvPr id="5" name="Pladsholder til sidefod 4">
            <a:extLst>
              <a:ext uri="{FF2B5EF4-FFF2-40B4-BE49-F238E27FC236}">
                <a16:creationId xmlns:a16="http://schemas.microsoft.com/office/drawing/2014/main" id="{F71AD9BC-66C7-4019-8B0A-DD4E087A6D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2A75A400-257D-4BF3-B02B-B5FF1B8E39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F14AF3-4D7E-4058-9B53-040F1A3C2CE1}" type="slidenum">
              <a:rPr lang="da-DK" smtClean="0"/>
              <a:t>‹nr.›</a:t>
            </a:fld>
            <a:endParaRPr lang="da-DK"/>
          </a:p>
        </p:txBody>
      </p:sp>
      <p:pic>
        <p:nvPicPr>
          <p:cNvPr id="8" name="Billede 7" descr="Dansk Standard_logo.jpg">
            <a:extLst>
              <a:ext uri="{FF2B5EF4-FFF2-40B4-BE49-F238E27FC236}">
                <a16:creationId xmlns:a16="http://schemas.microsoft.com/office/drawing/2014/main" id="{8055D0B6-9356-4E30-9A57-9AD8BCB7EA13}"/>
              </a:ext>
            </a:extLst>
          </p:cNvPr>
          <p:cNvPicPr>
            <a:picLocks noChangeAspect="1"/>
          </p:cNvPicPr>
          <p:nvPr userDrawn="1"/>
        </p:nvPicPr>
        <p:blipFill rotWithShape="1">
          <a:blip r:embed="rId52">
            <a:extLst>
              <a:ext uri="{28A0092B-C50C-407E-A947-70E740481C1C}">
                <a14:useLocalDpi xmlns:a14="http://schemas.microsoft.com/office/drawing/2010/main" val="0"/>
              </a:ext>
            </a:extLst>
          </a:blip>
          <a:srcRect l="85108" t="85227"/>
          <a:stretch/>
        </p:blipFill>
        <p:spPr>
          <a:xfrm>
            <a:off x="10597896" y="5735941"/>
            <a:ext cx="1444752" cy="1072021"/>
          </a:xfrm>
          <a:prstGeom prst="rect">
            <a:avLst/>
          </a:prstGeom>
        </p:spPr>
      </p:pic>
    </p:spTree>
    <p:extLst>
      <p:ext uri="{BB962C8B-B14F-4D97-AF65-F5344CB8AC3E}">
        <p14:creationId xmlns:p14="http://schemas.microsoft.com/office/powerpoint/2010/main" val="1587992637"/>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 id="2147483776" r:id="rId18"/>
    <p:sldLayoutId id="2147483777" r:id="rId19"/>
    <p:sldLayoutId id="2147483778" r:id="rId20"/>
    <p:sldLayoutId id="2147483779" r:id="rId21"/>
    <p:sldLayoutId id="2147483780" r:id="rId22"/>
    <p:sldLayoutId id="2147483781" r:id="rId23"/>
    <p:sldLayoutId id="2147483786" r:id="rId24"/>
    <p:sldLayoutId id="2147483787" r:id="rId25"/>
    <p:sldLayoutId id="2147483789" r:id="rId26"/>
    <p:sldLayoutId id="2147483790" r:id="rId27"/>
    <p:sldLayoutId id="2147483791" r:id="rId28"/>
    <p:sldLayoutId id="2147483792" r:id="rId29"/>
    <p:sldLayoutId id="2147483793" r:id="rId30"/>
    <p:sldLayoutId id="2147483794" r:id="rId31"/>
    <p:sldLayoutId id="2147483795" r:id="rId32"/>
    <p:sldLayoutId id="2147483747" r:id="rId33"/>
    <p:sldLayoutId id="2147483697" r:id="rId34"/>
    <p:sldLayoutId id="2147483685" r:id="rId35"/>
    <p:sldLayoutId id="2147483684" r:id="rId36"/>
    <p:sldLayoutId id="2147483686" r:id="rId37"/>
    <p:sldLayoutId id="2147483687" r:id="rId38"/>
    <p:sldLayoutId id="2147483688" r:id="rId39"/>
    <p:sldLayoutId id="2147483689" r:id="rId40"/>
    <p:sldLayoutId id="2147483692" r:id="rId41"/>
    <p:sldLayoutId id="2147483696" r:id="rId42"/>
    <p:sldLayoutId id="2147483699" r:id="rId43"/>
    <p:sldLayoutId id="2147483700" r:id="rId44"/>
    <p:sldLayoutId id="2147483701" r:id="rId45"/>
    <p:sldLayoutId id="2147483751" r:id="rId46"/>
    <p:sldLayoutId id="2147483750" r:id="rId47"/>
    <p:sldLayoutId id="2147483753" r:id="rId48"/>
    <p:sldLayoutId id="2147483754" r:id="rId49"/>
    <p:sldLayoutId id="2147483782" r:id="rId5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912284" y="1008001"/>
            <a:ext cx="10331451" cy="740305"/>
          </a:xfrm>
          <a:prstGeom prst="rect">
            <a:avLst/>
          </a:prstGeom>
        </p:spPr>
        <p:txBody>
          <a:bodyPr vert="horz" lIns="0" tIns="0" rIns="0" bIns="0" rtlCol="0" anchor="t" anchorCtr="0">
            <a:noAutofit/>
          </a:bodyPr>
          <a:lstStyle/>
          <a:p>
            <a:r>
              <a:rPr lang="da-DK"/>
              <a:t>Klik for at redigere i masteren</a:t>
            </a:r>
          </a:p>
        </p:txBody>
      </p:sp>
      <p:sp>
        <p:nvSpPr>
          <p:cNvPr id="3" name="Pladsholder til tekst 2"/>
          <p:cNvSpPr>
            <a:spLocks noGrp="1"/>
          </p:cNvSpPr>
          <p:nvPr>
            <p:ph type="body" idx="1"/>
          </p:nvPr>
        </p:nvSpPr>
        <p:spPr>
          <a:xfrm>
            <a:off x="912283" y="2808000"/>
            <a:ext cx="10331451" cy="3384266"/>
          </a:xfrm>
          <a:prstGeom prst="rect">
            <a:avLst/>
          </a:prstGeom>
        </p:spPr>
        <p:txBody>
          <a:bodyPr vert="horz" lIns="0" tIns="0" rIns="0" bIns="0" rtlCol="0">
            <a:no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214751284"/>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53" r:id="rId3"/>
    <p:sldLayoutId id="2147483654" r:id="rId4"/>
    <p:sldLayoutId id="2147483651" r:id="rId5"/>
    <p:sldLayoutId id="2147483661" r:id="rId6"/>
    <p:sldLayoutId id="2147483655" r:id="rId7"/>
    <p:sldLayoutId id="2147483662" r:id="rId8"/>
    <p:sldLayoutId id="2147483656" r:id="rId9"/>
    <p:sldLayoutId id="2147483663" r:id="rId10"/>
    <p:sldLayoutId id="2147483660" r:id="rId11"/>
    <p:sldLayoutId id="2147483664" r:id="rId12"/>
    <p:sldLayoutId id="2147483669" r:id="rId13"/>
  </p:sldLayoutIdLst>
  <p:txStyles>
    <p:titleStyle>
      <a:lvl1pPr algn="l" defTabSz="457200" rtl="0" eaLnBrk="1" latinLnBrk="0" hangingPunct="1">
        <a:spcBef>
          <a:spcPct val="0"/>
        </a:spcBef>
        <a:buNone/>
        <a:defRPr sz="2200" b="1" kern="1200" baseline="0">
          <a:solidFill>
            <a:schemeClr val="tx1"/>
          </a:solidFill>
          <a:latin typeface="Verdana"/>
          <a:ea typeface="+mj-ea"/>
          <a:cs typeface="Verdana"/>
        </a:defRPr>
      </a:lvl1pPr>
    </p:titleStyle>
    <p:bodyStyle>
      <a:lvl1pPr marL="182563" indent="-182563" algn="l" defTabSz="457200" rtl="0" eaLnBrk="1" latinLnBrk="0" hangingPunct="1">
        <a:spcBef>
          <a:spcPts val="0"/>
        </a:spcBef>
        <a:spcAft>
          <a:spcPts val="800"/>
        </a:spcAft>
        <a:buFont typeface="Arial"/>
        <a:buChar char="•"/>
        <a:defRPr sz="1400" kern="1200">
          <a:solidFill>
            <a:schemeClr val="tx1"/>
          </a:solidFill>
          <a:latin typeface="Verdana"/>
          <a:ea typeface="+mn-ea"/>
          <a:cs typeface="Verdana"/>
        </a:defRPr>
      </a:lvl1pPr>
      <a:lvl2pPr marL="358775" indent="-176213" algn="l" defTabSz="457200" rtl="0" eaLnBrk="1" latinLnBrk="0" hangingPunct="1">
        <a:spcBef>
          <a:spcPts val="0"/>
        </a:spcBef>
        <a:spcAft>
          <a:spcPts val="800"/>
        </a:spcAft>
        <a:buFont typeface="Arial"/>
        <a:buChar char="–"/>
        <a:defRPr sz="1400" kern="1200">
          <a:solidFill>
            <a:schemeClr val="tx1"/>
          </a:solidFill>
          <a:latin typeface="Verdana"/>
          <a:ea typeface="+mn-ea"/>
          <a:cs typeface="Verdana"/>
        </a:defRPr>
      </a:lvl2pPr>
      <a:lvl3pPr marL="495300" indent="-136525" algn="l" defTabSz="457200" rtl="0" eaLnBrk="1" latinLnBrk="0" hangingPunct="1">
        <a:spcBef>
          <a:spcPts val="0"/>
        </a:spcBef>
        <a:spcAft>
          <a:spcPts val="800"/>
        </a:spcAft>
        <a:buFont typeface="Arial"/>
        <a:buChar char="•"/>
        <a:defRPr sz="1400" kern="1200">
          <a:solidFill>
            <a:schemeClr val="tx1"/>
          </a:solidFill>
          <a:latin typeface="Verdana"/>
          <a:ea typeface="+mn-ea"/>
          <a:cs typeface="Verdana"/>
        </a:defRPr>
      </a:lvl3pPr>
      <a:lvl4pPr marL="657225" indent="-168275" algn="l" defTabSz="457200" rtl="0" eaLnBrk="1" latinLnBrk="0" hangingPunct="1">
        <a:spcBef>
          <a:spcPts val="0"/>
        </a:spcBef>
        <a:spcAft>
          <a:spcPts val="800"/>
        </a:spcAft>
        <a:buFont typeface="Arial"/>
        <a:buChar char="–"/>
        <a:defRPr sz="1400" kern="1200">
          <a:solidFill>
            <a:schemeClr val="tx1"/>
          </a:solidFill>
          <a:latin typeface="Verdana"/>
          <a:ea typeface="+mn-ea"/>
          <a:cs typeface="Verdana"/>
        </a:defRPr>
      </a:lvl4pPr>
      <a:lvl5pPr marL="808038" indent="-150813" algn="l" defTabSz="457200" rtl="0" eaLnBrk="1" latinLnBrk="0" hangingPunct="1">
        <a:spcBef>
          <a:spcPts val="0"/>
        </a:spcBef>
        <a:spcAft>
          <a:spcPts val="800"/>
        </a:spcAft>
        <a:buFont typeface="Arial"/>
        <a:buChar char="»"/>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912284" y="1008001"/>
            <a:ext cx="10331451" cy="740305"/>
          </a:xfrm>
          <a:prstGeom prst="rect">
            <a:avLst/>
          </a:prstGeom>
        </p:spPr>
        <p:txBody>
          <a:bodyPr vert="horz" lIns="0" tIns="0" rIns="0" bIns="0" rtlCol="0" anchor="t" anchorCtr="0">
            <a:noAutofit/>
          </a:bodyPr>
          <a:lstStyle/>
          <a:p>
            <a:r>
              <a:rPr lang="da-DK"/>
              <a:t>Klik for at redigere i masteren</a:t>
            </a:r>
          </a:p>
        </p:txBody>
      </p:sp>
      <p:sp>
        <p:nvSpPr>
          <p:cNvPr id="3" name="Pladsholder til tekst 2"/>
          <p:cNvSpPr>
            <a:spLocks noGrp="1"/>
          </p:cNvSpPr>
          <p:nvPr>
            <p:ph type="body" idx="1"/>
          </p:nvPr>
        </p:nvSpPr>
        <p:spPr>
          <a:xfrm>
            <a:off x="912283" y="2808000"/>
            <a:ext cx="10331451" cy="3384266"/>
          </a:xfrm>
          <a:prstGeom prst="rect">
            <a:avLst/>
          </a:prstGeom>
        </p:spPr>
        <p:txBody>
          <a:bodyPr vert="horz" lIns="0" tIns="0" rIns="0" bIns="0" rtlCol="0">
            <a:no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21475128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457200" rtl="0" eaLnBrk="1" latinLnBrk="0" hangingPunct="1">
        <a:spcBef>
          <a:spcPct val="0"/>
        </a:spcBef>
        <a:buNone/>
        <a:defRPr sz="2200" b="1" kern="1200" baseline="0">
          <a:solidFill>
            <a:schemeClr val="tx1"/>
          </a:solidFill>
          <a:latin typeface="Verdana"/>
          <a:ea typeface="+mj-ea"/>
          <a:cs typeface="Verdana"/>
        </a:defRPr>
      </a:lvl1pPr>
    </p:titleStyle>
    <p:bodyStyle>
      <a:lvl1pPr marL="182563" indent="-182563" algn="l" defTabSz="457200" rtl="0" eaLnBrk="1" latinLnBrk="0" hangingPunct="1">
        <a:spcBef>
          <a:spcPts val="0"/>
        </a:spcBef>
        <a:spcAft>
          <a:spcPts val="800"/>
        </a:spcAft>
        <a:buFont typeface="Arial"/>
        <a:buChar char="•"/>
        <a:defRPr sz="1400" kern="1200">
          <a:solidFill>
            <a:schemeClr val="tx1"/>
          </a:solidFill>
          <a:latin typeface="Verdana"/>
          <a:ea typeface="+mn-ea"/>
          <a:cs typeface="Verdana"/>
        </a:defRPr>
      </a:lvl1pPr>
      <a:lvl2pPr marL="358775" indent="-176213" algn="l" defTabSz="457200" rtl="0" eaLnBrk="1" latinLnBrk="0" hangingPunct="1">
        <a:spcBef>
          <a:spcPts val="0"/>
        </a:spcBef>
        <a:spcAft>
          <a:spcPts val="800"/>
        </a:spcAft>
        <a:buFont typeface="Arial"/>
        <a:buChar char="–"/>
        <a:defRPr sz="1400" kern="1200">
          <a:solidFill>
            <a:schemeClr val="tx1"/>
          </a:solidFill>
          <a:latin typeface="Verdana"/>
          <a:ea typeface="+mn-ea"/>
          <a:cs typeface="Verdana"/>
        </a:defRPr>
      </a:lvl2pPr>
      <a:lvl3pPr marL="495300" indent="-136525" algn="l" defTabSz="457200" rtl="0" eaLnBrk="1" latinLnBrk="0" hangingPunct="1">
        <a:spcBef>
          <a:spcPts val="0"/>
        </a:spcBef>
        <a:spcAft>
          <a:spcPts val="800"/>
        </a:spcAft>
        <a:buFont typeface="Arial"/>
        <a:buChar char="•"/>
        <a:defRPr sz="1400" kern="1200">
          <a:solidFill>
            <a:schemeClr val="tx1"/>
          </a:solidFill>
          <a:latin typeface="Verdana"/>
          <a:ea typeface="+mn-ea"/>
          <a:cs typeface="Verdana"/>
        </a:defRPr>
      </a:lvl3pPr>
      <a:lvl4pPr marL="657225" indent="-168275" algn="l" defTabSz="457200" rtl="0" eaLnBrk="1" latinLnBrk="0" hangingPunct="1">
        <a:spcBef>
          <a:spcPts val="0"/>
        </a:spcBef>
        <a:spcAft>
          <a:spcPts val="800"/>
        </a:spcAft>
        <a:buFont typeface="Arial"/>
        <a:buChar char="–"/>
        <a:defRPr sz="1400" kern="1200">
          <a:solidFill>
            <a:schemeClr val="tx1"/>
          </a:solidFill>
          <a:latin typeface="Verdana"/>
          <a:ea typeface="+mn-ea"/>
          <a:cs typeface="Verdana"/>
        </a:defRPr>
      </a:lvl4pPr>
      <a:lvl5pPr marL="808038" indent="-150813" algn="l" defTabSz="457200" rtl="0" eaLnBrk="1" latinLnBrk="0" hangingPunct="1">
        <a:spcBef>
          <a:spcPts val="0"/>
        </a:spcBef>
        <a:spcAft>
          <a:spcPts val="800"/>
        </a:spcAft>
        <a:buFont typeface="Arial"/>
        <a:buChar char="»"/>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4.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2.xml"/><Relationship Id="rId1" Type="http://schemas.openxmlformats.org/officeDocument/2006/relationships/tags" Target="../tags/tag1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2.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6.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6.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6.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6.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2.xml"/><Relationship Id="rId1" Type="http://schemas.openxmlformats.org/officeDocument/2006/relationships/tags" Target="../tags/tag17.xml"/><Relationship Id="rId4" Type="http://schemas.openxmlformats.org/officeDocument/2006/relationships/image" Target="../media/image24.e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6.xml"/><Relationship Id="rId1" Type="http://schemas.openxmlformats.org/officeDocument/2006/relationships/tags" Target="../tags/tag18.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2.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2.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5.xml"/><Relationship Id="rId1" Type="http://schemas.openxmlformats.org/officeDocument/2006/relationships/tags" Target="../tags/tag3.xml"/><Relationship Id="rId5" Type="http://schemas.openxmlformats.org/officeDocument/2006/relationships/hyperlink" Target="https://oli.cmu.edu/courses/healthcare-technology-foundations/" TargetMode="Externa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3.xml"/><Relationship Id="rId1" Type="http://schemas.openxmlformats.org/officeDocument/2006/relationships/tags" Target="../tags/tag21.xml"/><Relationship Id="rId5" Type="http://schemas.openxmlformats.org/officeDocument/2006/relationships/image" Target="../media/image26.png"/><Relationship Id="rId4" Type="http://schemas.openxmlformats.org/officeDocument/2006/relationships/hyperlink" Target="https://www.ds.dk/en/about-standardsce-marking/" TargetMode="Externa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3.xml"/><Relationship Id="rId1" Type="http://schemas.openxmlformats.org/officeDocument/2006/relationships/tags" Target="../tags/tag22.xml"/><Relationship Id="rId5" Type="http://schemas.openxmlformats.org/officeDocument/2006/relationships/image" Target="../media/image27.png"/><Relationship Id="rId4" Type="http://schemas.openxmlformats.org/officeDocument/2006/relationships/hyperlink" Target="https://ec.europa.eu/growth/single-market/ce-marking_en" TargetMode="Externa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hyperlink" Target="http://www.schabell.org/2019/09/5-questions-everyones-asking-about-microservices-question4.html" TargetMode="Externa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4.xml"/><Relationship Id="rId1" Type="http://schemas.openxmlformats.org/officeDocument/2006/relationships/tags" Target="../tags/tag24.xml"/><Relationship Id="rId5" Type="http://schemas.openxmlformats.org/officeDocument/2006/relationships/hyperlink" Target="https://arkansasgopwing.blogspot.com/2012/06/house-repeals-medical-device-excise-tax.html" TargetMode="Externa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30.jpeg"/><Relationship Id="rId4" Type="http://schemas.openxmlformats.org/officeDocument/2006/relationships/hyperlink" Target="https://www.medical-device-regulation.eu/2019/07/10/mdr-article-2-definitions/" TargetMode="Externa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7.xml"/><Relationship Id="rId1" Type="http://schemas.openxmlformats.org/officeDocument/2006/relationships/tags" Target="../tags/tag26.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notesSlide" Target="../notesSlides/notesSlide25.xml"/><Relationship Id="rId7" Type="http://schemas.openxmlformats.org/officeDocument/2006/relationships/hyperlink" Target="https://pngimg.com/download/45257" TargetMode="External"/><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2.png"/><Relationship Id="rId11" Type="http://schemas.openxmlformats.org/officeDocument/2006/relationships/hyperlink" Target="https://pngimg.com/download/54253" TargetMode="External"/><Relationship Id="rId5" Type="http://schemas.openxmlformats.org/officeDocument/2006/relationships/hyperlink" Target="https://sv.wikipedia.org/wiki/Pl%C3%A5ster" TargetMode="External"/><Relationship Id="rId10" Type="http://schemas.openxmlformats.org/officeDocument/2006/relationships/image" Target="../media/image34.png"/><Relationship Id="rId4" Type="http://schemas.openxmlformats.org/officeDocument/2006/relationships/image" Target="../media/image31.jpeg"/><Relationship Id="rId9" Type="http://schemas.openxmlformats.org/officeDocument/2006/relationships/hyperlink" Target="https://www.flickr.com/photos/emagineart/4742089272" TargetMode="Externa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hyperlink" Target="http://www.dkfz-zmbh-allianz.de/hcm/index.html" TargetMode="External"/><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8.xml"/><Relationship Id="rId1" Type="http://schemas.openxmlformats.org/officeDocument/2006/relationships/tags" Target="../tags/tag29.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30.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ags" Target="../tags/tag4.xml"/><Relationship Id="rId4" Type="http://schemas.openxmlformats.org/officeDocument/2006/relationships/image" Target="../media/image16.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40.svg"/><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hyperlink" Target="http://www.presafe.dk/" TargetMode="Externa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2.xml"/><Relationship Id="rId5" Type="http://schemas.openxmlformats.org/officeDocument/2006/relationships/hyperlink" Target="http://www.schabell.org/2019/09/5-questions-everyones-asking-about-microservices-question4.html" TargetMode="External"/><Relationship Id="rId4" Type="http://schemas.openxmlformats.org/officeDocument/2006/relationships/image" Target="../media/image28.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9.xml"/><Relationship Id="rId1" Type="http://schemas.openxmlformats.org/officeDocument/2006/relationships/tags" Target="../tags/tag33.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32.xml"/><Relationship Id="rId7" Type="http://schemas.openxmlformats.org/officeDocument/2006/relationships/image" Target="../media/image45.png"/><Relationship Id="rId2" Type="http://schemas.openxmlformats.org/officeDocument/2006/relationships/slideLayout" Target="../slideLayouts/slideLayout21.xml"/><Relationship Id="rId1" Type="http://schemas.openxmlformats.org/officeDocument/2006/relationships/tags" Target="../tags/tag34.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tags" Target="../tags/tag3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9.xml"/><Relationship Id="rId1" Type="http://schemas.openxmlformats.org/officeDocument/2006/relationships/tags" Target="../tags/tag36.xml"/><Relationship Id="rId5" Type="http://schemas.openxmlformats.org/officeDocument/2006/relationships/hyperlink" Target="http://www.electropedia.org/" TargetMode="Externa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notesSlide" Target="../notesSlides/notesSlide35.xml"/><Relationship Id="rId7" Type="http://schemas.openxmlformats.org/officeDocument/2006/relationships/diagramQuickStyle" Target="../diagrams/quickStyle3.xml"/><Relationship Id="rId2" Type="http://schemas.openxmlformats.org/officeDocument/2006/relationships/slideLayout" Target="../slideLayouts/slideLayout16.xml"/><Relationship Id="rId1" Type="http://schemas.openxmlformats.org/officeDocument/2006/relationships/tags" Target="../tags/tag37.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50.png"/><Relationship Id="rId9" Type="http://schemas.microsoft.com/office/2007/relationships/diagramDrawing" Target="../diagrams/drawing3.xml"/></Relationships>
</file>

<file path=ppt/slides/_rels/slide3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36.xml"/><Relationship Id="rId7" Type="http://schemas.openxmlformats.org/officeDocument/2006/relationships/diagramColors" Target="../diagrams/colors4.xml"/><Relationship Id="rId2" Type="http://schemas.openxmlformats.org/officeDocument/2006/relationships/slideLayout" Target="../slideLayouts/slideLayout16.xml"/><Relationship Id="rId1" Type="http://schemas.openxmlformats.org/officeDocument/2006/relationships/tags" Target="../tags/tag38.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0.xml"/><Relationship Id="rId1" Type="http://schemas.openxmlformats.org/officeDocument/2006/relationships/tags" Target="../tags/tag39.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5.xm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41.xml"/><Relationship Id="rId5" Type="http://schemas.openxmlformats.org/officeDocument/2006/relationships/hyperlink" Target="http://www.schabell.org/2019/09/5-questions-everyones-asking-about-microservices-question4.html" TargetMode="External"/><Relationship Id="rId4" Type="http://schemas.openxmlformats.org/officeDocument/2006/relationships/image" Target="../media/image28.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1.xml"/><Relationship Id="rId1" Type="http://schemas.openxmlformats.org/officeDocument/2006/relationships/tags" Target="../tags/tag42.xml"/><Relationship Id="rId6" Type="http://schemas.openxmlformats.org/officeDocument/2006/relationships/hyperlink" Target="https://creativecommons.org/licenses/by/3.0/" TargetMode="External"/><Relationship Id="rId5" Type="http://schemas.openxmlformats.org/officeDocument/2006/relationships/hyperlink" Target="http://2018.igem.org/Team:TUDelft/Safety" TargetMode="Externa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54.xml"/><Relationship Id="rId1" Type="http://schemas.openxmlformats.org/officeDocument/2006/relationships/tags" Target="../tags/tag43.xml"/><Relationship Id="rId4" Type="http://schemas.openxmlformats.org/officeDocument/2006/relationships/image" Target="../media/image55.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56.xml"/><Relationship Id="rId1" Type="http://schemas.openxmlformats.org/officeDocument/2006/relationships/tags" Target="../tags/tag44.xml"/><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56.xml"/><Relationship Id="rId1" Type="http://schemas.openxmlformats.org/officeDocument/2006/relationships/tags" Target="../tags/tag45.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54.xml"/><Relationship Id="rId1" Type="http://schemas.openxmlformats.org/officeDocument/2006/relationships/tags" Target="../tags/tag46.xml"/><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58.xml"/><Relationship Id="rId1" Type="http://schemas.openxmlformats.org/officeDocument/2006/relationships/tags" Target="../tags/tag47.xml"/><Relationship Id="rId5" Type="http://schemas.openxmlformats.org/officeDocument/2006/relationships/image" Target="../media/image59.png"/><Relationship Id="rId4" Type="http://schemas.openxmlformats.org/officeDocument/2006/relationships/image" Target="../media/image58.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54.xml"/><Relationship Id="rId1" Type="http://schemas.openxmlformats.org/officeDocument/2006/relationships/tags" Target="../tags/tag48.xml"/><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58.xml"/><Relationship Id="rId1" Type="http://schemas.openxmlformats.org/officeDocument/2006/relationships/tags" Target="../tags/tag49.xml"/><Relationship Id="rId5" Type="http://schemas.openxmlformats.org/officeDocument/2006/relationships/image" Target="../media/image62.jpeg"/><Relationship Id="rId4" Type="http://schemas.openxmlformats.org/officeDocument/2006/relationships/image" Target="../media/image61.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62.xml"/><Relationship Id="rId1" Type="http://schemas.openxmlformats.org/officeDocument/2006/relationships/tags" Target="../tags/tag50.xml"/><Relationship Id="rId4" Type="http://schemas.openxmlformats.org/officeDocument/2006/relationships/image" Target="../media/image63.e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6.xml"/><Relationship Id="rId1" Type="http://schemas.openxmlformats.org/officeDocument/2006/relationships/tags" Target="../tags/tag6.xml"/><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51.xml"/><Relationship Id="rId5" Type="http://schemas.openxmlformats.org/officeDocument/2006/relationships/hyperlink" Target="http://www.schabell.org/2019/09/5-questions-everyones-asking-about-microservices-question4.html" TargetMode="External"/><Relationship Id="rId4" Type="http://schemas.openxmlformats.org/officeDocument/2006/relationships/image" Target="../media/image28.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5.xml"/><Relationship Id="rId1" Type="http://schemas.openxmlformats.org/officeDocument/2006/relationships/tags" Target="../tags/tag5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32.xml"/><Relationship Id="rId1" Type="http://schemas.openxmlformats.org/officeDocument/2006/relationships/tags" Target="../tags/tag5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2.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7.xml"/><Relationship Id="rId7" Type="http://schemas.openxmlformats.org/officeDocument/2006/relationships/diagramQuickStyle" Target="../diagrams/quickStyle1.xml"/><Relationship Id="rId2" Type="http://schemas.openxmlformats.org/officeDocument/2006/relationships/slideLayout" Target="../slideLayouts/slideLayout56.xml"/><Relationship Id="rId1" Type="http://schemas.openxmlformats.org/officeDocument/2006/relationships/tags" Target="../tags/tag8.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9.gif"/><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64.xml"/><Relationship Id="rId1" Type="http://schemas.openxmlformats.org/officeDocument/2006/relationships/tags" Target="../tags/tag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2.xml"/><Relationship Id="rId1" Type="http://schemas.openxmlformats.org/officeDocument/2006/relationships/tags" Target="../tags/tag10.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D8310A85-ACF2-4212-9762-31535BAE6960}"/>
              </a:ext>
            </a:extLst>
          </p:cNvPr>
          <p:cNvSpPr>
            <a:spLocks noGrp="1"/>
          </p:cNvSpPr>
          <p:nvPr>
            <p:ph type="pic" sz="quarter" idx="16"/>
          </p:nvPr>
        </p:nvSpPr>
        <p:spPr/>
        <p:txBody>
          <a:bodyPr/>
          <a:lstStyle/>
          <a:p>
            <a:endParaRPr lang="da-DK"/>
          </a:p>
        </p:txBody>
      </p:sp>
      <p:sp>
        <p:nvSpPr>
          <p:cNvPr id="5" name="Titel 4">
            <a:extLst>
              <a:ext uri="{FF2B5EF4-FFF2-40B4-BE49-F238E27FC236}">
                <a16:creationId xmlns:a16="http://schemas.microsoft.com/office/drawing/2014/main" id="{15CF3FAC-B6EE-461C-A587-BCED04FBE8B7}"/>
              </a:ext>
            </a:extLst>
          </p:cNvPr>
          <p:cNvSpPr>
            <a:spLocks noGrp="1"/>
          </p:cNvSpPr>
          <p:nvPr>
            <p:ph type="title"/>
          </p:nvPr>
        </p:nvSpPr>
        <p:spPr/>
        <p:txBody>
          <a:bodyPr/>
          <a:lstStyle/>
          <a:p>
            <a:r>
              <a:rPr lang="en-US"/>
              <a:t>Medical equipment including electronics, CE marking and standards</a:t>
            </a:r>
            <a:endParaRPr lang="da-DK"/>
          </a:p>
        </p:txBody>
      </p:sp>
      <p:sp>
        <p:nvSpPr>
          <p:cNvPr id="7" name="Pladsholder til tekst 6">
            <a:extLst>
              <a:ext uri="{FF2B5EF4-FFF2-40B4-BE49-F238E27FC236}">
                <a16:creationId xmlns:a16="http://schemas.microsoft.com/office/drawing/2014/main" id="{4E9905C6-B383-4279-908C-F491492B431B}"/>
              </a:ext>
            </a:extLst>
          </p:cNvPr>
          <p:cNvSpPr>
            <a:spLocks noGrp="1"/>
          </p:cNvSpPr>
          <p:nvPr>
            <p:ph type="body" sz="quarter" idx="19"/>
          </p:nvPr>
        </p:nvSpPr>
        <p:spPr>
          <a:xfrm>
            <a:off x="667199" y="4247524"/>
            <a:ext cx="5576887" cy="2133675"/>
          </a:xfrm>
        </p:spPr>
        <p:txBody>
          <a:bodyPr>
            <a:normAutofit/>
          </a:bodyPr>
          <a:lstStyle/>
          <a:p>
            <a:endParaRPr lang="da-DK" dirty="0"/>
          </a:p>
          <a:p>
            <a:endParaRPr lang="da-DK" dirty="0"/>
          </a:p>
          <a:p>
            <a:endParaRPr lang="da-DK" dirty="0"/>
          </a:p>
          <a:p>
            <a:endParaRPr lang="da-DK" dirty="0"/>
          </a:p>
        </p:txBody>
      </p:sp>
      <p:sp>
        <p:nvSpPr>
          <p:cNvPr id="8" name="Pladsholder til tekst 7">
            <a:extLst>
              <a:ext uri="{FF2B5EF4-FFF2-40B4-BE49-F238E27FC236}">
                <a16:creationId xmlns:a16="http://schemas.microsoft.com/office/drawing/2014/main" id="{38464805-734B-4B68-971D-1E8D25311024}"/>
              </a:ext>
            </a:extLst>
          </p:cNvPr>
          <p:cNvSpPr>
            <a:spLocks noGrp="1"/>
          </p:cNvSpPr>
          <p:nvPr>
            <p:ph type="body" sz="quarter" idx="20"/>
          </p:nvPr>
        </p:nvSpPr>
        <p:spPr/>
        <p:txBody>
          <a:bodyPr>
            <a:normAutofit/>
          </a:bodyPr>
          <a:lstStyle/>
          <a:p>
            <a:r>
              <a:rPr lang="da-DK" sz="1600" err="1"/>
              <a:t>Introduction</a:t>
            </a:r>
            <a:r>
              <a:rPr lang="da-DK" sz="1600"/>
              <a:t> to </a:t>
            </a:r>
          </a:p>
        </p:txBody>
      </p:sp>
    </p:spTree>
    <p:custDataLst>
      <p:tags r:id="rId1"/>
    </p:custDataLst>
    <p:extLst>
      <p:ext uri="{BB962C8B-B14F-4D97-AF65-F5344CB8AC3E}">
        <p14:creationId xmlns:p14="http://schemas.microsoft.com/office/powerpoint/2010/main" val="4220931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2400"/>
              <a:t>The 4 </a:t>
            </a:r>
            <a:r>
              <a:rPr lang="da-DK" sz="2400" err="1"/>
              <a:t>cornerstones</a:t>
            </a:r>
            <a:r>
              <a:rPr lang="da-DK" sz="2400"/>
              <a:t> of the internal </a:t>
            </a:r>
            <a:r>
              <a:rPr lang="da-DK" sz="2400" err="1"/>
              <a:t>market</a:t>
            </a:r>
            <a:endParaRPr lang="da-DK"/>
          </a:p>
        </p:txBody>
      </p:sp>
      <p:sp>
        <p:nvSpPr>
          <p:cNvPr id="3" name="Pladsholder til tekst 2"/>
          <p:cNvSpPr>
            <a:spLocks noGrp="1"/>
          </p:cNvSpPr>
          <p:nvPr>
            <p:ph type="body" sz="quarter" idx="10"/>
          </p:nvPr>
        </p:nvSpPr>
        <p:spPr/>
        <p:txBody>
          <a:bodyPr/>
          <a:lstStyle/>
          <a:p>
            <a:r>
              <a:rPr lang="da-DK" err="1"/>
              <a:t>Essential</a:t>
            </a:r>
            <a:r>
              <a:rPr lang="da-DK"/>
              <a:t> </a:t>
            </a:r>
            <a:r>
              <a:rPr lang="da-DK" err="1"/>
              <a:t>requirements</a:t>
            </a:r>
            <a:endParaRPr lang="da-DK"/>
          </a:p>
          <a:p>
            <a:pPr marL="0" indent="0">
              <a:buNone/>
            </a:pPr>
            <a:endParaRPr lang="da-DK"/>
          </a:p>
          <a:p>
            <a:r>
              <a:rPr lang="da-DK" err="1"/>
              <a:t>Conformity</a:t>
            </a:r>
            <a:r>
              <a:rPr lang="da-DK"/>
              <a:t> </a:t>
            </a:r>
            <a:r>
              <a:rPr lang="da-DK" err="1"/>
              <a:t>assessment</a:t>
            </a:r>
            <a:r>
              <a:rPr lang="da-DK"/>
              <a:t>  </a:t>
            </a:r>
          </a:p>
          <a:p>
            <a:pPr marL="0" indent="0">
              <a:buNone/>
            </a:pPr>
            <a:endParaRPr lang="da-DK"/>
          </a:p>
          <a:p>
            <a:r>
              <a:rPr lang="da-DK" err="1"/>
              <a:t>Marking</a:t>
            </a:r>
            <a:endParaRPr lang="da-DK"/>
          </a:p>
          <a:p>
            <a:endParaRPr lang="da-DK"/>
          </a:p>
          <a:p>
            <a:r>
              <a:rPr lang="da-DK"/>
              <a:t>Market </a:t>
            </a:r>
            <a:r>
              <a:rPr lang="da-DK" err="1"/>
              <a:t>surveilience</a:t>
            </a:r>
            <a:endParaRPr lang="da-DK"/>
          </a:p>
          <a:p>
            <a:endParaRPr lang="da-DK"/>
          </a:p>
          <a:p>
            <a:endParaRPr lang="da-DK"/>
          </a:p>
        </p:txBody>
      </p:sp>
      <p:pic>
        <p:nvPicPr>
          <p:cNvPr id="4" name="Billede 3"/>
          <p:cNvPicPr>
            <a:picLocks noChangeAspect="1"/>
          </p:cNvPicPr>
          <p:nvPr/>
        </p:nvPicPr>
        <p:blipFill>
          <a:blip r:embed="rId4"/>
          <a:stretch>
            <a:fillRect/>
          </a:stretch>
        </p:blipFill>
        <p:spPr>
          <a:xfrm>
            <a:off x="6673516" y="4862513"/>
            <a:ext cx="2284830" cy="1711417"/>
          </a:xfrm>
          <a:prstGeom prst="rect">
            <a:avLst/>
          </a:prstGeom>
        </p:spPr>
      </p:pic>
      <p:pic>
        <p:nvPicPr>
          <p:cNvPr id="5" name="Billede 4"/>
          <p:cNvPicPr>
            <a:picLocks noChangeAspect="1"/>
          </p:cNvPicPr>
          <p:nvPr/>
        </p:nvPicPr>
        <p:blipFill>
          <a:blip r:embed="rId5"/>
          <a:stretch>
            <a:fillRect/>
          </a:stretch>
        </p:blipFill>
        <p:spPr>
          <a:xfrm>
            <a:off x="4965032" y="3375696"/>
            <a:ext cx="2488280" cy="1545353"/>
          </a:xfrm>
          <a:prstGeom prst="rect">
            <a:avLst/>
          </a:prstGeom>
        </p:spPr>
      </p:pic>
      <p:pic>
        <p:nvPicPr>
          <p:cNvPr id="6" name="Billede 5"/>
          <p:cNvPicPr>
            <a:picLocks noChangeAspect="1"/>
          </p:cNvPicPr>
          <p:nvPr/>
        </p:nvPicPr>
        <p:blipFill>
          <a:blip r:embed="rId6"/>
          <a:stretch>
            <a:fillRect/>
          </a:stretch>
        </p:blipFill>
        <p:spPr>
          <a:xfrm>
            <a:off x="7782830" y="1874044"/>
            <a:ext cx="2344543" cy="1560187"/>
          </a:xfrm>
          <a:prstGeom prst="rect">
            <a:avLst/>
          </a:prstGeom>
        </p:spPr>
      </p:pic>
    </p:spTree>
    <p:custDataLst>
      <p:tags r:id="rId1"/>
    </p:custDataLst>
    <p:extLst>
      <p:ext uri="{BB962C8B-B14F-4D97-AF65-F5344CB8AC3E}">
        <p14:creationId xmlns:p14="http://schemas.microsoft.com/office/powerpoint/2010/main" val="1214157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Essentiel </a:t>
            </a:r>
            <a:r>
              <a:rPr lang="da-DK" err="1"/>
              <a:t>requirements</a:t>
            </a:r>
            <a:br>
              <a:rPr lang="da-DK"/>
            </a:br>
            <a:endParaRPr lang="da-DK"/>
          </a:p>
        </p:txBody>
      </p:sp>
      <p:sp>
        <p:nvSpPr>
          <p:cNvPr id="3" name="Pladsholder til tekst 2"/>
          <p:cNvSpPr>
            <a:spLocks noGrp="1"/>
          </p:cNvSpPr>
          <p:nvPr>
            <p:ph type="body" sz="quarter" idx="10"/>
          </p:nvPr>
        </p:nvSpPr>
        <p:spPr/>
        <p:txBody>
          <a:bodyPr vert="horz" lIns="108000" tIns="108000" rIns="108000" bIns="108000" rtlCol="0" anchor="t">
            <a:normAutofit/>
          </a:bodyPr>
          <a:lstStyle/>
          <a:p>
            <a:pPr marL="182245" indent="-182245"/>
            <a:r>
              <a:rPr lang="da-DK" err="1"/>
              <a:t>They</a:t>
            </a:r>
            <a:r>
              <a:rPr lang="da-DK"/>
              <a:t> </a:t>
            </a:r>
            <a:r>
              <a:rPr lang="da-DK" err="1"/>
              <a:t>are</a:t>
            </a:r>
            <a:r>
              <a:rPr lang="da-DK"/>
              <a:t> </a:t>
            </a:r>
            <a:r>
              <a:rPr lang="da-DK" err="1"/>
              <a:t>always</a:t>
            </a:r>
            <a:r>
              <a:rPr lang="da-DK"/>
              <a:t> </a:t>
            </a:r>
            <a:r>
              <a:rPr lang="da-DK" err="1"/>
              <a:t>found</a:t>
            </a:r>
            <a:r>
              <a:rPr lang="da-DK"/>
              <a:t> in </a:t>
            </a:r>
            <a:r>
              <a:rPr lang="da-DK" err="1"/>
              <a:t>annex</a:t>
            </a:r>
            <a:r>
              <a:rPr lang="da-DK"/>
              <a:t> I of the </a:t>
            </a:r>
            <a:r>
              <a:rPr lang="da-DK" err="1"/>
              <a:t>directives</a:t>
            </a:r>
            <a:r>
              <a:rPr lang="da-DK"/>
              <a:t>/</a:t>
            </a:r>
            <a:r>
              <a:rPr lang="da-DK" err="1"/>
              <a:t>regulations</a:t>
            </a:r>
            <a:endParaRPr lang="da-DK" err="1">
              <a:ea typeface="Verdana"/>
            </a:endParaRPr>
          </a:p>
          <a:p>
            <a:pPr marL="182245" indent="-182245"/>
            <a:endParaRPr lang="da-DK">
              <a:ea typeface="Verdana"/>
            </a:endParaRPr>
          </a:p>
          <a:p>
            <a:pPr marL="182245" indent="-182245"/>
            <a:r>
              <a:rPr lang="da-DK"/>
              <a:t>EMC </a:t>
            </a:r>
            <a:r>
              <a:rPr lang="da-DK" err="1"/>
              <a:t>directive</a:t>
            </a:r>
            <a:r>
              <a:rPr lang="da-DK"/>
              <a:t> = ½ page</a:t>
            </a:r>
            <a:endParaRPr lang="da-DK">
              <a:ea typeface="Verdana"/>
            </a:endParaRPr>
          </a:p>
          <a:p>
            <a:pPr marL="182245" indent="-182245"/>
            <a:endParaRPr lang="da-DK">
              <a:ea typeface="Verdana"/>
            </a:endParaRPr>
          </a:p>
          <a:p>
            <a:pPr marL="182245" indent="-182245"/>
            <a:r>
              <a:rPr lang="da-DK"/>
              <a:t>LVD </a:t>
            </a:r>
            <a:r>
              <a:rPr lang="da-DK" err="1"/>
              <a:t>directive</a:t>
            </a:r>
            <a:r>
              <a:rPr lang="da-DK"/>
              <a:t> = 1 page</a:t>
            </a:r>
            <a:endParaRPr lang="da-DK">
              <a:ea typeface="Verdana"/>
            </a:endParaRPr>
          </a:p>
          <a:p>
            <a:pPr marL="182245" indent="-182245"/>
            <a:endParaRPr lang="da-DK">
              <a:ea typeface="Verdana"/>
            </a:endParaRPr>
          </a:p>
          <a:p>
            <a:pPr marL="182245" indent="-182245"/>
            <a:r>
              <a:rPr lang="da-DK"/>
              <a:t>Machinery = Risk </a:t>
            </a:r>
            <a:r>
              <a:rPr lang="da-DK" err="1"/>
              <a:t>assessment</a:t>
            </a:r>
            <a:r>
              <a:rPr lang="da-DK"/>
              <a:t> + 30 pages</a:t>
            </a:r>
            <a:endParaRPr lang="da-DK">
              <a:ea typeface="Verdana"/>
            </a:endParaRPr>
          </a:p>
          <a:p>
            <a:pPr marL="182245" indent="-182245"/>
            <a:endParaRPr lang="da-DK">
              <a:ea typeface="Verdana"/>
            </a:endParaRPr>
          </a:p>
          <a:p>
            <a:pPr marL="182245" indent="-182245"/>
            <a:r>
              <a:rPr lang="da-DK" err="1"/>
              <a:t>Medico</a:t>
            </a:r>
            <a:r>
              <a:rPr lang="da-DK"/>
              <a:t> </a:t>
            </a:r>
            <a:r>
              <a:rPr lang="da-DK" err="1"/>
              <a:t>regulation</a:t>
            </a:r>
            <a:r>
              <a:rPr lang="da-DK"/>
              <a:t> MDR/IVDR = 68+ 59 </a:t>
            </a:r>
            <a:r>
              <a:rPr lang="da-DK" err="1"/>
              <a:t>essential</a:t>
            </a:r>
            <a:r>
              <a:rPr lang="da-DK"/>
              <a:t> </a:t>
            </a:r>
            <a:r>
              <a:rPr lang="da-DK" err="1"/>
              <a:t>requirements</a:t>
            </a:r>
            <a:endParaRPr lang="da-DK">
              <a:ea typeface="Verdana"/>
            </a:endParaRPr>
          </a:p>
          <a:p>
            <a:pPr marL="182245" indent="-182245"/>
            <a:endParaRPr lang="da-DK">
              <a:ea typeface="Verdana"/>
            </a:endParaRPr>
          </a:p>
        </p:txBody>
      </p:sp>
    </p:spTree>
    <p:custDataLst>
      <p:tags r:id="rId1"/>
    </p:custDataLst>
    <p:extLst>
      <p:ext uri="{BB962C8B-B14F-4D97-AF65-F5344CB8AC3E}">
        <p14:creationId xmlns:p14="http://schemas.microsoft.com/office/powerpoint/2010/main" val="32622604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bwMode="auto">
          <a:xfrm>
            <a:off x="5487389" y="1611518"/>
            <a:ext cx="3885967" cy="4003131"/>
          </a:xfrm>
          <a:prstGeom prst="rect">
            <a:avLst/>
          </a:prstGeom>
          <a:solidFill>
            <a:srgbClr val="B8213D"/>
          </a:solidFill>
          <a:ln w="6350" cap="flat" cmpd="sng" algn="ctr">
            <a:noFill/>
            <a:prstDash val="solid"/>
            <a:round/>
            <a:headEnd type="none" w="med" len="med"/>
            <a:tailEnd type="none" w="med" len="med"/>
          </a:ln>
          <a:effectLst/>
        </p:spPr>
        <p:txBody>
          <a:bodyPr vert="horz" wrap="square" lIns="90000" tIns="54000" rIns="90000" bIns="54000" numCol="1" rtlCol="0" anchor="t" anchorCtr="0" compatLnSpc="1">
            <a:prstTxWarp prst="textNoShape">
              <a:avLst/>
            </a:prstTxWarp>
            <a:noAutofit/>
          </a:bodyPr>
          <a:lstStyle/>
          <a:p>
            <a:pPr defTabSz="914400" fontAlgn="base">
              <a:spcAft>
                <a:spcPct val="0"/>
              </a:spcAft>
            </a:pPr>
            <a:endParaRPr lang="da-DK" sz="1600">
              <a:solidFill>
                <a:schemeClr val="bg1"/>
              </a:solidFill>
              <a:latin typeface="Verdana" pitchFamily="34" charset="0"/>
            </a:endParaRPr>
          </a:p>
          <a:p>
            <a:pPr defTabSz="914400" fontAlgn="base">
              <a:spcAft>
                <a:spcPct val="0"/>
              </a:spcAft>
            </a:pPr>
            <a:endParaRPr lang="da-DK" sz="1600">
              <a:solidFill>
                <a:schemeClr val="bg1"/>
              </a:solidFill>
              <a:latin typeface="Verdana" pitchFamily="34" charset="0"/>
            </a:endParaRPr>
          </a:p>
          <a:p>
            <a:pPr defTabSz="914400" fontAlgn="base">
              <a:spcAft>
                <a:spcPct val="0"/>
              </a:spcAft>
            </a:pPr>
            <a:endParaRPr lang="da-DK" sz="1600">
              <a:solidFill>
                <a:schemeClr val="bg1"/>
              </a:solidFill>
              <a:latin typeface="Verdana" pitchFamily="34" charset="0"/>
            </a:endParaRPr>
          </a:p>
          <a:p>
            <a:pPr defTabSz="914400" fontAlgn="base">
              <a:spcAft>
                <a:spcPct val="0"/>
              </a:spcAft>
            </a:pPr>
            <a:endParaRPr lang="da-DK" sz="1600">
              <a:solidFill>
                <a:schemeClr val="bg1"/>
              </a:solidFill>
              <a:latin typeface="Verdana" pitchFamily="34" charset="0"/>
            </a:endParaRPr>
          </a:p>
          <a:p>
            <a:pPr defTabSz="914400" fontAlgn="base">
              <a:spcAft>
                <a:spcPct val="0"/>
              </a:spcAft>
            </a:pPr>
            <a:endParaRPr lang="da-DK" sz="1600">
              <a:solidFill>
                <a:schemeClr val="bg1"/>
              </a:solidFill>
              <a:latin typeface="Verdana" pitchFamily="34" charset="0"/>
            </a:endParaRPr>
          </a:p>
          <a:p>
            <a:pPr defTabSz="914400" fontAlgn="base">
              <a:spcAft>
                <a:spcPct val="0"/>
              </a:spcAft>
            </a:pPr>
            <a:endParaRPr lang="da-DK" sz="1600">
              <a:solidFill>
                <a:schemeClr val="bg1"/>
              </a:solidFill>
              <a:latin typeface="Verdana" pitchFamily="34" charset="0"/>
            </a:endParaRPr>
          </a:p>
          <a:p>
            <a:pPr defTabSz="914400" fontAlgn="base">
              <a:spcAft>
                <a:spcPct val="0"/>
              </a:spcAft>
            </a:pPr>
            <a:endParaRPr lang="da-DK" sz="1600">
              <a:solidFill>
                <a:schemeClr val="bg1"/>
              </a:solidFill>
              <a:latin typeface="Verdana" pitchFamily="34" charset="0"/>
            </a:endParaRPr>
          </a:p>
          <a:p>
            <a:pPr defTabSz="914400" fontAlgn="base">
              <a:spcAft>
                <a:spcPct val="0"/>
              </a:spcAft>
            </a:pPr>
            <a:endParaRPr lang="da-DK" sz="1600">
              <a:solidFill>
                <a:schemeClr val="bg1"/>
              </a:solidFill>
              <a:latin typeface="Verdana" pitchFamily="34" charset="0"/>
            </a:endParaRPr>
          </a:p>
          <a:p>
            <a:pPr defTabSz="914400" fontAlgn="base">
              <a:spcAft>
                <a:spcPct val="0"/>
              </a:spcAft>
            </a:pPr>
            <a:r>
              <a:rPr lang="da-DK" sz="1400">
                <a:solidFill>
                  <a:schemeClr val="bg1"/>
                </a:solidFill>
                <a:latin typeface="Verdana" pitchFamily="34" charset="0"/>
              </a:rPr>
              <a:t>	</a:t>
            </a:r>
            <a:r>
              <a:rPr lang="da-DK" sz="1400" err="1">
                <a:latin typeface="Verdana" pitchFamily="34" charset="0"/>
              </a:rPr>
              <a:t>Notified</a:t>
            </a:r>
            <a:r>
              <a:rPr lang="da-DK" sz="1400">
                <a:latin typeface="Verdana" pitchFamily="34" charset="0"/>
              </a:rPr>
              <a:t> body</a:t>
            </a:r>
          </a:p>
          <a:p>
            <a:pPr defTabSz="914400" fontAlgn="base">
              <a:spcAft>
                <a:spcPct val="0"/>
              </a:spcAft>
            </a:pPr>
            <a:endParaRPr lang="da-DK" sz="1600">
              <a:solidFill>
                <a:schemeClr val="bg1"/>
              </a:solidFill>
              <a:latin typeface="Verdana" pitchFamily="34" charset="0"/>
            </a:endParaRPr>
          </a:p>
          <a:p>
            <a:pPr defTabSz="914400" fontAlgn="base">
              <a:spcAft>
                <a:spcPct val="0"/>
              </a:spcAft>
            </a:pPr>
            <a:endParaRPr lang="da-DK" sz="1600">
              <a:solidFill>
                <a:schemeClr val="bg1"/>
              </a:solidFill>
              <a:latin typeface="Verdana" pitchFamily="34" charset="0"/>
            </a:endParaRPr>
          </a:p>
        </p:txBody>
      </p:sp>
      <p:sp>
        <p:nvSpPr>
          <p:cNvPr id="2" name="Titel 1"/>
          <p:cNvSpPr>
            <a:spLocks noGrp="1"/>
          </p:cNvSpPr>
          <p:nvPr>
            <p:ph type="title"/>
          </p:nvPr>
        </p:nvSpPr>
        <p:spPr>
          <a:xfrm>
            <a:off x="2145667" y="750490"/>
            <a:ext cx="7748588" cy="740305"/>
          </a:xfrm>
        </p:spPr>
        <p:txBody>
          <a:bodyPr/>
          <a:lstStyle/>
          <a:p>
            <a:r>
              <a:rPr lang="da-DK" err="1"/>
              <a:t>Conformity</a:t>
            </a:r>
            <a:r>
              <a:rPr lang="da-DK"/>
              <a:t> </a:t>
            </a:r>
            <a:r>
              <a:rPr lang="da-DK" err="1"/>
              <a:t>assessment</a:t>
            </a:r>
            <a:r>
              <a:rPr lang="da-DK"/>
              <a:t>-</a:t>
            </a:r>
            <a:br>
              <a:rPr lang="da-DK"/>
            </a:br>
            <a:r>
              <a:rPr lang="da-DK"/>
              <a:t>The </a:t>
            </a:r>
            <a:r>
              <a:rPr lang="da-DK" err="1"/>
              <a:t>modular</a:t>
            </a:r>
            <a:r>
              <a:rPr lang="da-DK"/>
              <a:t> </a:t>
            </a:r>
            <a:r>
              <a:rPr lang="da-DK" err="1"/>
              <a:t>metod</a:t>
            </a:r>
            <a:br>
              <a:rPr lang="da-DK"/>
            </a:br>
            <a:endParaRPr lang="da-DK"/>
          </a:p>
        </p:txBody>
      </p:sp>
      <p:sp>
        <p:nvSpPr>
          <p:cNvPr id="3" name="Pladsholder til tekst 2"/>
          <p:cNvSpPr>
            <a:spLocks noGrp="1"/>
          </p:cNvSpPr>
          <p:nvPr>
            <p:ph type="body" sz="quarter" idx="10"/>
          </p:nvPr>
        </p:nvSpPr>
        <p:spPr>
          <a:xfrm>
            <a:off x="2184754" y="-131368"/>
            <a:ext cx="7351712" cy="3295652"/>
          </a:xfrm>
        </p:spPr>
        <p:txBody>
          <a:bodyPr/>
          <a:lstStyle/>
          <a:p>
            <a:pPr marL="0" indent="0">
              <a:buNone/>
            </a:pPr>
            <a:endParaRPr lang="da-DK"/>
          </a:p>
        </p:txBody>
      </p:sp>
      <p:cxnSp>
        <p:nvCxnSpPr>
          <p:cNvPr id="5" name="Lige forbindelse 4"/>
          <p:cNvCxnSpPr/>
          <p:nvPr/>
        </p:nvCxnSpPr>
        <p:spPr bwMode="auto">
          <a:xfrm>
            <a:off x="2076261" y="1530041"/>
            <a:ext cx="0" cy="4119327"/>
          </a:xfrm>
          <a:prstGeom prst="line">
            <a:avLst/>
          </a:prstGeom>
          <a:solidFill>
            <a:schemeClr val="accent1"/>
          </a:solidFill>
          <a:ln w="6350" cap="flat" cmpd="sng" algn="ctr">
            <a:solidFill>
              <a:schemeClr val="accent6"/>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Lige forbindelse 6"/>
          <p:cNvCxnSpPr/>
          <p:nvPr/>
        </p:nvCxnSpPr>
        <p:spPr bwMode="auto">
          <a:xfrm flipV="1">
            <a:off x="2076261" y="5649368"/>
            <a:ext cx="7396682" cy="1"/>
          </a:xfrm>
          <a:prstGeom prst="line">
            <a:avLst/>
          </a:prstGeom>
          <a:solidFill>
            <a:schemeClr val="accent1"/>
          </a:solidFill>
          <a:ln w="6350" cap="flat" cmpd="sng" algn="ctr">
            <a:solidFill>
              <a:schemeClr val="accent6"/>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kstfelt 7"/>
          <p:cNvSpPr txBox="1"/>
          <p:nvPr/>
        </p:nvSpPr>
        <p:spPr>
          <a:xfrm>
            <a:off x="7169138" y="5336665"/>
            <a:ext cx="2195165" cy="246221"/>
          </a:xfrm>
          <a:prstGeom prst="rect">
            <a:avLst/>
          </a:prstGeom>
          <a:noFill/>
        </p:spPr>
        <p:txBody>
          <a:bodyPr wrap="square" lIns="0" tIns="0" rIns="0" bIns="0" rtlCol="0">
            <a:spAutoFit/>
          </a:bodyPr>
          <a:lstStyle/>
          <a:p>
            <a:r>
              <a:rPr lang="da-DK" sz="1600" b="1" err="1"/>
              <a:t>Testing</a:t>
            </a:r>
            <a:r>
              <a:rPr lang="da-DK" sz="1600" b="1"/>
              <a:t>/</a:t>
            </a:r>
            <a:r>
              <a:rPr lang="da-DK" sz="1600" b="1" err="1"/>
              <a:t>modules</a:t>
            </a:r>
            <a:endParaRPr lang="da-DK" sz="1600" b="1"/>
          </a:p>
        </p:txBody>
      </p:sp>
      <p:sp>
        <p:nvSpPr>
          <p:cNvPr id="9" name="Tekstfelt 8"/>
          <p:cNvSpPr txBox="1"/>
          <p:nvPr/>
        </p:nvSpPr>
        <p:spPr>
          <a:xfrm>
            <a:off x="2248277" y="5767063"/>
            <a:ext cx="7224666" cy="246221"/>
          </a:xfrm>
          <a:prstGeom prst="rect">
            <a:avLst/>
          </a:prstGeom>
          <a:noFill/>
        </p:spPr>
        <p:txBody>
          <a:bodyPr wrap="square" lIns="0" tIns="0" rIns="0" bIns="0" rtlCol="0">
            <a:spAutoFit/>
          </a:bodyPr>
          <a:lstStyle/>
          <a:p>
            <a:r>
              <a:rPr lang="da-DK" sz="1600" b="1"/>
              <a:t>A            B             C             D             E             F         G          H</a:t>
            </a:r>
          </a:p>
        </p:txBody>
      </p:sp>
      <p:sp>
        <p:nvSpPr>
          <p:cNvPr id="10" name="Rektangel 9"/>
          <p:cNvSpPr/>
          <p:nvPr/>
        </p:nvSpPr>
        <p:spPr bwMode="auto">
          <a:xfrm>
            <a:off x="3206421" y="1611518"/>
            <a:ext cx="2271914" cy="4001633"/>
          </a:xfrm>
          <a:prstGeom prst="rect">
            <a:avLst/>
          </a:prstGeom>
          <a:solidFill>
            <a:srgbClr val="F4EB3A"/>
          </a:solidFill>
          <a:ln w="6350" cap="flat" cmpd="sng" algn="ctr">
            <a:noFill/>
            <a:prstDash val="solid"/>
            <a:round/>
            <a:headEnd type="none" w="med" len="med"/>
            <a:tailEnd type="none" w="med" len="med"/>
          </a:ln>
          <a:effectLst/>
        </p:spPr>
        <p:txBody>
          <a:bodyPr vert="horz" wrap="square" lIns="90000" tIns="54000" rIns="90000" bIns="54000" numCol="1" rtlCol="0" anchor="t" anchorCtr="0" compatLnSpc="1">
            <a:prstTxWarp prst="textNoShape">
              <a:avLst/>
            </a:prstTxWarp>
            <a:noAutofit/>
          </a:bodyPr>
          <a:lstStyle/>
          <a:p>
            <a:pPr algn="ctr" defTabSz="914400" fontAlgn="base">
              <a:spcAft>
                <a:spcPct val="0"/>
              </a:spcAft>
            </a:pPr>
            <a:endParaRPr lang="da-DK" sz="1600">
              <a:solidFill>
                <a:schemeClr val="bg1"/>
              </a:solidFill>
              <a:latin typeface="Verdana" pitchFamily="34" charset="0"/>
            </a:endParaRPr>
          </a:p>
          <a:p>
            <a:pPr algn="ctr" defTabSz="914400" fontAlgn="base">
              <a:spcAft>
                <a:spcPct val="0"/>
              </a:spcAft>
            </a:pPr>
            <a:endParaRPr lang="da-DK" sz="1600">
              <a:solidFill>
                <a:schemeClr val="bg1"/>
              </a:solidFill>
              <a:latin typeface="Verdana" pitchFamily="34" charset="0"/>
            </a:endParaRPr>
          </a:p>
          <a:p>
            <a:pPr algn="ctr" defTabSz="914400" fontAlgn="base">
              <a:spcAft>
                <a:spcPct val="0"/>
              </a:spcAft>
            </a:pPr>
            <a:endParaRPr lang="da-DK" sz="1600">
              <a:solidFill>
                <a:schemeClr val="bg1"/>
              </a:solidFill>
              <a:latin typeface="Verdana" pitchFamily="34" charset="0"/>
            </a:endParaRPr>
          </a:p>
          <a:p>
            <a:pPr algn="ctr" defTabSz="914400" fontAlgn="base">
              <a:spcAft>
                <a:spcPct val="0"/>
              </a:spcAft>
            </a:pPr>
            <a:endParaRPr lang="da-DK" sz="1600">
              <a:solidFill>
                <a:schemeClr val="bg1"/>
              </a:solidFill>
              <a:latin typeface="Verdana" pitchFamily="34" charset="0"/>
            </a:endParaRPr>
          </a:p>
          <a:p>
            <a:pPr algn="ctr" defTabSz="914400" fontAlgn="base">
              <a:spcAft>
                <a:spcPct val="0"/>
              </a:spcAft>
            </a:pPr>
            <a:endParaRPr lang="da-DK" sz="1600">
              <a:solidFill>
                <a:schemeClr val="bg1"/>
              </a:solidFill>
              <a:latin typeface="Verdana" pitchFamily="34" charset="0"/>
            </a:endParaRPr>
          </a:p>
          <a:p>
            <a:pPr algn="ctr" defTabSz="914400" fontAlgn="base">
              <a:spcAft>
                <a:spcPct val="0"/>
              </a:spcAft>
            </a:pPr>
            <a:endParaRPr lang="da-DK" sz="1600">
              <a:solidFill>
                <a:schemeClr val="bg1"/>
              </a:solidFill>
              <a:latin typeface="Verdana" pitchFamily="34" charset="0"/>
            </a:endParaRPr>
          </a:p>
          <a:p>
            <a:pPr algn="ctr" defTabSz="914400" fontAlgn="base">
              <a:spcAft>
                <a:spcPct val="0"/>
              </a:spcAft>
            </a:pPr>
            <a:r>
              <a:rPr lang="en-US" sz="1400">
                <a:latin typeface="Verdana" panose="020B0604030504040204" pitchFamily="34" charset="0"/>
                <a:ea typeface="Verdana" panose="020B0604030504040204" pitchFamily="34" charset="0"/>
              </a:rPr>
              <a:t>Either a notified body or accredited</a:t>
            </a:r>
          </a:p>
          <a:p>
            <a:pPr algn="ctr" defTabSz="914400" fontAlgn="base">
              <a:spcAft>
                <a:spcPct val="0"/>
              </a:spcAft>
            </a:pPr>
            <a:r>
              <a:rPr lang="en-US" sz="1400">
                <a:latin typeface="Verdana" panose="020B0604030504040204" pitchFamily="34" charset="0"/>
                <a:ea typeface="Verdana" panose="020B0604030504040204" pitchFamily="34" charset="0"/>
              </a:rPr>
              <a:t>internal body (choice of the manufacturer)</a:t>
            </a:r>
            <a:endParaRPr lang="da-DK" sz="1600">
              <a:solidFill>
                <a:schemeClr val="bg1"/>
              </a:solidFill>
              <a:latin typeface="Verdana" panose="020B0604030504040204" pitchFamily="34" charset="0"/>
              <a:ea typeface="Verdana" panose="020B0604030504040204" pitchFamily="34" charset="0"/>
            </a:endParaRPr>
          </a:p>
        </p:txBody>
      </p:sp>
      <p:sp>
        <p:nvSpPr>
          <p:cNvPr id="11" name="Rektangel 10"/>
          <p:cNvSpPr/>
          <p:nvPr/>
        </p:nvSpPr>
        <p:spPr bwMode="auto">
          <a:xfrm>
            <a:off x="2145667" y="1611518"/>
            <a:ext cx="1130927" cy="4000135"/>
          </a:xfrm>
          <a:prstGeom prst="rect">
            <a:avLst/>
          </a:prstGeom>
          <a:solidFill>
            <a:srgbClr val="379955"/>
          </a:solidFill>
          <a:ln w="6350" cap="flat" cmpd="sng" algn="ctr">
            <a:noFill/>
            <a:prstDash val="solid"/>
            <a:round/>
            <a:headEnd type="none" w="med" len="med"/>
            <a:tailEnd type="none" w="med" len="med"/>
          </a:ln>
          <a:effectLst/>
        </p:spPr>
        <p:txBody>
          <a:bodyPr vert="horz" wrap="square" lIns="90000" tIns="54000" rIns="90000" bIns="54000" numCol="1" rtlCol="0" anchor="t" anchorCtr="0" compatLnSpc="1">
            <a:prstTxWarp prst="textNoShape">
              <a:avLst/>
            </a:prstTxWarp>
            <a:noAutofit/>
          </a:bodyPr>
          <a:lstStyle/>
          <a:p>
            <a:pPr algn="ctr" defTabSz="914400" fontAlgn="base">
              <a:spcAft>
                <a:spcPct val="0"/>
              </a:spcAft>
            </a:pPr>
            <a:endParaRPr lang="da-DK" sz="1600">
              <a:solidFill>
                <a:schemeClr val="bg1"/>
              </a:solidFill>
              <a:latin typeface="Verdana" pitchFamily="34" charset="0"/>
            </a:endParaRPr>
          </a:p>
          <a:p>
            <a:pPr algn="ctr" defTabSz="914400" fontAlgn="base">
              <a:spcAft>
                <a:spcPct val="0"/>
              </a:spcAft>
            </a:pPr>
            <a:endParaRPr lang="da-DK" sz="1600">
              <a:solidFill>
                <a:schemeClr val="bg1"/>
              </a:solidFill>
              <a:latin typeface="Verdana" pitchFamily="34" charset="0"/>
            </a:endParaRPr>
          </a:p>
          <a:p>
            <a:pPr algn="ctr" defTabSz="914400" fontAlgn="base">
              <a:spcAft>
                <a:spcPct val="0"/>
              </a:spcAft>
            </a:pPr>
            <a:endParaRPr lang="da-DK" sz="1600">
              <a:solidFill>
                <a:schemeClr val="bg1"/>
              </a:solidFill>
              <a:latin typeface="Verdana" pitchFamily="34" charset="0"/>
            </a:endParaRPr>
          </a:p>
          <a:p>
            <a:pPr algn="ctr" defTabSz="914400" fontAlgn="base">
              <a:spcAft>
                <a:spcPct val="0"/>
              </a:spcAft>
            </a:pPr>
            <a:endParaRPr lang="da-DK" sz="1600">
              <a:solidFill>
                <a:schemeClr val="bg1"/>
              </a:solidFill>
              <a:latin typeface="Verdana" pitchFamily="34" charset="0"/>
            </a:endParaRPr>
          </a:p>
          <a:p>
            <a:pPr algn="ctr" defTabSz="914400" fontAlgn="base">
              <a:spcAft>
                <a:spcPct val="0"/>
              </a:spcAft>
            </a:pPr>
            <a:endParaRPr lang="da-DK" sz="1600">
              <a:solidFill>
                <a:schemeClr val="bg1"/>
              </a:solidFill>
              <a:latin typeface="Verdana" pitchFamily="34" charset="0"/>
            </a:endParaRPr>
          </a:p>
          <a:p>
            <a:pPr algn="ctr" defTabSz="914400" fontAlgn="base">
              <a:spcAft>
                <a:spcPct val="0"/>
              </a:spcAft>
            </a:pPr>
            <a:endParaRPr lang="da-DK" sz="1600">
              <a:solidFill>
                <a:schemeClr val="bg1"/>
              </a:solidFill>
              <a:latin typeface="Verdana" pitchFamily="34" charset="0"/>
            </a:endParaRPr>
          </a:p>
          <a:p>
            <a:pPr algn="ctr" defTabSz="914400" fontAlgn="base">
              <a:spcAft>
                <a:spcPct val="0"/>
              </a:spcAft>
            </a:pPr>
            <a:endParaRPr lang="da-DK" sz="1600">
              <a:solidFill>
                <a:schemeClr val="bg1"/>
              </a:solidFill>
              <a:latin typeface="Verdana" pitchFamily="34" charset="0"/>
            </a:endParaRPr>
          </a:p>
          <a:p>
            <a:pPr algn="ctr" defTabSz="914400" fontAlgn="base">
              <a:spcAft>
                <a:spcPct val="0"/>
              </a:spcAft>
            </a:pPr>
            <a:r>
              <a:rPr lang="da-DK" sz="1400" err="1">
                <a:latin typeface="Verdana" panose="020B0604030504040204" pitchFamily="34" charset="0"/>
                <a:ea typeface="Verdana" panose="020B0604030504040204" pitchFamily="34" charset="0"/>
              </a:rPr>
              <a:t>Internal</a:t>
            </a:r>
            <a:r>
              <a:rPr lang="da-DK" sz="1400">
                <a:latin typeface="Verdana" panose="020B0604030504040204" pitchFamily="34" charset="0"/>
                <a:ea typeface="Verdana" panose="020B0604030504040204" pitchFamily="34" charset="0"/>
              </a:rPr>
              <a:t> </a:t>
            </a:r>
            <a:r>
              <a:rPr lang="da-DK" sz="1400" err="1">
                <a:latin typeface="Verdana" panose="020B0604030504040204" pitchFamily="34" charset="0"/>
                <a:ea typeface="Verdana" panose="020B0604030504040204" pitchFamily="34" charset="0"/>
              </a:rPr>
              <a:t>production</a:t>
            </a:r>
            <a:r>
              <a:rPr lang="da-DK" sz="1400">
                <a:latin typeface="Verdana" panose="020B0604030504040204" pitchFamily="34" charset="0"/>
                <a:ea typeface="Verdana" panose="020B0604030504040204" pitchFamily="34" charset="0"/>
              </a:rPr>
              <a:t> </a:t>
            </a:r>
            <a:r>
              <a:rPr lang="da-DK" sz="1400" err="1">
                <a:latin typeface="Verdana" panose="020B0604030504040204" pitchFamily="34" charset="0"/>
                <a:ea typeface="Verdana" panose="020B0604030504040204" pitchFamily="34" charset="0"/>
              </a:rPr>
              <a:t>control</a:t>
            </a:r>
            <a:endParaRPr lang="da-DK" sz="1600">
              <a:solidFill>
                <a:schemeClr val="bg1"/>
              </a:solidFill>
              <a:latin typeface="Verdana" panose="020B0604030504040204" pitchFamily="34" charset="0"/>
              <a:ea typeface="Verdana" panose="020B0604030504040204" pitchFamily="34" charset="0"/>
            </a:endParaRPr>
          </a:p>
        </p:txBody>
      </p:sp>
      <p:cxnSp>
        <p:nvCxnSpPr>
          <p:cNvPr id="6" name="Lige pilforbindelse 5"/>
          <p:cNvCxnSpPr/>
          <p:nvPr/>
        </p:nvCxnSpPr>
        <p:spPr bwMode="auto">
          <a:xfrm flipV="1">
            <a:off x="2076262" y="1720159"/>
            <a:ext cx="7197505" cy="3929209"/>
          </a:xfrm>
          <a:prstGeom prst="straightConnector1">
            <a:avLst/>
          </a:prstGeom>
          <a:solidFill>
            <a:schemeClr val="accent1"/>
          </a:solidFill>
          <a:ln w="41275" cap="flat" cmpd="sng" algn="ctr">
            <a:solidFill>
              <a:schemeClr val="bg1"/>
            </a:solidFill>
            <a:prstDash val="sysDash"/>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kstfelt 11"/>
          <p:cNvSpPr txBox="1"/>
          <p:nvPr/>
        </p:nvSpPr>
        <p:spPr>
          <a:xfrm>
            <a:off x="2216436" y="1610020"/>
            <a:ext cx="3307879" cy="246221"/>
          </a:xfrm>
          <a:prstGeom prst="rect">
            <a:avLst/>
          </a:prstGeom>
          <a:noFill/>
        </p:spPr>
        <p:txBody>
          <a:bodyPr wrap="square" lIns="0" tIns="0" rIns="0" bIns="0" rtlCol="0">
            <a:spAutoFit/>
          </a:bodyPr>
          <a:lstStyle/>
          <a:p>
            <a:r>
              <a:rPr lang="da-DK" sz="1600" b="1"/>
              <a:t>Risk</a:t>
            </a:r>
          </a:p>
        </p:txBody>
      </p:sp>
    </p:spTree>
    <p:custDataLst>
      <p:tags r:id="rId1"/>
    </p:custDataLst>
    <p:extLst>
      <p:ext uri="{BB962C8B-B14F-4D97-AF65-F5344CB8AC3E}">
        <p14:creationId xmlns:p14="http://schemas.microsoft.com/office/powerpoint/2010/main" val="15002025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The 8 </a:t>
            </a:r>
            <a:r>
              <a:rPr lang="da-DK" err="1"/>
              <a:t>different</a:t>
            </a:r>
            <a:r>
              <a:rPr lang="da-DK"/>
              <a:t> </a:t>
            </a:r>
            <a:r>
              <a:rPr lang="da-DK" err="1"/>
              <a:t>modules</a:t>
            </a:r>
            <a:endParaRPr lang="da-DK"/>
          </a:p>
        </p:txBody>
      </p:sp>
      <p:sp>
        <p:nvSpPr>
          <p:cNvPr id="5" name="Pladsholder til indhold 2"/>
          <p:cNvSpPr txBox="1">
            <a:spLocks/>
          </p:cNvSpPr>
          <p:nvPr/>
        </p:nvSpPr>
        <p:spPr>
          <a:xfrm>
            <a:off x="1975058" y="2512614"/>
            <a:ext cx="8518524" cy="2965241"/>
          </a:xfrm>
          <a:prstGeom prst="rect">
            <a:avLst/>
          </a:prstGeom>
        </p:spPr>
        <p:txBody>
          <a:bodyPr/>
          <a:lstStyle>
            <a:lvl1pPr marL="182563" indent="-182563" algn="l" defTabSz="457200" rtl="0" eaLnBrk="1" latinLnBrk="0" hangingPunct="1">
              <a:spcBef>
                <a:spcPts val="0"/>
              </a:spcBef>
              <a:spcAft>
                <a:spcPts val="800"/>
              </a:spcAft>
              <a:buFont typeface="Arial"/>
              <a:buChar char="•"/>
              <a:defRPr sz="1400" kern="1200">
                <a:solidFill>
                  <a:schemeClr val="tx1"/>
                </a:solidFill>
                <a:latin typeface="Verdana"/>
                <a:ea typeface="+mn-ea"/>
                <a:cs typeface="Verdana"/>
              </a:defRPr>
            </a:lvl1pPr>
            <a:lvl2pPr marL="358775" indent="-176213" algn="l" defTabSz="457200" rtl="0" eaLnBrk="1" latinLnBrk="0" hangingPunct="1">
              <a:spcBef>
                <a:spcPts val="0"/>
              </a:spcBef>
              <a:spcAft>
                <a:spcPts val="800"/>
              </a:spcAft>
              <a:buFont typeface="Arial"/>
              <a:buChar char="–"/>
              <a:defRPr sz="1400" kern="1200">
                <a:solidFill>
                  <a:schemeClr val="tx1"/>
                </a:solidFill>
                <a:latin typeface="Verdana"/>
                <a:ea typeface="+mn-ea"/>
                <a:cs typeface="Verdana"/>
              </a:defRPr>
            </a:lvl2pPr>
            <a:lvl3pPr marL="495300" indent="-136525" algn="l" defTabSz="457200" rtl="0" eaLnBrk="1" latinLnBrk="0" hangingPunct="1">
              <a:spcBef>
                <a:spcPts val="0"/>
              </a:spcBef>
              <a:spcAft>
                <a:spcPts val="800"/>
              </a:spcAft>
              <a:buFont typeface="Arial"/>
              <a:buChar char="•"/>
              <a:defRPr sz="1400" kern="1200">
                <a:solidFill>
                  <a:schemeClr val="tx1"/>
                </a:solidFill>
                <a:latin typeface="Verdana"/>
                <a:ea typeface="+mn-ea"/>
                <a:cs typeface="Verdana"/>
              </a:defRPr>
            </a:lvl3pPr>
            <a:lvl4pPr marL="657225" indent="-168275" algn="l" defTabSz="457200" rtl="0" eaLnBrk="1" latinLnBrk="0" hangingPunct="1">
              <a:spcBef>
                <a:spcPts val="0"/>
              </a:spcBef>
              <a:spcAft>
                <a:spcPts val="800"/>
              </a:spcAft>
              <a:buFont typeface="Arial"/>
              <a:buChar char="–"/>
              <a:defRPr sz="1400" kern="1200">
                <a:solidFill>
                  <a:schemeClr val="tx1"/>
                </a:solidFill>
                <a:latin typeface="Verdana"/>
                <a:ea typeface="+mn-ea"/>
                <a:cs typeface="Verdana"/>
              </a:defRPr>
            </a:lvl4pPr>
            <a:lvl5pPr marL="808038" indent="-150813" algn="l" defTabSz="457200" rtl="0" eaLnBrk="1" latinLnBrk="0" hangingPunct="1">
              <a:spcBef>
                <a:spcPts val="0"/>
              </a:spcBef>
              <a:spcAft>
                <a:spcPts val="800"/>
              </a:spcAft>
              <a:buFont typeface="Arial"/>
              <a:buChar char="»"/>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a-DK"/>
              <a:t>Modul A - </a:t>
            </a:r>
            <a:r>
              <a:rPr lang="da-DK" err="1"/>
              <a:t>Internal</a:t>
            </a:r>
            <a:r>
              <a:rPr lang="da-DK"/>
              <a:t> </a:t>
            </a:r>
            <a:r>
              <a:rPr lang="da-DK" err="1"/>
              <a:t>production</a:t>
            </a:r>
            <a:r>
              <a:rPr lang="da-DK"/>
              <a:t> </a:t>
            </a:r>
            <a:r>
              <a:rPr lang="da-DK" err="1"/>
              <a:t>control</a:t>
            </a:r>
            <a:r>
              <a:rPr lang="da-DK"/>
              <a:t> </a:t>
            </a:r>
          </a:p>
          <a:p>
            <a:r>
              <a:rPr lang="da-DK"/>
              <a:t>Modul B - EU-type </a:t>
            </a:r>
            <a:r>
              <a:rPr lang="da-DK" err="1"/>
              <a:t>examination</a:t>
            </a:r>
            <a:endParaRPr lang="da-DK"/>
          </a:p>
          <a:p>
            <a:r>
              <a:rPr lang="da-DK"/>
              <a:t>Modul C - </a:t>
            </a:r>
            <a:r>
              <a:rPr lang="en-US"/>
              <a:t>EU-type examination followed by Conformity to EU-type based on internal production control</a:t>
            </a:r>
          </a:p>
          <a:p>
            <a:r>
              <a:rPr lang="da-DK"/>
              <a:t>Modul D - </a:t>
            </a:r>
            <a:r>
              <a:rPr lang="en-US"/>
              <a:t>EU-type examination followed by Conformity to EU-type based on quality assurance of the production process</a:t>
            </a:r>
          </a:p>
          <a:p>
            <a:r>
              <a:rPr lang="da-DK"/>
              <a:t>Modul E - </a:t>
            </a:r>
            <a:r>
              <a:rPr lang="en-US"/>
              <a:t>EU-type examination followed by Conformity to EU-type based on product quality assurance</a:t>
            </a:r>
          </a:p>
          <a:p>
            <a:r>
              <a:rPr lang="da-DK"/>
              <a:t>Modul F - </a:t>
            </a:r>
            <a:r>
              <a:rPr lang="en-US"/>
              <a:t>EU-type examination followed by Conformity to EU-type based on product verification</a:t>
            </a:r>
          </a:p>
          <a:p>
            <a:r>
              <a:rPr lang="da-DK"/>
              <a:t>Modul G - </a:t>
            </a:r>
            <a:r>
              <a:rPr lang="en-US"/>
              <a:t>Conformity based on unit verification</a:t>
            </a:r>
          </a:p>
          <a:p>
            <a:r>
              <a:rPr lang="da-DK"/>
              <a:t>Modul H - </a:t>
            </a:r>
            <a:r>
              <a:rPr lang="en-US"/>
              <a:t>Conformity based on full quality assurance</a:t>
            </a:r>
            <a:endParaRPr lang="da-DK"/>
          </a:p>
        </p:txBody>
      </p:sp>
    </p:spTree>
    <p:custDataLst>
      <p:tags r:id="rId1"/>
    </p:custDataLst>
    <p:extLst>
      <p:ext uri="{BB962C8B-B14F-4D97-AF65-F5344CB8AC3E}">
        <p14:creationId xmlns:p14="http://schemas.microsoft.com/office/powerpoint/2010/main" val="26327513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err="1"/>
              <a:t>Declaration</a:t>
            </a:r>
            <a:r>
              <a:rPr lang="da-DK"/>
              <a:t> of </a:t>
            </a:r>
            <a:r>
              <a:rPr lang="da-DK" err="1"/>
              <a:t>conformity</a:t>
            </a:r>
            <a:br>
              <a:rPr lang="da-DK">
                <a:highlight>
                  <a:srgbClr val="FFFF00"/>
                </a:highlight>
              </a:rPr>
            </a:br>
            <a:r>
              <a:rPr lang="da-DK"/>
              <a:t>	</a:t>
            </a:r>
          </a:p>
        </p:txBody>
      </p:sp>
      <p:sp>
        <p:nvSpPr>
          <p:cNvPr id="4" name="Rektangel 3"/>
          <p:cNvSpPr/>
          <p:nvPr/>
        </p:nvSpPr>
        <p:spPr>
          <a:xfrm>
            <a:off x="1993132" y="1866862"/>
            <a:ext cx="8178325" cy="4493538"/>
          </a:xfrm>
          <a:prstGeom prst="rect">
            <a:avLst/>
          </a:prstGeom>
        </p:spPr>
        <p:txBody>
          <a:bodyPr wrap="square">
            <a:spAutoFit/>
          </a:bodyPr>
          <a:lstStyle/>
          <a:p>
            <a:r>
              <a:rPr lang="en-US" sz="1600"/>
              <a:t>1. No. </a:t>
            </a:r>
            <a:r>
              <a:rPr lang="en-US" sz="1600" err="1"/>
              <a:t>xxxxxx</a:t>
            </a:r>
            <a:r>
              <a:rPr lang="en-US" sz="1600"/>
              <a:t> (unambiguous identification of the product):</a:t>
            </a:r>
            <a:br>
              <a:rPr lang="en-US" sz="1600"/>
            </a:br>
            <a:r>
              <a:rPr lang="en-US" sz="1600"/>
              <a:t>2. Name and address of the manufacturer or his authorized representative:</a:t>
            </a:r>
            <a:br>
              <a:rPr lang="en-US" sz="1600"/>
            </a:br>
            <a:r>
              <a:rPr lang="en-US" sz="1600"/>
              <a:t>3. This Declaration of Conformity is issued under the responsibility of the manufacturer (or installer):</a:t>
            </a:r>
            <a:br>
              <a:rPr lang="en-US" sz="1600"/>
            </a:br>
            <a:r>
              <a:rPr lang="en-US" sz="1600"/>
              <a:t>4. Subject of the declaration (identification of the product for traceability. Photo may be attached):</a:t>
            </a:r>
            <a:br>
              <a:rPr lang="en-US" sz="1600"/>
            </a:br>
            <a:r>
              <a:rPr lang="en-US" sz="1600"/>
              <a:t>5. The subject of the declaration, as described above, is in accordance with the relevant Community harmonization legislation: ........</a:t>
            </a:r>
            <a:br>
              <a:rPr lang="en-US" sz="1600"/>
            </a:br>
            <a:r>
              <a:rPr lang="en-US" sz="1600"/>
              <a:t>6. References to the relevant harmonized standards used or references to the specifications declared to be in conformity with:</a:t>
            </a:r>
            <a:br>
              <a:rPr lang="en-US" sz="1600"/>
            </a:br>
            <a:r>
              <a:rPr lang="en-US" sz="1600"/>
              <a:t>7. Where appropriate, the notified body ... (name, number) ... who made ... (description of the activity) ... And issued the certificate: ………</a:t>
            </a:r>
            <a:br>
              <a:rPr lang="en-US" sz="1600"/>
            </a:br>
            <a:r>
              <a:rPr lang="en-US" sz="1600"/>
              <a:t>8. Additional information:</a:t>
            </a:r>
            <a:br>
              <a:rPr lang="en-US" sz="1600"/>
            </a:br>
            <a:br>
              <a:rPr lang="en-US" sz="1600"/>
            </a:br>
            <a:r>
              <a:rPr lang="en-US" sz="1600"/>
              <a:t>Signed for and on behalf of: ........................................... ..........</a:t>
            </a:r>
            <a:br>
              <a:rPr lang="en-US" sz="1600"/>
            </a:br>
            <a:r>
              <a:rPr lang="en-US" sz="1600"/>
              <a:t>(place and date) / (name, position) (signature)</a:t>
            </a:r>
          </a:p>
          <a:p>
            <a:endParaRPr lang="en-US" sz="1500">
              <a:latin typeface="Verdana" panose="020B0604030504040204" pitchFamily="34" charset="0"/>
              <a:ea typeface="Verdana" panose="020B0604030504040204" pitchFamily="34" charset="0"/>
              <a:cs typeface="Verdana" panose="020B0604030504040204" pitchFamily="34" charset="0"/>
            </a:endParaRPr>
          </a:p>
          <a:p>
            <a:r>
              <a:rPr lang="da-DK" sz="1500">
                <a:solidFill>
                  <a:srgbClr val="0070C0"/>
                </a:solidFill>
                <a:latin typeface="Verdana" panose="020B0604030504040204" pitchFamily="34" charset="0"/>
                <a:ea typeface="Verdana" panose="020B0604030504040204" pitchFamily="34" charset="0"/>
                <a:cs typeface="Verdana" panose="020B0604030504040204" pitchFamily="34" charset="0"/>
              </a:rPr>
              <a:t>DS/EN ISO/IEC 17050-1 gives guidance on the </a:t>
            </a:r>
            <a:r>
              <a:rPr lang="da-DK" sz="1500" err="1">
                <a:solidFill>
                  <a:srgbClr val="0070C0"/>
                </a:solidFill>
                <a:latin typeface="Verdana" panose="020B0604030504040204" pitchFamily="34" charset="0"/>
                <a:ea typeface="Verdana" panose="020B0604030504040204" pitchFamily="34" charset="0"/>
                <a:cs typeface="Verdana" panose="020B0604030504040204" pitchFamily="34" charset="0"/>
              </a:rPr>
              <a:t>declaration</a:t>
            </a:r>
            <a:r>
              <a:rPr lang="da-DK" sz="1500">
                <a:solidFill>
                  <a:srgbClr val="0070C0"/>
                </a:solidFill>
                <a:latin typeface="Verdana" panose="020B0604030504040204" pitchFamily="34" charset="0"/>
                <a:ea typeface="Verdana" panose="020B0604030504040204" pitchFamily="34" charset="0"/>
                <a:cs typeface="Verdana" panose="020B0604030504040204" pitchFamily="34" charset="0"/>
              </a:rPr>
              <a:t> of </a:t>
            </a:r>
            <a:r>
              <a:rPr lang="da-DK" sz="1500" err="1">
                <a:solidFill>
                  <a:srgbClr val="0070C0"/>
                </a:solidFill>
                <a:latin typeface="Verdana" panose="020B0604030504040204" pitchFamily="34" charset="0"/>
                <a:ea typeface="Verdana" panose="020B0604030504040204" pitchFamily="34" charset="0"/>
                <a:cs typeface="Verdana" panose="020B0604030504040204" pitchFamily="34" charset="0"/>
              </a:rPr>
              <a:t>conformity</a:t>
            </a:r>
            <a:endParaRPr lang="da-DK" sz="1500">
              <a:solidFill>
                <a:srgbClr val="0070C0"/>
              </a:solidFill>
              <a:latin typeface="Verdana" panose="020B0604030504040204" pitchFamily="34" charset="0"/>
              <a:ea typeface="Verdana" panose="020B0604030504040204" pitchFamily="34" charset="0"/>
              <a:cs typeface="Verdana" panose="020B0604030504040204" pitchFamily="34" charset="0"/>
            </a:endParaRPr>
          </a:p>
        </p:txBody>
      </p:sp>
    </p:spTree>
    <p:custDataLst>
      <p:tags r:id="rId1"/>
    </p:custDataLst>
    <p:extLst>
      <p:ext uri="{BB962C8B-B14F-4D97-AF65-F5344CB8AC3E}">
        <p14:creationId xmlns:p14="http://schemas.microsoft.com/office/powerpoint/2010/main" val="6810417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5D91B4-1D6B-40F5-932E-3ACAEB854295}"/>
              </a:ext>
            </a:extLst>
          </p:cNvPr>
          <p:cNvSpPr>
            <a:spLocks noGrp="1"/>
          </p:cNvSpPr>
          <p:nvPr>
            <p:ph type="title"/>
          </p:nvPr>
        </p:nvSpPr>
        <p:spPr/>
        <p:txBody>
          <a:bodyPr/>
          <a:lstStyle/>
          <a:p>
            <a:r>
              <a:rPr lang="da-DK" err="1"/>
              <a:t>Important</a:t>
            </a:r>
            <a:endParaRPr lang="da-DK"/>
          </a:p>
        </p:txBody>
      </p:sp>
      <p:sp>
        <p:nvSpPr>
          <p:cNvPr id="3" name="Pladsholder til tekst 2">
            <a:extLst>
              <a:ext uri="{FF2B5EF4-FFF2-40B4-BE49-F238E27FC236}">
                <a16:creationId xmlns:a16="http://schemas.microsoft.com/office/drawing/2014/main" id="{840CB907-AB41-4D20-9B24-5C80154BB0BF}"/>
              </a:ext>
            </a:extLst>
          </p:cNvPr>
          <p:cNvSpPr>
            <a:spLocks noGrp="1"/>
          </p:cNvSpPr>
          <p:nvPr>
            <p:ph type="body" sz="quarter" idx="10"/>
          </p:nvPr>
        </p:nvSpPr>
        <p:spPr>
          <a:xfrm>
            <a:off x="2208213" y="1748306"/>
            <a:ext cx="7351712" cy="3919071"/>
          </a:xfrm>
        </p:spPr>
        <p:txBody>
          <a:bodyPr>
            <a:normAutofit/>
          </a:bodyPr>
          <a:lstStyle/>
          <a:p>
            <a:pPr marL="0" indent="0">
              <a:buNone/>
            </a:pPr>
            <a:r>
              <a:rPr lang="en-US"/>
              <a:t>1. No. </a:t>
            </a:r>
            <a:r>
              <a:rPr lang="en-US" err="1"/>
              <a:t>xxxxxx</a:t>
            </a:r>
            <a:r>
              <a:rPr lang="en-US"/>
              <a:t> (unambiguous identification of the product):</a:t>
            </a:r>
          </a:p>
          <a:p>
            <a:pPr marL="0" indent="0">
              <a:buNone/>
            </a:pPr>
            <a:r>
              <a:rPr lang="en-US" err="1">
                <a:solidFill>
                  <a:schemeClr val="tx1">
                    <a:lumMod val="25000"/>
                    <a:lumOff val="75000"/>
                  </a:schemeClr>
                </a:solidFill>
              </a:rPr>
              <a:t>Produkt</a:t>
            </a:r>
            <a:r>
              <a:rPr lang="en-US">
                <a:solidFill>
                  <a:schemeClr val="tx1">
                    <a:lumMod val="25000"/>
                    <a:lumOff val="75000"/>
                  </a:schemeClr>
                </a:solidFill>
              </a:rPr>
              <a:t>, type, batch or </a:t>
            </a:r>
            <a:r>
              <a:rPr lang="en-US" err="1">
                <a:solidFill>
                  <a:schemeClr val="tx1">
                    <a:lumMod val="25000"/>
                    <a:lumOff val="75000"/>
                  </a:schemeClr>
                </a:solidFill>
              </a:rPr>
              <a:t>seriel</a:t>
            </a:r>
            <a:r>
              <a:rPr lang="en-US">
                <a:solidFill>
                  <a:schemeClr val="tx1">
                    <a:lumMod val="25000"/>
                    <a:lumOff val="75000"/>
                  </a:schemeClr>
                </a:solidFill>
              </a:rPr>
              <a:t> number</a:t>
            </a:r>
          </a:p>
          <a:p>
            <a:pPr marL="0" indent="0">
              <a:buNone/>
            </a:pPr>
            <a:br>
              <a:rPr lang="en-US"/>
            </a:br>
            <a:r>
              <a:rPr lang="en-US"/>
              <a:t>2. Name and address of the manufacturer or his authorized representative:</a:t>
            </a:r>
          </a:p>
          <a:p>
            <a:pPr marL="0" indent="0">
              <a:buNone/>
            </a:pPr>
            <a:r>
              <a:rPr lang="en-US">
                <a:solidFill>
                  <a:schemeClr val="tx1">
                    <a:lumMod val="25000"/>
                    <a:lumOff val="75000"/>
                  </a:schemeClr>
                </a:solidFill>
              </a:rPr>
              <a:t>Shall be updated</a:t>
            </a:r>
          </a:p>
          <a:p>
            <a:pPr marL="0" indent="0">
              <a:buNone/>
            </a:pPr>
            <a:br>
              <a:rPr lang="en-US"/>
            </a:br>
            <a:r>
              <a:rPr lang="en-US"/>
              <a:t>5. The subject of the declaration, as described above, is in accordance with the relevant Community harmonization legislation: ........</a:t>
            </a:r>
          </a:p>
          <a:p>
            <a:pPr marL="0" indent="0">
              <a:buNone/>
            </a:pPr>
            <a:r>
              <a:rPr lang="en-US">
                <a:solidFill>
                  <a:schemeClr val="tx1">
                    <a:lumMod val="25000"/>
                    <a:lumOff val="75000"/>
                  </a:schemeClr>
                </a:solidFill>
              </a:rPr>
              <a:t>Shall be updated</a:t>
            </a:r>
            <a:endParaRPr lang="en-US"/>
          </a:p>
          <a:p>
            <a:pPr marL="0" indent="0">
              <a:buNone/>
            </a:pPr>
            <a:br>
              <a:rPr lang="en-US"/>
            </a:br>
            <a:r>
              <a:rPr lang="en-US"/>
              <a:t>6. References to the relevant harmonized standards used or references to the specifications declared to be in conformity with:</a:t>
            </a:r>
          </a:p>
          <a:p>
            <a:pPr marL="0" indent="0">
              <a:buNone/>
            </a:pPr>
            <a:r>
              <a:rPr lang="en-US">
                <a:solidFill>
                  <a:schemeClr val="tx1">
                    <a:lumMod val="25000"/>
                    <a:lumOff val="75000"/>
                  </a:schemeClr>
                </a:solidFill>
              </a:rPr>
              <a:t>By referencing to harmonized standards remember the year in the designation</a:t>
            </a:r>
          </a:p>
        </p:txBody>
      </p:sp>
    </p:spTree>
    <p:custDataLst>
      <p:tags r:id="rId1"/>
    </p:custDataLst>
    <p:extLst>
      <p:ext uri="{BB962C8B-B14F-4D97-AF65-F5344CB8AC3E}">
        <p14:creationId xmlns:p14="http://schemas.microsoft.com/office/powerpoint/2010/main" val="3117521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err="1"/>
              <a:t>Marking</a:t>
            </a:r>
            <a:endParaRPr lang="da-DK"/>
          </a:p>
        </p:txBody>
      </p:sp>
      <p:sp>
        <p:nvSpPr>
          <p:cNvPr id="3" name="Pladsholder til tekst 2"/>
          <p:cNvSpPr>
            <a:spLocks noGrp="1"/>
          </p:cNvSpPr>
          <p:nvPr>
            <p:ph type="body" sz="quarter" idx="10"/>
          </p:nvPr>
        </p:nvSpPr>
        <p:spPr/>
        <p:txBody>
          <a:bodyPr/>
          <a:lstStyle/>
          <a:p>
            <a:r>
              <a:rPr lang="da-DK"/>
              <a:t>CE-</a:t>
            </a:r>
            <a:r>
              <a:rPr lang="da-DK" err="1"/>
              <a:t>marking</a:t>
            </a:r>
            <a:r>
              <a:rPr lang="da-DK"/>
              <a:t> and </a:t>
            </a:r>
            <a:r>
              <a:rPr lang="da-DK" err="1"/>
              <a:t>other</a:t>
            </a:r>
            <a:r>
              <a:rPr lang="da-DK"/>
              <a:t> </a:t>
            </a:r>
            <a:r>
              <a:rPr lang="da-DK" err="1"/>
              <a:t>markings</a:t>
            </a:r>
            <a:endParaRPr lang="da-DK"/>
          </a:p>
          <a:p>
            <a:endParaRPr lang="da-DK"/>
          </a:p>
          <a:p>
            <a:r>
              <a:rPr lang="da-DK" err="1"/>
              <a:t>Identification</a:t>
            </a:r>
            <a:r>
              <a:rPr lang="da-DK"/>
              <a:t> by type, batch and seriel </a:t>
            </a:r>
            <a:r>
              <a:rPr lang="da-DK" err="1"/>
              <a:t>number</a:t>
            </a:r>
            <a:endParaRPr lang="da-DK"/>
          </a:p>
          <a:p>
            <a:endParaRPr lang="da-DK"/>
          </a:p>
          <a:p>
            <a:r>
              <a:rPr lang="da-DK" err="1"/>
              <a:t>Name</a:t>
            </a:r>
            <a:r>
              <a:rPr lang="da-DK"/>
              <a:t> and </a:t>
            </a:r>
            <a:r>
              <a:rPr lang="da-DK" err="1"/>
              <a:t>address</a:t>
            </a:r>
            <a:r>
              <a:rPr lang="da-DK"/>
              <a:t> of the </a:t>
            </a:r>
            <a:r>
              <a:rPr lang="da-DK" err="1"/>
              <a:t>manufacturer</a:t>
            </a:r>
            <a:endParaRPr lang="da-DK"/>
          </a:p>
        </p:txBody>
      </p:sp>
      <p:pic>
        <p:nvPicPr>
          <p:cNvPr id="4" name="Billede 3"/>
          <p:cNvPicPr>
            <a:picLocks noChangeAspect="1"/>
          </p:cNvPicPr>
          <p:nvPr/>
        </p:nvPicPr>
        <p:blipFill>
          <a:blip r:embed="rId4"/>
          <a:stretch>
            <a:fillRect/>
          </a:stretch>
        </p:blipFill>
        <p:spPr>
          <a:xfrm>
            <a:off x="2208001" y="4525875"/>
            <a:ext cx="5436793" cy="1646974"/>
          </a:xfrm>
          <a:prstGeom prst="rect">
            <a:avLst/>
          </a:prstGeom>
        </p:spPr>
      </p:pic>
    </p:spTree>
    <p:custDataLst>
      <p:tags r:id="rId1"/>
    </p:custDataLst>
    <p:extLst>
      <p:ext uri="{BB962C8B-B14F-4D97-AF65-F5344CB8AC3E}">
        <p14:creationId xmlns:p14="http://schemas.microsoft.com/office/powerpoint/2010/main" val="3291214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latin typeface="Calibri" panose="020F0502020204030204" pitchFamily="34" charset="0"/>
              </a:rPr>
              <a:t>Product </a:t>
            </a:r>
            <a:r>
              <a:rPr lang="da-DK" err="1">
                <a:latin typeface="Calibri" panose="020F0502020204030204" pitchFamily="34" charset="0"/>
              </a:rPr>
              <a:t>group’s</a:t>
            </a:r>
            <a:r>
              <a:rPr lang="da-DK">
                <a:latin typeface="Calibri" panose="020F0502020204030204" pitchFamily="34" charset="0"/>
              </a:rPr>
              <a:t> </a:t>
            </a:r>
            <a:r>
              <a:rPr lang="da-DK" err="1">
                <a:latin typeface="Calibri" panose="020F0502020204030204" pitchFamily="34" charset="0"/>
              </a:rPr>
              <a:t>that</a:t>
            </a:r>
            <a:r>
              <a:rPr lang="da-DK">
                <a:latin typeface="Calibri" panose="020F0502020204030204" pitchFamily="34" charset="0"/>
              </a:rPr>
              <a:t> </a:t>
            </a:r>
            <a:r>
              <a:rPr lang="da-DK" err="1">
                <a:latin typeface="Calibri" panose="020F0502020204030204" pitchFamily="34" charset="0"/>
              </a:rPr>
              <a:t>need</a:t>
            </a:r>
            <a:r>
              <a:rPr lang="da-DK">
                <a:latin typeface="Calibri" panose="020F0502020204030204" pitchFamily="34" charset="0"/>
              </a:rPr>
              <a:t> CE </a:t>
            </a:r>
            <a:r>
              <a:rPr lang="da-DK" err="1">
                <a:latin typeface="Calibri" panose="020F0502020204030204" pitchFamily="34" charset="0"/>
              </a:rPr>
              <a:t>marking</a:t>
            </a:r>
            <a:r>
              <a:rPr lang="da-DK">
                <a:latin typeface="Calibri" panose="020F0502020204030204" pitchFamily="34" charset="0"/>
              </a:rPr>
              <a:t> </a:t>
            </a:r>
            <a:endParaRPr lang="da-DK"/>
          </a:p>
        </p:txBody>
      </p:sp>
      <p:pic>
        <p:nvPicPr>
          <p:cNvPr id="8" name="Billede 7">
            <a:extLst>
              <a:ext uri="{FF2B5EF4-FFF2-40B4-BE49-F238E27FC236}">
                <a16:creationId xmlns:a16="http://schemas.microsoft.com/office/drawing/2014/main" id="{DEFB2F67-7208-4FF6-A990-69C57FA1D672}"/>
              </a:ext>
            </a:extLst>
          </p:cNvPr>
          <p:cNvPicPr>
            <a:picLocks noChangeAspect="1"/>
          </p:cNvPicPr>
          <p:nvPr/>
        </p:nvPicPr>
        <p:blipFill>
          <a:blip r:embed="rId4"/>
          <a:stretch>
            <a:fillRect/>
          </a:stretch>
        </p:blipFill>
        <p:spPr>
          <a:xfrm>
            <a:off x="2208000" y="1748305"/>
            <a:ext cx="6153150" cy="4566912"/>
          </a:xfrm>
          <a:prstGeom prst="rect">
            <a:avLst/>
          </a:prstGeom>
        </p:spPr>
      </p:pic>
      <p:sp>
        <p:nvSpPr>
          <p:cNvPr id="7" name="Pladsholder til tekst 6">
            <a:extLst>
              <a:ext uri="{FF2B5EF4-FFF2-40B4-BE49-F238E27FC236}">
                <a16:creationId xmlns:a16="http://schemas.microsoft.com/office/drawing/2014/main" id="{D0AF7C3F-F07B-440D-862D-801860CB0CFF}"/>
              </a:ext>
            </a:extLst>
          </p:cNvPr>
          <p:cNvSpPr>
            <a:spLocks noGrp="1"/>
          </p:cNvSpPr>
          <p:nvPr>
            <p:ph type="body" sz="quarter" idx="10"/>
          </p:nvPr>
        </p:nvSpPr>
        <p:spPr/>
        <p:txBody>
          <a:bodyPr/>
          <a:lstStyle/>
          <a:p>
            <a:endParaRPr lang="da-DK"/>
          </a:p>
        </p:txBody>
      </p:sp>
    </p:spTree>
    <p:custDataLst>
      <p:tags r:id="rId1"/>
    </p:custDataLst>
    <p:extLst>
      <p:ext uri="{BB962C8B-B14F-4D97-AF65-F5344CB8AC3E}">
        <p14:creationId xmlns:p14="http://schemas.microsoft.com/office/powerpoint/2010/main" val="39009276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F5DA8C-EC0F-4DB6-BB87-041F57A6FF2A}"/>
              </a:ext>
            </a:extLst>
          </p:cNvPr>
          <p:cNvSpPr>
            <a:spLocks noGrp="1"/>
          </p:cNvSpPr>
          <p:nvPr>
            <p:ph type="title"/>
          </p:nvPr>
        </p:nvSpPr>
        <p:spPr/>
        <p:txBody>
          <a:bodyPr/>
          <a:lstStyle/>
          <a:p>
            <a:r>
              <a:rPr lang="da-DK" err="1"/>
              <a:t>Typical</a:t>
            </a:r>
            <a:r>
              <a:rPr lang="da-DK"/>
              <a:t> </a:t>
            </a:r>
            <a:r>
              <a:rPr lang="da-DK" err="1"/>
              <a:t>faults</a:t>
            </a:r>
            <a:endParaRPr lang="da-DK"/>
          </a:p>
        </p:txBody>
      </p:sp>
      <p:sp>
        <p:nvSpPr>
          <p:cNvPr id="3" name="Pladsholder til tekst 2">
            <a:extLst>
              <a:ext uri="{FF2B5EF4-FFF2-40B4-BE49-F238E27FC236}">
                <a16:creationId xmlns:a16="http://schemas.microsoft.com/office/drawing/2014/main" id="{EABF8206-C4E9-40F3-A39E-3F3A5245896F}"/>
              </a:ext>
            </a:extLst>
          </p:cNvPr>
          <p:cNvSpPr>
            <a:spLocks noGrp="1"/>
          </p:cNvSpPr>
          <p:nvPr>
            <p:ph type="body" sz="quarter" idx="10"/>
          </p:nvPr>
        </p:nvSpPr>
        <p:spPr/>
        <p:txBody>
          <a:bodyPr/>
          <a:lstStyle/>
          <a:p>
            <a:r>
              <a:rPr lang="en-US"/>
              <a:t>Lacks in the documentation</a:t>
            </a:r>
          </a:p>
          <a:p>
            <a:endParaRPr lang="en-US"/>
          </a:p>
          <a:p>
            <a:r>
              <a:rPr lang="en-US"/>
              <a:t>Missing's in technical file</a:t>
            </a:r>
          </a:p>
          <a:p>
            <a:endParaRPr lang="en-US"/>
          </a:p>
          <a:p>
            <a:r>
              <a:rPr lang="en-US"/>
              <a:t>Insufficient labeling</a:t>
            </a:r>
          </a:p>
          <a:p>
            <a:endParaRPr lang="en-US"/>
          </a:p>
          <a:p>
            <a:r>
              <a:rPr lang="en-US"/>
              <a:t>Declaration of Conformity Errors</a:t>
            </a:r>
          </a:p>
          <a:p>
            <a:endParaRPr lang="en-US"/>
          </a:p>
          <a:p>
            <a:r>
              <a:rPr lang="en-US"/>
              <a:t>Failures in Subcontractor subcomponents (CE marked) </a:t>
            </a:r>
            <a:endParaRPr lang="da-DK"/>
          </a:p>
        </p:txBody>
      </p:sp>
    </p:spTree>
    <p:custDataLst>
      <p:tags r:id="rId1"/>
    </p:custDataLst>
    <p:extLst>
      <p:ext uri="{BB962C8B-B14F-4D97-AF65-F5344CB8AC3E}">
        <p14:creationId xmlns:p14="http://schemas.microsoft.com/office/powerpoint/2010/main" val="1573878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ltLang="da-DK" sz="2400"/>
              <a:t>Checklist CE-</a:t>
            </a:r>
            <a:r>
              <a:rPr lang="da-DK" altLang="da-DK" sz="2400" err="1"/>
              <a:t>marking</a:t>
            </a:r>
            <a:endParaRPr lang="da-DK"/>
          </a:p>
        </p:txBody>
      </p:sp>
      <p:sp>
        <p:nvSpPr>
          <p:cNvPr id="3" name="Pladsholder til tekst 2"/>
          <p:cNvSpPr>
            <a:spLocks noGrp="1"/>
          </p:cNvSpPr>
          <p:nvPr>
            <p:ph type="body" sz="quarter" idx="10"/>
          </p:nvPr>
        </p:nvSpPr>
        <p:spPr>
          <a:xfrm>
            <a:off x="2208213" y="1957590"/>
            <a:ext cx="7351712" cy="3709787"/>
          </a:xfrm>
        </p:spPr>
        <p:txBody>
          <a:bodyPr>
            <a:normAutofit/>
          </a:bodyPr>
          <a:lstStyle/>
          <a:p>
            <a:pPr>
              <a:lnSpc>
                <a:spcPct val="90000"/>
              </a:lnSpc>
              <a:buFontTx/>
              <a:buAutoNum type="arabicPeriod"/>
            </a:pPr>
            <a:r>
              <a:rPr lang="en-US" altLang="da-DK">
                <a:solidFill>
                  <a:srgbClr val="333333"/>
                </a:solidFill>
              </a:rPr>
              <a:t>Define the directives that apply to the product.</a:t>
            </a:r>
          </a:p>
          <a:p>
            <a:pPr>
              <a:lnSpc>
                <a:spcPct val="90000"/>
              </a:lnSpc>
              <a:buFontTx/>
              <a:buAutoNum type="arabicPeriod"/>
            </a:pPr>
            <a:r>
              <a:rPr lang="en-US" altLang="da-DK">
                <a:solidFill>
                  <a:srgbClr val="333333"/>
                </a:solidFill>
              </a:rPr>
              <a:t>Remember any additional national rules - for example, rules related to the product's use, the environment or the marketing.</a:t>
            </a:r>
          </a:p>
          <a:p>
            <a:pPr>
              <a:lnSpc>
                <a:spcPct val="90000"/>
              </a:lnSpc>
              <a:buFontTx/>
              <a:buAutoNum type="arabicPeriod"/>
            </a:pPr>
            <a:r>
              <a:rPr lang="en-US" altLang="da-DK">
                <a:solidFill>
                  <a:srgbClr val="333333"/>
                </a:solidFill>
              </a:rPr>
              <a:t>Define the essential requirements related to the product.</a:t>
            </a:r>
          </a:p>
          <a:p>
            <a:pPr>
              <a:lnSpc>
                <a:spcPct val="90000"/>
              </a:lnSpc>
              <a:buFontTx/>
              <a:buAutoNum type="arabicPeriod"/>
            </a:pPr>
            <a:r>
              <a:rPr lang="en-US" altLang="da-DK">
                <a:solidFill>
                  <a:srgbClr val="333333"/>
                </a:solidFill>
              </a:rPr>
              <a:t>Find the European harmonized standards, ENs that target the product - if no ENs, then use a draft EN (</a:t>
            </a:r>
            <a:r>
              <a:rPr lang="en-US" altLang="da-DK" err="1">
                <a:solidFill>
                  <a:srgbClr val="333333"/>
                </a:solidFill>
              </a:rPr>
              <a:t>PrEn</a:t>
            </a:r>
            <a:r>
              <a:rPr lang="en-US" altLang="da-DK">
                <a:solidFill>
                  <a:srgbClr val="333333"/>
                </a:solidFill>
              </a:rPr>
              <a:t>) or international or national standards.</a:t>
            </a:r>
          </a:p>
          <a:p>
            <a:pPr>
              <a:lnSpc>
                <a:spcPct val="90000"/>
              </a:lnSpc>
              <a:buFontTx/>
              <a:buAutoNum type="arabicPeriod"/>
            </a:pPr>
            <a:r>
              <a:rPr lang="en-US" altLang="da-DK">
                <a:solidFill>
                  <a:srgbClr val="333333"/>
                </a:solidFill>
              </a:rPr>
              <a:t>Establish the relevant / appropriate conformity certification procedure.</a:t>
            </a:r>
          </a:p>
          <a:p>
            <a:pPr>
              <a:lnSpc>
                <a:spcPct val="90000"/>
              </a:lnSpc>
              <a:buFontTx/>
              <a:buAutoNum type="arabicPeriod"/>
            </a:pPr>
            <a:r>
              <a:rPr lang="en-US" altLang="da-DK">
                <a:solidFill>
                  <a:srgbClr val="333333"/>
                </a:solidFill>
              </a:rPr>
              <a:t>Prepare the necessary technical documentation.</a:t>
            </a:r>
          </a:p>
          <a:p>
            <a:pPr>
              <a:lnSpc>
                <a:spcPct val="90000"/>
              </a:lnSpc>
              <a:buFontTx/>
              <a:buAutoNum type="arabicPeriod"/>
            </a:pPr>
            <a:r>
              <a:rPr lang="en-US" altLang="da-DK">
                <a:solidFill>
                  <a:srgbClr val="333333"/>
                </a:solidFill>
              </a:rPr>
              <a:t>Make a good instruction manual.</a:t>
            </a:r>
          </a:p>
          <a:p>
            <a:pPr>
              <a:lnSpc>
                <a:spcPct val="90000"/>
              </a:lnSpc>
              <a:buFontTx/>
              <a:buAutoNum type="arabicPeriod"/>
            </a:pPr>
            <a:r>
              <a:rPr lang="en-US" altLang="da-DK">
                <a:solidFill>
                  <a:srgbClr val="333333"/>
                </a:solidFill>
              </a:rPr>
              <a:t>Fill out Declaration of Conformity.</a:t>
            </a:r>
          </a:p>
          <a:p>
            <a:pPr>
              <a:lnSpc>
                <a:spcPct val="90000"/>
              </a:lnSpc>
              <a:buFontTx/>
              <a:buAutoNum type="arabicPeriod"/>
            </a:pPr>
            <a:r>
              <a:rPr lang="en-US" altLang="da-DK">
                <a:solidFill>
                  <a:srgbClr val="333333"/>
                </a:solidFill>
              </a:rPr>
              <a:t>Make the CE marking.</a:t>
            </a:r>
            <a:endParaRPr lang="da-DK"/>
          </a:p>
        </p:txBody>
      </p:sp>
    </p:spTree>
    <p:custDataLst>
      <p:tags r:id="rId1"/>
    </p:custDataLst>
    <p:extLst>
      <p:ext uri="{BB962C8B-B14F-4D97-AF65-F5344CB8AC3E}">
        <p14:creationId xmlns:p14="http://schemas.microsoft.com/office/powerpoint/2010/main" val="3744441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ladsholder til billede 11">
            <a:extLst>
              <a:ext uri="{FF2B5EF4-FFF2-40B4-BE49-F238E27FC236}">
                <a16:creationId xmlns:a16="http://schemas.microsoft.com/office/drawing/2014/main" id="{3194F2AC-2752-47A0-927C-31BEBB0F43D1}"/>
              </a:ext>
            </a:extLst>
          </p:cNvPr>
          <p:cNvSpPr>
            <a:spLocks noGrp="1"/>
          </p:cNvSpPr>
          <p:nvPr>
            <p:ph type="pic" sz="quarter" idx="21"/>
          </p:nvPr>
        </p:nvSpPr>
        <p:spPr/>
        <p:txBody>
          <a:bodyPr/>
          <a:lstStyle/>
          <a:p>
            <a:endParaRPr lang="da-DK"/>
          </a:p>
        </p:txBody>
      </p:sp>
      <p:sp>
        <p:nvSpPr>
          <p:cNvPr id="8" name="Pladsholder til tekst 7">
            <a:extLst>
              <a:ext uri="{FF2B5EF4-FFF2-40B4-BE49-F238E27FC236}">
                <a16:creationId xmlns:a16="http://schemas.microsoft.com/office/drawing/2014/main" id="{E504D63F-9ABD-48F9-8AE4-3AF7EA964594}"/>
              </a:ext>
            </a:extLst>
          </p:cNvPr>
          <p:cNvSpPr>
            <a:spLocks noGrp="1"/>
          </p:cNvSpPr>
          <p:nvPr>
            <p:ph type="body" sz="quarter" idx="18"/>
          </p:nvPr>
        </p:nvSpPr>
        <p:spPr/>
        <p:txBody>
          <a:bodyPr/>
          <a:lstStyle/>
          <a:p>
            <a:r>
              <a:rPr lang="da-DK" err="1"/>
              <a:t>Lorem</a:t>
            </a:r>
            <a:r>
              <a:rPr lang="da-DK"/>
              <a:t> </a:t>
            </a:r>
            <a:r>
              <a:rPr lang="da-DK" err="1"/>
              <a:t>ipsum</a:t>
            </a:r>
            <a:endParaRPr lang="da-DK"/>
          </a:p>
        </p:txBody>
      </p:sp>
      <p:sp>
        <p:nvSpPr>
          <p:cNvPr id="7" name="Pladsholder til tekst 6">
            <a:extLst>
              <a:ext uri="{FF2B5EF4-FFF2-40B4-BE49-F238E27FC236}">
                <a16:creationId xmlns:a16="http://schemas.microsoft.com/office/drawing/2014/main" id="{DB7DF8B6-93B9-4A6C-910F-8BDE99498F5A}"/>
              </a:ext>
            </a:extLst>
          </p:cNvPr>
          <p:cNvSpPr>
            <a:spLocks noGrp="1"/>
          </p:cNvSpPr>
          <p:nvPr>
            <p:ph type="body" sz="quarter" idx="15"/>
          </p:nvPr>
        </p:nvSpPr>
        <p:spPr/>
        <p:txBody>
          <a:bodyPr/>
          <a:lstStyle/>
          <a:p>
            <a:r>
              <a:rPr lang="da-DK" err="1"/>
              <a:t>Lorem</a:t>
            </a:r>
            <a:r>
              <a:rPr lang="da-DK"/>
              <a:t> </a:t>
            </a:r>
            <a:r>
              <a:rPr lang="da-DK" err="1"/>
              <a:t>ipsum</a:t>
            </a:r>
            <a:endParaRPr lang="da-DK"/>
          </a:p>
        </p:txBody>
      </p:sp>
      <p:sp>
        <p:nvSpPr>
          <p:cNvPr id="9" name="Pladsholder til tekst 8">
            <a:extLst>
              <a:ext uri="{FF2B5EF4-FFF2-40B4-BE49-F238E27FC236}">
                <a16:creationId xmlns:a16="http://schemas.microsoft.com/office/drawing/2014/main" id="{C05CB0BF-BBB8-4B38-BA73-94127712A4DA}"/>
              </a:ext>
            </a:extLst>
          </p:cNvPr>
          <p:cNvSpPr>
            <a:spLocks noGrp="1"/>
          </p:cNvSpPr>
          <p:nvPr>
            <p:ph type="body" sz="quarter" idx="19"/>
          </p:nvPr>
        </p:nvSpPr>
        <p:spPr/>
        <p:txBody>
          <a:bodyPr/>
          <a:lstStyle/>
          <a:p>
            <a:r>
              <a:rPr lang="da-DK" err="1"/>
              <a:t>Lorem</a:t>
            </a:r>
            <a:r>
              <a:rPr lang="da-DK"/>
              <a:t> </a:t>
            </a:r>
            <a:r>
              <a:rPr lang="da-DK" err="1"/>
              <a:t>ipsum</a:t>
            </a:r>
            <a:endParaRPr lang="da-DK"/>
          </a:p>
        </p:txBody>
      </p:sp>
      <p:sp>
        <p:nvSpPr>
          <p:cNvPr id="5" name="Titel 4">
            <a:extLst>
              <a:ext uri="{FF2B5EF4-FFF2-40B4-BE49-F238E27FC236}">
                <a16:creationId xmlns:a16="http://schemas.microsoft.com/office/drawing/2014/main" id="{73E4645D-F422-4C91-A787-DAA0C7821014}"/>
              </a:ext>
            </a:extLst>
          </p:cNvPr>
          <p:cNvSpPr>
            <a:spLocks noGrp="1"/>
          </p:cNvSpPr>
          <p:nvPr>
            <p:ph type="title"/>
          </p:nvPr>
        </p:nvSpPr>
        <p:spPr/>
        <p:txBody>
          <a:bodyPr/>
          <a:lstStyle/>
          <a:p>
            <a:r>
              <a:rPr lang="da-DK" err="1"/>
              <a:t>Lorem</a:t>
            </a:r>
            <a:r>
              <a:rPr lang="da-DK"/>
              <a:t> </a:t>
            </a:r>
            <a:r>
              <a:rPr lang="da-DK" err="1"/>
              <a:t>ipsum</a:t>
            </a:r>
            <a:endParaRPr lang="da-DK"/>
          </a:p>
        </p:txBody>
      </p:sp>
      <p:sp>
        <p:nvSpPr>
          <p:cNvPr id="6" name="Pladsholder til tekst 5">
            <a:extLst>
              <a:ext uri="{FF2B5EF4-FFF2-40B4-BE49-F238E27FC236}">
                <a16:creationId xmlns:a16="http://schemas.microsoft.com/office/drawing/2014/main" id="{64E595A3-F520-44AC-BCEF-EFF21D86D6E4}"/>
              </a:ext>
            </a:extLst>
          </p:cNvPr>
          <p:cNvSpPr>
            <a:spLocks noGrp="1"/>
          </p:cNvSpPr>
          <p:nvPr>
            <p:ph type="body" sz="half" idx="2"/>
          </p:nvPr>
        </p:nvSpPr>
        <p:spPr/>
        <p:txBody>
          <a:bodyPr>
            <a:normAutofit/>
          </a:bodyPr>
          <a:lstStyle/>
          <a:p>
            <a:r>
              <a:rPr lang="en-US" sz="1600" b="1" dirty="0">
                <a:effectLst/>
                <a:latin typeface="+mj-lt"/>
                <a:ea typeface="Calibri" panose="020F0502020204030204" pitchFamily="34" charset="0"/>
                <a:cs typeface="Times New Roman" panose="02020603050405020304" pitchFamily="18" charset="0"/>
              </a:rPr>
              <a:t>Introduction to CE-marking </a:t>
            </a:r>
          </a:p>
          <a:p>
            <a:r>
              <a:rPr lang="en-US" sz="1600" b="1" dirty="0">
                <a:effectLst/>
                <a:latin typeface="+mj-lt"/>
                <a:ea typeface="Calibri" panose="020F0502020204030204" pitchFamily="34" charset="0"/>
                <a:cs typeface="Times New Roman" panose="02020603050405020304" pitchFamily="18" charset="0"/>
              </a:rPr>
              <a:t>Introduction to MDR / IVDR</a:t>
            </a:r>
          </a:p>
          <a:p>
            <a:r>
              <a:rPr lang="en-US" sz="1600" b="1" dirty="0">
                <a:effectLst/>
                <a:latin typeface="+mj-lt"/>
                <a:ea typeface="Calibri" panose="020F0502020204030204" pitchFamily="34" charset="0"/>
                <a:cs typeface="Times New Roman" panose="02020603050405020304" pitchFamily="18" charset="0"/>
              </a:rPr>
              <a:t>What is a standard and how do you use standards? </a:t>
            </a:r>
          </a:p>
          <a:p>
            <a:r>
              <a:rPr lang="en-US" sz="1600" b="1" dirty="0">
                <a:effectLst/>
                <a:latin typeface="+mj-lt"/>
                <a:ea typeface="Calibri" panose="020F0502020204030204" pitchFamily="34" charset="0"/>
                <a:cs typeface="Times New Roman" panose="02020603050405020304" pitchFamily="18" charset="0"/>
              </a:rPr>
              <a:t>Safety requirements</a:t>
            </a:r>
            <a:endParaRPr lang="da-DK" sz="1600" b="1" dirty="0">
              <a:latin typeface="+mj-lt"/>
              <a:ea typeface="Calibri" panose="020F0502020204030204" pitchFamily="34" charset="0"/>
              <a:cs typeface="Times New Roman" panose="02020603050405020304" pitchFamily="18" charset="0"/>
            </a:endParaRPr>
          </a:p>
          <a:p>
            <a:r>
              <a:rPr lang="en-US" sz="1600" b="1" dirty="0">
                <a:effectLst/>
                <a:latin typeface="+mj-lt"/>
                <a:ea typeface="Calibri" panose="020F0502020204030204" pitchFamily="34" charset="0"/>
                <a:cs typeface="Times New Roman" panose="02020603050405020304" pitchFamily="18" charset="0"/>
              </a:rPr>
              <a:t>Recap and questions </a:t>
            </a:r>
            <a:endParaRPr lang="da-DK" sz="1600" b="1" dirty="0">
              <a:effectLst/>
              <a:latin typeface="+mj-lt"/>
              <a:ea typeface="Calibri" panose="020F0502020204030204" pitchFamily="34" charset="0"/>
              <a:cs typeface="Times New Roman" panose="02020603050405020304" pitchFamily="18" charset="0"/>
            </a:endParaRPr>
          </a:p>
        </p:txBody>
      </p:sp>
      <p:pic>
        <p:nvPicPr>
          <p:cNvPr id="13" name="Pladsholder til billede 2" descr="Et billede, der indeholder tekst, parkeringsplads, meter, udendørs&#10;&#10;Automatisk genereret beskrivelse">
            <a:extLst>
              <a:ext uri="{FF2B5EF4-FFF2-40B4-BE49-F238E27FC236}">
                <a16:creationId xmlns:a16="http://schemas.microsoft.com/office/drawing/2014/main" id="{BF2F183C-AB70-4C5B-B7F4-2050C7742280}"/>
              </a:ext>
            </a:extLst>
          </p:cNvPr>
          <p:cNvPicPr>
            <a:picLocks noChangeAspect="1"/>
          </p:cNvPicPr>
          <p:nvPr/>
        </p:nvPicPr>
        <p:blipFill>
          <a:blip r:embed="rId4">
            <a:extLst>
              <a:ext uri="{837473B0-CC2E-450A-ABE3-18F120FF3D39}">
                <a1611:picAttrSrcUrl xmlns:a1611="http://schemas.microsoft.com/office/drawing/2016/11/main" r:id="rId5"/>
              </a:ext>
            </a:extLst>
          </a:blip>
          <a:srcRect l="10465" r="10465"/>
          <a:stretch>
            <a:fillRect/>
          </a:stretch>
        </p:blipFill>
        <p:spPr>
          <a:xfrm>
            <a:off x="152400" y="152400"/>
            <a:ext cx="5151002" cy="6515100"/>
          </a:xfrm>
          <a:prstGeom prst="rect">
            <a:avLst/>
          </a:prstGeom>
        </p:spPr>
      </p:pic>
    </p:spTree>
    <p:custDataLst>
      <p:tags r:id="rId1"/>
    </p:custDataLst>
    <p:extLst>
      <p:ext uri="{BB962C8B-B14F-4D97-AF65-F5344CB8AC3E}">
        <p14:creationId xmlns:p14="http://schemas.microsoft.com/office/powerpoint/2010/main" val="40484319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83A73F-9E9D-45B6-8ADC-68D7578BF0F7}"/>
              </a:ext>
            </a:extLst>
          </p:cNvPr>
          <p:cNvSpPr>
            <a:spLocks noGrp="1"/>
          </p:cNvSpPr>
          <p:nvPr>
            <p:ph type="title"/>
          </p:nvPr>
        </p:nvSpPr>
        <p:spPr>
          <a:xfrm>
            <a:off x="2208213" y="1008001"/>
            <a:ext cx="7748588" cy="740305"/>
          </a:xfrm>
        </p:spPr>
        <p:txBody>
          <a:bodyPr anchor="t">
            <a:normAutofit/>
          </a:bodyPr>
          <a:lstStyle/>
          <a:p>
            <a:pPr>
              <a:lnSpc>
                <a:spcPct val="90000"/>
              </a:lnSpc>
            </a:pPr>
            <a:r>
              <a:rPr lang="da-DK" sz="1500"/>
              <a:t>Find information here:</a:t>
            </a:r>
            <a:br>
              <a:rPr lang="da-DK" sz="1500"/>
            </a:br>
            <a:r>
              <a:rPr lang="da-DK" sz="1500">
                <a:ea typeface="Verdana"/>
                <a:hlinkClick r:id="rId4"/>
              </a:rPr>
              <a:t>https://www.ds.dk/en/about-standardsce-marking/</a:t>
            </a:r>
            <a:br>
              <a:rPr lang="da-DK" sz="1500"/>
            </a:br>
            <a:endParaRPr lang="da-DK" sz="1500"/>
          </a:p>
        </p:txBody>
      </p:sp>
      <p:pic>
        <p:nvPicPr>
          <p:cNvPr id="3" name="Picture 4">
            <a:extLst>
              <a:ext uri="{FF2B5EF4-FFF2-40B4-BE49-F238E27FC236}">
                <a16:creationId xmlns:a16="http://schemas.microsoft.com/office/drawing/2014/main" id="{1E694ECE-D1EF-4F11-A9F5-81979D2A66E8}"/>
              </a:ext>
            </a:extLst>
          </p:cNvPr>
          <p:cNvPicPr>
            <a:picLocks noChangeAspect="1"/>
          </p:cNvPicPr>
          <p:nvPr/>
        </p:nvPicPr>
        <p:blipFill>
          <a:blip r:embed="rId5"/>
          <a:stretch>
            <a:fillRect/>
          </a:stretch>
        </p:blipFill>
        <p:spPr>
          <a:xfrm>
            <a:off x="2152650" y="2081420"/>
            <a:ext cx="7886700" cy="3884199"/>
          </a:xfrm>
          <a:prstGeom prst="rect">
            <a:avLst/>
          </a:prstGeom>
          <a:noFill/>
        </p:spPr>
      </p:pic>
    </p:spTree>
    <p:custDataLst>
      <p:tags r:id="rId1"/>
    </p:custDataLst>
    <p:extLst>
      <p:ext uri="{BB962C8B-B14F-4D97-AF65-F5344CB8AC3E}">
        <p14:creationId xmlns:p14="http://schemas.microsoft.com/office/powerpoint/2010/main" val="34880104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83A73F-9E9D-45B6-8ADC-68D7578BF0F7}"/>
              </a:ext>
            </a:extLst>
          </p:cNvPr>
          <p:cNvSpPr>
            <a:spLocks noGrp="1"/>
          </p:cNvSpPr>
          <p:nvPr>
            <p:ph type="title"/>
          </p:nvPr>
        </p:nvSpPr>
        <p:spPr>
          <a:xfrm>
            <a:off x="2208213" y="1008000"/>
            <a:ext cx="7748588" cy="991974"/>
          </a:xfrm>
        </p:spPr>
        <p:txBody>
          <a:bodyPr anchor="t">
            <a:normAutofit fontScale="90000"/>
          </a:bodyPr>
          <a:lstStyle/>
          <a:p>
            <a:r>
              <a:rPr lang="da-DK"/>
              <a:t>Find information </a:t>
            </a:r>
            <a:r>
              <a:rPr lang="da-DK" err="1"/>
              <a:t>here</a:t>
            </a:r>
            <a:r>
              <a:rPr lang="da-DK"/>
              <a:t>:</a:t>
            </a:r>
            <a:br>
              <a:rPr lang="da-DK">
                <a:ea typeface="Verdana"/>
              </a:rPr>
            </a:br>
            <a:r>
              <a:rPr lang="da-DK" b="0">
                <a:ea typeface="Verdana"/>
                <a:hlinkClick r:id="rId4"/>
              </a:rPr>
              <a:t>CE marking | Internal Market, Industry, Entrepreneurship and SMEs (europa.eu)</a:t>
            </a:r>
            <a:br>
              <a:rPr lang="da-DK"/>
            </a:br>
            <a:endParaRPr lang="da-DK"/>
          </a:p>
        </p:txBody>
      </p:sp>
      <p:pic>
        <p:nvPicPr>
          <p:cNvPr id="4" name="Picture 5">
            <a:extLst>
              <a:ext uri="{FF2B5EF4-FFF2-40B4-BE49-F238E27FC236}">
                <a16:creationId xmlns:a16="http://schemas.microsoft.com/office/drawing/2014/main" id="{88046CB4-2014-4759-9149-C57D6AD15F92}"/>
              </a:ext>
            </a:extLst>
          </p:cNvPr>
          <p:cNvPicPr>
            <a:picLocks noChangeAspect="1"/>
          </p:cNvPicPr>
          <p:nvPr/>
        </p:nvPicPr>
        <p:blipFill>
          <a:blip r:embed="rId5"/>
          <a:stretch>
            <a:fillRect/>
          </a:stretch>
        </p:blipFill>
        <p:spPr>
          <a:xfrm>
            <a:off x="2152650" y="2396888"/>
            <a:ext cx="7886700" cy="3253262"/>
          </a:xfrm>
          <a:prstGeom prst="rect">
            <a:avLst/>
          </a:prstGeom>
          <a:noFill/>
        </p:spPr>
      </p:pic>
    </p:spTree>
    <p:custDataLst>
      <p:tags r:id="rId1"/>
    </p:custDataLst>
    <p:extLst>
      <p:ext uri="{BB962C8B-B14F-4D97-AF65-F5344CB8AC3E}">
        <p14:creationId xmlns:p14="http://schemas.microsoft.com/office/powerpoint/2010/main" val="4088191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ABDBC21-CD7D-4E32-B4EF-3BB9ABDA0D3E}"/>
              </a:ext>
            </a:extLst>
          </p:cNvPr>
          <p:cNvSpPr>
            <a:spLocks noGrp="1"/>
          </p:cNvSpPr>
          <p:nvPr>
            <p:ph type="title"/>
          </p:nvPr>
        </p:nvSpPr>
        <p:spPr/>
        <p:txBody>
          <a:bodyPr vert="horz" lIns="91440" tIns="45720" rIns="91440" bIns="45720" rtlCol="0" anchor="ctr">
            <a:normAutofit/>
          </a:bodyPr>
          <a:lstStyle/>
          <a:p>
            <a:r>
              <a:rPr lang="en-US" b="1"/>
              <a:t>Questions</a:t>
            </a:r>
          </a:p>
        </p:txBody>
      </p:sp>
      <p:pic>
        <p:nvPicPr>
          <p:cNvPr id="8" name="Pladsholder til billede 7" descr="Et billede, der indeholder tekst&#10;&#10;Automatisk genereret beskrivelse">
            <a:extLst>
              <a:ext uri="{FF2B5EF4-FFF2-40B4-BE49-F238E27FC236}">
                <a16:creationId xmlns:a16="http://schemas.microsoft.com/office/drawing/2014/main" id="{A4C83A03-06F6-4A21-846C-DC845E11E113}"/>
              </a:ext>
            </a:extLst>
          </p:cNvPr>
          <p:cNvPicPr>
            <a:picLocks noGrp="1" noChangeAspect="1"/>
          </p:cNvPicPr>
          <p:nvPr>
            <p:ph idx="1"/>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p:blipFill>
        <p:spPr>
          <a:xfrm>
            <a:off x="1959747" y="1847850"/>
            <a:ext cx="8272505" cy="4351338"/>
          </a:xfrm>
          <a:prstGeom prst="rect">
            <a:avLst/>
          </a:prstGeom>
          <a:noFill/>
        </p:spPr>
      </p:pic>
    </p:spTree>
    <p:custDataLst>
      <p:tags r:id="rId1"/>
    </p:custDataLst>
    <p:extLst>
      <p:ext uri="{BB962C8B-B14F-4D97-AF65-F5344CB8AC3E}">
        <p14:creationId xmlns:p14="http://schemas.microsoft.com/office/powerpoint/2010/main" val="36610348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ladsholder til billede 17" descr="Et billede, der indeholder saks, indendørs&#10;&#10;Automatisk genereret beskrivelse">
            <a:extLst>
              <a:ext uri="{FF2B5EF4-FFF2-40B4-BE49-F238E27FC236}">
                <a16:creationId xmlns:a16="http://schemas.microsoft.com/office/drawing/2014/main" id="{F227CBA8-9AB4-4EE7-8301-F67AEBB352B5}"/>
              </a:ext>
            </a:extLst>
          </p:cNvPr>
          <p:cNvPicPr>
            <a:picLocks noGrp="1" noChangeAspect="1"/>
          </p:cNvPicPr>
          <p:nvPr>
            <p:ph type="pic" sz="quarter" idx="16"/>
          </p:nvPr>
        </p:nvPicPr>
        <p:blipFill rotWithShape="1">
          <a:blip r:embed="rId4">
            <a:extLst>
              <a:ext uri="{837473B0-CC2E-450A-ABE3-18F120FF3D39}">
                <a1611:picAttrSrcUrl xmlns:a1611="http://schemas.microsoft.com/office/drawing/2016/11/main" r:id="rId5"/>
              </a:ext>
            </a:extLst>
          </a:blip>
          <a:srcRect t="7613" b="7613"/>
          <a:stretch/>
        </p:blipFill>
        <p:spPr>
          <a:noFill/>
        </p:spPr>
      </p:pic>
      <p:sp>
        <p:nvSpPr>
          <p:cNvPr id="13" name="Titel 12">
            <a:extLst>
              <a:ext uri="{FF2B5EF4-FFF2-40B4-BE49-F238E27FC236}">
                <a16:creationId xmlns:a16="http://schemas.microsoft.com/office/drawing/2014/main" id="{23330EA5-974E-408C-830D-CC018C491FA7}"/>
              </a:ext>
            </a:extLst>
          </p:cNvPr>
          <p:cNvSpPr>
            <a:spLocks noGrp="1"/>
          </p:cNvSpPr>
          <p:nvPr>
            <p:ph type="title"/>
          </p:nvPr>
        </p:nvSpPr>
        <p:spPr/>
        <p:txBody>
          <a:bodyPr anchor="t">
            <a:normAutofit/>
          </a:bodyPr>
          <a:lstStyle/>
          <a:p>
            <a:r>
              <a:rPr lang="da-DK"/>
              <a:t>Medical </a:t>
            </a:r>
            <a:r>
              <a:rPr lang="da-DK" err="1"/>
              <a:t>devices</a:t>
            </a:r>
            <a:r>
              <a:rPr lang="da-DK"/>
              <a:t> and EU </a:t>
            </a:r>
            <a:r>
              <a:rPr lang="da-DK" err="1"/>
              <a:t>regulation</a:t>
            </a:r>
            <a:endParaRPr lang="da-DK"/>
          </a:p>
        </p:txBody>
      </p:sp>
      <p:sp>
        <p:nvSpPr>
          <p:cNvPr id="42" name="Text Placeholder 3">
            <a:extLst>
              <a:ext uri="{FF2B5EF4-FFF2-40B4-BE49-F238E27FC236}">
                <a16:creationId xmlns:a16="http://schemas.microsoft.com/office/drawing/2014/main" id="{09297F0F-1C28-442F-A0A8-DCD230746FEC}"/>
              </a:ext>
            </a:extLst>
          </p:cNvPr>
          <p:cNvSpPr>
            <a:spLocks noGrp="1"/>
          </p:cNvSpPr>
          <p:nvPr>
            <p:ph type="body" sz="quarter" idx="19"/>
          </p:nvPr>
        </p:nvSpPr>
        <p:spPr/>
        <p:txBody>
          <a:bodyPr/>
          <a:lstStyle/>
          <a:p>
            <a:endParaRPr lang="en-US"/>
          </a:p>
        </p:txBody>
      </p:sp>
      <p:sp>
        <p:nvSpPr>
          <p:cNvPr id="44" name="Text Placeholder 4">
            <a:extLst>
              <a:ext uri="{FF2B5EF4-FFF2-40B4-BE49-F238E27FC236}">
                <a16:creationId xmlns:a16="http://schemas.microsoft.com/office/drawing/2014/main" id="{467752DE-0899-467A-BAD9-1E71534D01BD}"/>
              </a:ext>
            </a:extLst>
          </p:cNvPr>
          <p:cNvSpPr>
            <a:spLocks noGrp="1"/>
          </p:cNvSpPr>
          <p:nvPr>
            <p:ph type="body" sz="quarter" idx="20"/>
          </p:nvPr>
        </p:nvSpPr>
        <p:spPr/>
        <p:txBody>
          <a:bodyPr/>
          <a:lstStyle/>
          <a:p>
            <a:endParaRPr lang="en-US"/>
          </a:p>
        </p:txBody>
      </p:sp>
    </p:spTree>
    <p:custDataLst>
      <p:tags r:id="rId1"/>
    </p:custDataLst>
    <p:extLst>
      <p:ext uri="{BB962C8B-B14F-4D97-AF65-F5344CB8AC3E}">
        <p14:creationId xmlns:p14="http://schemas.microsoft.com/office/powerpoint/2010/main" val="6296261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3828D8-EB5D-4EA1-984C-BE421EB3CE00}"/>
              </a:ext>
            </a:extLst>
          </p:cNvPr>
          <p:cNvSpPr>
            <a:spLocks noGrp="1"/>
          </p:cNvSpPr>
          <p:nvPr>
            <p:ph type="title"/>
          </p:nvPr>
        </p:nvSpPr>
        <p:spPr/>
        <p:txBody>
          <a:bodyPr>
            <a:normAutofit/>
          </a:bodyPr>
          <a:lstStyle/>
          <a:p>
            <a:r>
              <a:rPr lang="en-US"/>
              <a:t>Medical Device definition (</a:t>
            </a:r>
            <a:r>
              <a:rPr lang="en-US">
                <a:hlinkClick r:id="rId4"/>
              </a:rPr>
              <a:t>MDR 2017/745</a:t>
            </a:r>
            <a:r>
              <a:rPr lang="en-US"/>
              <a:t>)</a:t>
            </a:r>
            <a:endParaRPr lang="da-DK"/>
          </a:p>
        </p:txBody>
      </p:sp>
      <p:sp>
        <p:nvSpPr>
          <p:cNvPr id="3" name="Pladsholder til indhold 2">
            <a:extLst>
              <a:ext uri="{FF2B5EF4-FFF2-40B4-BE49-F238E27FC236}">
                <a16:creationId xmlns:a16="http://schemas.microsoft.com/office/drawing/2014/main" id="{975A1F71-3218-416F-921E-B771640AF6F3}"/>
              </a:ext>
            </a:extLst>
          </p:cNvPr>
          <p:cNvSpPr>
            <a:spLocks noGrp="1"/>
          </p:cNvSpPr>
          <p:nvPr>
            <p:ph idx="1"/>
          </p:nvPr>
        </p:nvSpPr>
        <p:spPr>
          <a:xfrm>
            <a:off x="5194570" y="1847850"/>
            <a:ext cx="6339062" cy="4351338"/>
          </a:xfrm>
        </p:spPr>
        <p:txBody>
          <a:bodyPr>
            <a:normAutofit/>
          </a:bodyPr>
          <a:lstStyle/>
          <a:p>
            <a:pPr marL="0" indent="0">
              <a:buNone/>
            </a:pPr>
            <a:r>
              <a:rPr lang="en-US" sz="1800"/>
              <a:t>‘Medical device’ means any instrument, apparatus, appliance, software, implant, reagent, material or other article intended by the manufacturer to be used, alone or in combination, for human beings for one or more of the following specific medical purposes:</a:t>
            </a:r>
          </a:p>
          <a:p>
            <a:pPr marL="0" indent="0">
              <a:buNone/>
            </a:pPr>
            <a:endParaRPr lang="en-US" sz="1800"/>
          </a:p>
          <a:p>
            <a:pPr indent="-9525"/>
            <a:r>
              <a:rPr lang="en-US" sz="1800" b="0"/>
              <a:t>diagnosis, prevention, monitoring, prediction, prognosis, </a:t>
            </a:r>
            <a:r>
              <a:rPr lang="en-US" sz="1800"/>
              <a:t>treatment or alleviation of disease</a:t>
            </a:r>
            <a:r>
              <a:rPr lang="en-US" sz="1800" b="0"/>
              <a:t>,</a:t>
            </a:r>
          </a:p>
          <a:p>
            <a:pPr indent="-9525"/>
            <a:r>
              <a:rPr lang="en-US" sz="1800" b="0"/>
              <a:t>diagnosis, monitoring, treatment, alleviation of, or compensation for, an </a:t>
            </a:r>
            <a:r>
              <a:rPr lang="en-US" sz="1800"/>
              <a:t>injury or disability   </a:t>
            </a:r>
          </a:p>
          <a:p>
            <a:pPr indent="-9525"/>
            <a:r>
              <a:rPr lang="en-US" sz="1800" b="0"/>
              <a:t>investigation, replacement or modification of the </a:t>
            </a:r>
            <a:r>
              <a:rPr lang="en-US" sz="1800"/>
              <a:t>anatomy or of a physiological or pathological process or state</a:t>
            </a:r>
            <a:r>
              <a:rPr lang="en-US" sz="1800" b="0"/>
              <a:t>, </a:t>
            </a:r>
          </a:p>
          <a:p>
            <a:pPr indent="-9525"/>
            <a:r>
              <a:rPr lang="en-US" sz="1800" b="0"/>
              <a:t>providing information by means of </a:t>
            </a:r>
            <a:r>
              <a:rPr lang="en-US" sz="1800"/>
              <a:t>in vitro examination </a:t>
            </a:r>
            <a:r>
              <a:rPr lang="en-US" sz="1800" b="0"/>
              <a:t>of specimens derived from the human body, including organ, blood and tissue donations</a:t>
            </a:r>
            <a:endParaRPr lang="da-DK" sz="1800" b="0"/>
          </a:p>
        </p:txBody>
      </p:sp>
      <p:pic>
        <p:nvPicPr>
          <p:cNvPr id="14" name="Picture 2" descr="Billedresultat for In vitro diagnostic medical device">
            <a:extLst>
              <a:ext uri="{FF2B5EF4-FFF2-40B4-BE49-F238E27FC236}">
                <a16:creationId xmlns:a16="http://schemas.microsoft.com/office/drawing/2014/main" id="{73E60F2E-CC36-4EAB-A2E4-6D17150CB47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5" t="-1019" r="52115" b="1019"/>
          <a:stretch/>
        </p:blipFill>
        <p:spPr bwMode="auto">
          <a:xfrm>
            <a:off x="912000" y="1748306"/>
            <a:ext cx="3676315" cy="4320000"/>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D6D362DC-5EFF-4E7A-B495-A8D1A3222460}"/>
              </a:ext>
            </a:extLst>
          </p:cNvPr>
          <p:cNvSpPr/>
          <p:nvPr/>
        </p:nvSpPr>
        <p:spPr>
          <a:xfrm>
            <a:off x="4588315" y="1438656"/>
            <a:ext cx="7128197" cy="2097024"/>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da-DK"/>
          </a:p>
        </p:txBody>
      </p:sp>
      <p:sp>
        <p:nvSpPr>
          <p:cNvPr id="10" name="Rektangel: afrundede hjørner 9">
            <a:extLst>
              <a:ext uri="{FF2B5EF4-FFF2-40B4-BE49-F238E27FC236}">
                <a16:creationId xmlns:a16="http://schemas.microsoft.com/office/drawing/2014/main" id="{977606C2-D9F6-4003-95A4-A4FBAB332CD0}"/>
              </a:ext>
            </a:extLst>
          </p:cNvPr>
          <p:cNvSpPr/>
          <p:nvPr/>
        </p:nvSpPr>
        <p:spPr>
          <a:xfrm>
            <a:off x="5291328" y="3291840"/>
            <a:ext cx="5654456" cy="62510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afrundede hjørner 10">
            <a:extLst>
              <a:ext uri="{FF2B5EF4-FFF2-40B4-BE49-F238E27FC236}">
                <a16:creationId xmlns:a16="http://schemas.microsoft.com/office/drawing/2014/main" id="{8B5F81B3-3C7C-40BD-905B-D72762FAAEC3}"/>
              </a:ext>
            </a:extLst>
          </p:cNvPr>
          <p:cNvSpPr/>
          <p:nvPr/>
        </p:nvSpPr>
        <p:spPr>
          <a:xfrm>
            <a:off x="5291328" y="3974592"/>
            <a:ext cx="5510784" cy="49987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Rektangel: afrundede hjørner 14">
            <a:extLst>
              <a:ext uri="{FF2B5EF4-FFF2-40B4-BE49-F238E27FC236}">
                <a16:creationId xmlns:a16="http://schemas.microsoft.com/office/drawing/2014/main" id="{ADDA8B87-029D-4A59-855C-ED2834264B1B}"/>
              </a:ext>
            </a:extLst>
          </p:cNvPr>
          <p:cNvSpPr/>
          <p:nvPr/>
        </p:nvSpPr>
        <p:spPr>
          <a:xfrm>
            <a:off x="5194570" y="4474464"/>
            <a:ext cx="6085430" cy="6948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Rektangel: afrundede hjørner 15">
            <a:extLst>
              <a:ext uri="{FF2B5EF4-FFF2-40B4-BE49-F238E27FC236}">
                <a16:creationId xmlns:a16="http://schemas.microsoft.com/office/drawing/2014/main" id="{8C5D23A4-936D-4809-A3B5-D46F9B40E575}"/>
              </a:ext>
            </a:extLst>
          </p:cNvPr>
          <p:cNvSpPr/>
          <p:nvPr/>
        </p:nvSpPr>
        <p:spPr>
          <a:xfrm>
            <a:off x="5194570" y="5219345"/>
            <a:ext cx="6159230" cy="76809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Tekstfelt 16">
            <a:extLst>
              <a:ext uri="{FF2B5EF4-FFF2-40B4-BE49-F238E27FC236}">
                <a16:creationId xmlns:a16="http://schemas.microsoft.com/office/drawing/2014/main" id="{688330A6-2A18-4256-A69A-8980C013119C}"/>
              </a:ext>
            </a:extLst>
          </p:cNvPr>
          <p:cNvSpPr txBox="1"/>
          <p:nvPr/>
        </p:nvSpPr>
        <p:spPr>
          <a:xfrm>
            <a:off x="912000" y="6089326"/>
            <a:ext cx="10033784" cy="646331"/>
          </a:xfrm>
          <a:prstGeom prst="rect">
            <a:avLst/>
          </a:prstGeom>
          <a:noFill/>
        </p:spPr>
        <p:txBody>
          <a:bodyPr wrap="square" rtlCol="0">
            <a:spAutoFit/>
          </a:bodyPr>
          <a:lstStyle/>
          <a:p>
            <a:r>
              <a:rPr lang="en-US" b="0" i="0">
                <a:effectLst/>
                <a:latin typeface="+mj-lt"/>
              </a:rPr>
              <a:t>and which </a:t>
            </a:r>
            <a:r>
              <a:rPr lang="en-US" b="1" i="0">
                <a:effectLst/>
                <a:latin typeface="+mj-lt"/>
              </a:rPr>
              <a:t>does not </a:t>
            </a:r>
            <a:r>
              <a:rPr lang="en-US" b="0" i="0">
                <a:effectLst/>
                <a:latin typeface="+mj-lt"/>
              </a:rPr>
              <a:t>achieve its </a:t>
            </a:r>
            <a:r>
              <a:rPr lang="en-US" b="1" i="0">
                <a:effectLst/>
                <a:latin typeface="+mj-lt"/>
              </a:rPr>
              <a:t>principal intended action </a:t>
            </a:r>
            <a:r>
              <a:rPr lang="en-US" b="0" i="0">
                <a:effectLst/>
                <a:latin typeface="+mj-lt"/>
              </a:rPr>
              <a:t>by </a:t>
            </a:r>
            <a:r>
              <a:rPr lang="en-US" b="1" i="0">
                <a:effectLst/>
                <a:latin typeface="+mj-lt"/>
              </a:rPr>
              <a:t>pharmacological, immunological or metabolic means</a:t>
            </a:r>
            <a:r>
              <a:rPr lang="en-US" b="0" i="0">
                <a:effectLst/>
                <a:latin typeface="+mj-lt"/>
              </a:rPr>
              <a:t>, in or on the human body, but which may be assisted in its function by such means.</a:t>
            </a:r>
            <a:endParaRPr lang="da-DK">
              <a:latin typeface="+mj-lt"/>
            </a:endParaRPr>
          </a:p>
        </p:txBody>
      </p:sp>
      <p:sp>
        <p:nvSpPr>
          <p:cNvPr id="18" name="Rektangel: afrundede hjørner 17">
            <a:extLst>
              <a:ext uri="{FF2B5EF4-FFF2-40B4-BE49-F238E27FC236}">
                <a16:creationId xmlns:a16="http://schemas.microsoft.com/office/drawing/2014/main" id="{1E0459CD-E3FA-4B0B-ADFF-D934F9EC94FE}"/>
              </a:ext>
            </a:extLst>
          </p:cNvPr>
          <p:cNvSpPr/>
          <p:nvPr/>
        </p:nvSpPr>
        <p:spPr>
          <a:xfrm>
            <a:off x="912000" y="6181344"/>
            <a:ext cx="9963912" cy="51771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custDataLst>
      <p:tags r:id="rId1"/>
    </p:custDataLst>
    <p:extLst>
      <p:ext uri="{BB962C8B-B14F-4D97-AF65-F5344CB8AC3E}">
        <p14:creationId xmlns:p14="http://schemas.microsoft.com/office/powerpoint/2010/main" val="1204853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1000"/>
                                        <p:tgtEl>
                                          <p:spTgt spid="5"/>
                                        </p:tgtEl>
                                      </p:cBhvr>
                                    </p:animEffect>
                                    <p:anim calcmode="lin" valueType="num">
                                      <p:cBhvr>
                                        <p:cTn id="50" dur="1000" fill="hold"/>
                                        <p:tgtEl>
                                          <p:spTgt spid="5"/>
                                        </p:tgtEl>
                                        <p:attrNameLst>
                                          <p:attrName>ppt_x</p:attrName>
                                        </p:attrNameLst>
                                      </p:cBhvr>
                                      <p:tavLst>
                                        <p:tav tm="0">
                                          <p:val>
                                            <p:strVal val="#ppt_x"/>
                                          </p:val>
                                        </p:tav>
                                        <p:tav tm="100000">
                                          <p:val>
                                            <p:strVal val="#ppt_x"/>
                                          </p:val>
                                        </p:tav>
                                      </p:tavLst>
                                    </p:anim>
                                    <p:anim calcmode="lin" valueType="num">
                                      <p:cBhvr>
                                        <p:cTn id="5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1000"/>
                                        <p:tgtEl>
                                          <p:spTgt spid="10"/>
                                        </p:tgtEl>
                                      </p:cBhvr>
                                    </p:animEffect>
                                    <p:anim calcmode="lin" valueType="num">
                                      <p:cBhvr>
                                        <p:cTn id="57" dur="1000" fill="hold"/>
                                        <p:tgtEl>
                                          <p:spTgt spid="10"/>
                                        </p:tgtEl>
                                        <p:attrNameLst>
                                          <p:attrName>ppt_x</p:attrName>
                                        </p:attrNameLst>
                                      </p:cBhvr>
                                      <p:tavLst>
                                        <p:tav tm="0">
                                          <p:val>
                                            <p:strVal val="#ppt_x"/>
                                          </p:val>
                                        </p:tav>
                                        <p:tav tm="100000">
                                          <p:val>
                                            <p:strVal val="#ppt_x"/>
                                          </p:val>
                                        </p:tav>
                                      </p:tavLst>
                                    </p:anim>
                                    <p:anim calcmode="lin" valueType="num">
                                      <p:cBhvr>
                                        <p:cTn id="5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additive="base">
                                        <p:cTn id="63" dur="500" fill="hold"/>
                                        <p:tgtEl>
                                          <p:spTgt spid="11"/>
                                        </p:tgtEl>
                                        <p:attrNameLst>
                                          <p:attrName>ppt_x</p:attrName>
                                        </p:attrNameLst>
                                      </p:cBhvr>
                                      <p:tavLst>
                                        <p:tav tm="0">
                                          <p:val>
                                            <p:strVal val="#ppt_x"/>
                                          </p:val>
                                        </p:tav>
                                        <p:tav tm="100000">
                                          <p:val>
                                            <p:strVal val="#ppt_x"/>
                                          </p:val>
                                        </p:tav>
                                      </p:tavLst>
                                    </p:anim>
                                    <p:anim calcmode="lin" valueType="num">
                                      <p:cBhvr additive="base">
                                        <p:cTn id="6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15"/>
                                        </p:tgtEl>
                                        <p:attrNameLst>
                                          <p:attrName>style.visibility</p:attrName>
                                        </p:attrNameLst>
                                      </p:cBhvr>
                                      <p:to>
                                        <p:strVal val="visible"/>
                                      </p:to>
                                    </p:set>
                                    <p:anim calcmode="lin" valueType="num">
                                      <p:cBhvr additive="base">
                                        <p:cTn id="69" dur="500" fill="hold"/>
                                        <p:tgtEl>
                                          <p:spTgt spid="15"/>
                                        </p:tgtEl>
                                        <p:attrNameLst>
                                          <p:attrName>ppt_x</p:attrName>
                                        </p:attrNameLst>
                                      </p:cBhvr>
                                      <p:tavLst>
                                        <p:tav tm="0">
                                          <p:val>
                                            <p:strVal val="#ppt_x"/>
                                          </p:val>
                                        </p:tav>
                                        <p:tav tm="100000">
                                          <p:val>
                                            <p:strVal val="#ppt_x"/>
                                          </p:val>
                                        </p:tav>
                                      </p:tavLst>
                                    </p:anim>
                                    <p:anim calcmode="lin" valueType="num">
                                      <p:cBhvr additive="base">
                                        <p:cTn id="7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fade">
                                      <p:cBhvr>
                                        <p:cTn id="75" dur="1000"/>
                                        <p:tgtEl>
                                          <p:spTgt spid="16"/>
                                        </p:tgtEl>
                                      </p:cBhvr>
                                    </p:animEffect>
                                    <p:anim calcmode="lin" valueType="num">
                                      <p:cBhvr>
                                        <p:cTn id="76" dur="1000" fill="hold"/>
                                        <p:tgtEl>
                                          <p:spTgt spid="16"/>
                                        </p:tgtEl>
                                        <p:attrNameLst>
                                          <p:attrName>ppt_x</p:attrName>
                                        </p:attrNameLst>
                                      </p:cBhvr>
                                      <p:tavLst>
                                        <p:tav tm="0">
                                          <p:val>
                                            <p:strVal val="#ppt_x"/>
                                          </p:val>
                                        </p:tav>
                                        <p:tav tm="100000">
                                          <p:val>
                                            <p:strVal val="#ppt_x"/>
                                          </p:val>
                                        </p:tav>
                                      </p:tavLst>
                                    </p:anim>
                                    <p:anim calcmode="lin" valueType="num">
                                      <p:cBhvr>
                                        <p:cTn id="7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fade">
                                      <p:cBhvr>
                                        <p:cTn id="82" dur="1000"/>
                                        <p:tgtEl>
                                          <p:spTgt spid="18"/>
                                        </p:tgtEl>
                                      </p:cBhvr>
                                    </p:animEffect>
                                    <p:anim calcmode="lin" valueType="num">
                                      <p:cBhvr>
                                        <p:cTn id="83" dur="1000" fill="hold"/>
                                        <p:tgtEl>
                                          <p:spTgt spid="18"/>
                                        </p:tgtEl>
                                        <p:attrNameLst>
                                          <p:attrName>ppt_x</p:attrName>
                                        </p:attrNameLst>
                                      </p:cBhvr>
                                      <p:tavLst>
                                        <p:tav tm="0">
                                          <p:val>
                                            <p:strVal val="#ppt_x"/>
                                          </p:val>
                                        </p:tav>
                                        <p:tav tm="100000">
                                          <p:val>
                                            <p:strVal val="#ppt_x"/>
                                          </p:val>
                                        </p:tav>
                                      </p:tavLst>
                                    </p:anim>
                                    <p:anim calcmode="lin" valueType="num">
                                      <p:cBhvr>
                                        <p:cTn id="8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10" grpId="0" animBg="1"/>
      <p:bldP spid="11" grpId="0" animBg="1"/>
      <p:bldP spid="15" grpId="0" animBg="1"/>
      <p:bldP spid="16" grpId="0" animBg="1"/>
      <p:bldP spid="17" grpId="0"/>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B69ABC-5336-4358-96FF-0E844951CE62}"/>
              </a:ext>
            </a:extLst>
          </p:cNvPr>
          <p:cNvSpPr>
            <a:spLocks noGrp="1"/>
          </p:cNvSpPr>
          <p:nvPr>
            <p:ph type="title"/>
          </p:nvPr>
        </p:nvSpPr>
        <p:spPr/>
        <p:txBody>
          <a:bodyPr/>
          <a:lstStyle/>
          <a:p>
            <a:r>
              <a:rPr lang="da-DK"/>
              <a:t>In </a:t>
            </a:r>
            <a:r>
              <a:rPr lang="da-DK" err="1"/>
              <a:t>vitro</a:t>
            </a:r>
            <a:r>
              <a:rPr lang="da-DK"/>
              <a:t> </a:t>
            </a:r>
            <a:r>
              <a:rPr lang="da-DK" err="1"/>
              <a:t>diagnostic</a:t>
            </a:r>
            <a:r>
              <a:rPr lang="da-DK"/>
              <a:t> </a:t>
            </a:r>
            <a:r>
              <a:rPr lang="da-DK" err="1"/>
              <a:t>medical</a:t>
            </a:r>
            <a:r>
              <a:rPr lang="da-DK"/>
              <a:t> </a:t>
            </a:r>
            <a:r>
              <a:rPr lang="da-DK" err="1"/>
              <a:t>device</a:t>
            </a:r>
            <a:r>
              <a:rPr lang="da-DK"/>
              <a:t> (IVDR)</a:t>
            </a:r>
          </a:p>
        </p:txBody>
      </p:sp>
      <p:sp>
        <p:nvSpPr>
          <p:cNvPr id="3" name="Pladsholder til indhold 2">
            <a:extLst>
              <a:ext uri="{FF2B5EF4-FFF2-40B4-BE49-F238E27FC236}">
                <a16:creationId xmlns:a16="http://schemas.microsoft.com/office/drawing/2014/main" id="{61D7151C-559F-4802-946B-CF06A07712D5}"/>
              </a:ext>
            </a:extLst>
          </p:cNvPr>
          <p:cNvSpPr>
            <a:spLocks noGrp="1"/>
          </p:cNvSpPr>
          <p:nvPr>
            <p:ph type="body" sz="half" idx="2"/>
          </p:nvPr>
        </p:nvSpPr>
        <p:spPr>
          <a:xfrm>
            <a:off x="730060" y="1944990"/>
            <a:ext cx="10376852" cy="4309506"/>
          </a:xfrm>
          <a:solidFill>
            <a:srgbClr val="FFFFFF"/>
          </a:solidFill>
        </p:spPr>
        <p:txBody>
          <a:bodyPr>
            <a:noAutofit/>
          </a:bodyPr>
          <a:lstStyle/>
          <a:p>
            <a:pPr marL="0" indent="0">
              <a:buNone/>
            </a:pPr>
            <a:r>
              <a:rPr lang="en-US" sz="1600" b="0"/>
              <a:t>…any medical device which is a </a:t>
            </a:r>
            <a:r>
              <a:rPr lang="en-US" sz="1600" b="1"/>
              <a:t>reagent, reagent product, calibrator, control material, kit, instrument, apparatus, piece of equipment, software or system</a:t>
            </a:r>
            <a:r>
              <a:rPr lang="en-US" sz="1600" b="0"/>
              <a:t>, whether used alone or in combination, intended by the manufacturer to be </a:t>
            </a:r>
            <a:r>
              <a:rPr lang="en-US" sz="1600" b="1"/>
              <a:t>used in vitro </a:t>
            </a:r>
            <a:r>
              <a:rPr lang="en-US" sz="1600"/>
              <a:t>for the </a:t>
            </a:r>
            <a:r>
              <a:rPr lang="en-US" sz="1600" b="1"/>
              <a:t>examination of specimens</a:t>
            </a:r>
            <a:r>
              <a:rPr lang="en-US" sz="1600"/>
              <a:t>, including blood and tissue donations</a:t>
            </a:r>
            <a:r>
              <a:rPr lang="en-US" sz="1600" b="0"/>
              <a:t>, </a:t>
            </a:r>
            <a:r>
              <a:rPr lang="en-US" sz="1600" b="1"/>
              <a:t>derived from the human body</a:t>
            </a:r>
            <a:r>
              <a:rPr lang="en-US" sz="1600" b="0"/>
              <a:t>, solely or principally for the </a:t>
            </a:r>
            <a:r>
              <a:rPr lang="en-US" sz="1600" b="1"/>
              <a:t>purpose of providing information </a:t>
            </a:r>
            <a:r>
              <a:rPr lang="en-US" sz="1600" b="0"/>
              <a:t>on one or more of the following:</a:t>
            </a:r>
          </a:p>
          <a:p>
            <a:pPr marL="0" indent="0">
              <a:buNone/>
            </a:pPr>
            <a:r>
              <a:rPr lang="en-US" sz="1600" b="0"/>
              <a:t>(a) concerning a </a:t>
            </a:r>
            <a:r>
              <a:rPr lang="en-US" sz="1600" b="1"/>
              <a:t>physiological or pathological </a:t>
            </a:r>
            <a:r>
              <a:rPr lang="en-US" sz="1600" b="0"/>
              <a:t>process or state;</a:t>
            </a:r>
          </a:p>
          <a:p>
            <a:pPr marL="0" indent="0">
              <a:buNone/>
            </a:pPr>
            <a:r>
              <a:rPr lang="en-US" sz="1600" b="0"/>
              <a:t>(b) concerning </a:t>
            </a:r>
            <a:r>
              <a:rPr lang="en-US" sz="1600" b="1"/>
              <a:t>congenital physical or mental </a:t>
            </a:r>
            <a:r>
              <a:rPr lang="en-US" sz="1600" b="0"/>
              <a:t>impairments;</a:t>
            </a:r>
          </a:p>
          <a:p>
            <a:pPr marL="0" indent="0">
              <a:buNone/>
            </a:pPr>
            <a:r>
              <a:rPr lang="en-US" sz="1600" b="0"/>
              <a:t>(c)  concerning the </a:t>
            </a:r>
            <a:r>
              <a:rPr lang="en-US" sz="1600" b="1"/>
              <a:t>predisposition to a medical condition or a disease</a:t>
            </a:r>
            <a:r>
              <a:rPr lang="en-US" sz="1600" b="0"/>
              <a:t>;</a:t>
            </a:r>
          </a:p>
          <a:p>
            <a:pPr marL="0" indent="0">
              <a:buNone/>
            </a:pPr>
            <a:r>
              <a:rPr lang="en-US" sz="1600" b="0"/>
              <a:t>(d) to determine the </a:t>
            </a:r>
            <a:r>
              <a:rPr lang="en-US" sz="1600" b="1"/>
              <a:t>safety and compatibility </a:t>
            </a:r>
            <a:r>
              <a:rPr lang="en-US" sz="1600" b="0"/>
              <a:t>with potential recipients;</a:t>
            </a:r>
          </a:p>
          <a:p>
            <a:pPr marL="0" indent="0">
              <a:buNone/>
            </a:pPr>
            <a:r>
              <a:rPr lang="en-US" sz="1600" b="0"/>
              <a:t>(e)  to </a:t>
            </a:r>
            <a:r>
              <a:rPr lang="en-US" sz="1600" b="1"/>
              <a:t>predict treatment response </a:t>
            </a:r>
            <a:r>
              <a:rPr lang="en-US" sz="1600" b="0"/>
              <a:t>or reactions;</a:t>
            </a:r>
          </a:p>
          <a:p>
            <a:pPr marL="0" indent="0">
              <a:buNone/>
            </a:pPr>
            <a:r>
              <a:rPr lang="en-US" sz="1600" b="0"/>
              <a:t>(f) to </a:t>
            </a:r>
            <a:r>
              <a:rPr lang="en-US" sz="1600" b="1"/>
              <a:t>define or monitoring therapeutic measures</a:t>
            </a:r>
            <a:r>
              <a:rPr lang="en-US" sz="1600" b="0"/>
              <a:t>.</a:t>
            </a:r>
          </a:p>
          <a:p>
            <a:pPr marL="0" indent="0">
              <a:buNone/>
            </a:pPr>
            <a:r>
              <a:rPr lang="en-US" sz="1600" b="1"/>
              <a:t>Specimen receptacles </a:t>
            </a:r>
            <a:r>
              <a:rPr lang="en-US" sz="1600" b="0"/>
              <a:t>shall also be deemed to be in vitro diagnostic medical devices;</a:t>
            </a:r>
          </a:p>
          <a:p>
            <a:pPr marL="0" indent="0">
              <a:buNone/>
            </a:pPr>
            <a:endParaRPr lang="en-US" sz="1600" b="0"/>
          </a:p>
        </p:txBody>
      </p:sp>
      <p:pic>
        <p:nvPicPr>
          <p:cNvPr id="3074" name="Picture 2" descr="Billedresultat for In vitro diagnostic medical device">
            <a:extLst>
              <a:ext uri="{FF2B5EF4-FFF2-40B4-BE49-F238E27FC236}">
                <a16:creationId xmlns:a16="http://schemas.microsoft.com/office/drawing/2014/main" id="{75DB3E3A-8D30-47C2-A98D-627299FAA6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294"/>
          <a:stretch/>
        </p:blipFill>
        <p:spPr bwMode="auto">
          <a:xfrm>
            <a:off x="9465162" y="3082800"/>
            <a:ext cx="2431300" cy="259321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333972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
            <a:extLst>
              <a:ext uri="{FF2B5EF4-FFF2-40B4-BE49-F238E27FC236}">
                <a16:creationId xmlns:a16="http://schemas.microsoft.com/office/drawing/2014/main" id="{034D535D-BC7A-4660-9116-AD4B35D82977}"/>
              </a:ext>
            </a:extLst>
          </p:cNvPr>
          <p:cNvSpPr>
            <a:spLocks noGrp="1"/>
          </p:cNvSpPr>
          <p:nvPr>
            <p:ph type="title"/>
          </p:nvPr>
        </p:nvSpPr>
        <p:spPr/>
        <p:txBody>
          <a:bodyPr anchor="ctr">
            <a:normAutofit/>
          </a:bodyPr>
          <a:lstStyle/>
          <a:p>
            <a:r>
              <a:rPr lang="en-US"/>
              <a:t>Which of these is not a medical device? </a:t>
            </a:r>
          </a:p>
        </p:txBody>
      </p:sp>
      <p:pic>
        <p:nvPicPr>
          <p:cNvPr id="38" name="Pladsholder til indhold 37" descr="Et billede, der indeholder tilbehør&#10;&#10;Automatisk genereret beskrivelse">
            <a:extLst>
              <a:ext uri="{FF2B5EF4-FFF2-40B4-BE49-F238E27FC236}">
                <a16:creationId xmlns:a16="http://schemas.microsoft.com/office/drawing/2014/main" id="{8A222660-0189-4257-9D94-43F7E4C4A050}"/>
              </a:ext>
            </a:extLst>
          </p:cNvPr>
          <p:cNvPicPr>
            <a:picLocks noGrp="1" noChangeAspect="1"/>
          </p:cNvPicPr>
          <p:nvPr>
            <p:ph idx="1"/>
          </p:nvPr>
        </p:nvPicPr>
        <p:blipFill>
          <a:blip r:embed="rId4">
            <a:extLst>
              <a:ext uri="{837473B0-CC2E-450A-ABE3-18F120FF3D39}">
                <a1611:picAttrSrcUrl xmlns:a1611="http://schemas.microsoft.com/office/drawing/2016/11/main" r:id="rId5"/>
              </a:ext>
            </a:extLst>
          </a:blip>
          <a:stretch>
            <a:fillRect/>
          </a:stretch>
        </p:blipFill>
        <p:spPr>
          <a:xfrm>
            <a:off x="1305836" y="3428684"/>
            <a:ext cx="3295650" cy="2352675"/>
          </a:xfrm>
        </p:spPr>
      </p:pic>
      <p:pic>
        <p:nvPicPr>
          <p:cNvPr id="48" name="Billede 47" descr="Et billede, der indeholder indendørs, mørk&#10;&#10;Automatisk genereret beskrivelse">
            <a:extLst>
              <a:ext uri="{FF2B5EF4-FFF2-40B4-BE49-F238E27FC236}">
                <a16:creationId xmlns:a16="http://schemas.microsoft.com/office/drawing/2014/main" id="{F0E1D778-2147-4889-9346-D7A35CF52843}"/>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4177506" y="1690688"/>
            <a:ext cx="3836988" cy="1803400"/>
          </a:xfrm>
          <a:prstGeom prst="rect">
            <a:avLst/>
          </a:prstGeom>
        </p:spPr>
      </p:pic>
      <p:pic>
        <p:nvPicPr>
          <p:cNvPr id="51" name="Billede 50" descr="Et billede, der indeholder indendørs, arrangeret&#10;&#10;Automatisk genereret beskrivelse">
            <a:extLst>
              <a:ext uri="{FF2B5EF4-FFF2-40B4-BE49-F238E27FC236}">
                <a16:creationId xmlns:a16="http://schemas.microsoft.com/office/drawing/2014/main" id="{3B8C5606-CBE7-4373-9DC1-2205F772CC23}"/>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5880995" y="4246559"/>
            <a:ext cx="2772785" cy="1803400"/>
          </a:xfrm>
          <a:prstGeom prst="rect">
            <a:avLst/>
          </a:prstGeom>
        </p:spPr>
      </p:pic>
      <p:pic>
        <p:nvPicPr>
          <p:cNvPr id="3" name="Billede 2" descr="Et billede, der indeholder våben, briller&#10;&#10;Automatisk genereret beskrivelse">
            <a:extLst>
              <a:ext uri="{FF2B5EF4-FFF2-40B4-BE49-F238E27FC236}">
                <a16:creationId xmlns:a16="http://schemas.microsoft.com/office/drawing/2014/main" id="{DF1A56DB-AE93-4C78-88B0-0DA22D024921}"/>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7940792" y="2443159"/>
            <a:ext cx="3404623" cy="1463043"/>
          </a:xfrm>
          <a:prstGeom prst="rect">
            <a:avLst/>
          </a:prstGeom>
        </p:spPr>
      </p:pic>
    </p:spTree>
    <p:custDataLst>
      <p:tags r:id="rId1"/>
    </p:custDataLst>
    <p:extLst>
      <p:ext uri="{BB962C8B-B14F-4D97-AF65-F5344CB8AC3E}">
        <p14:creationId xmlns:p14="http://schemas.microsoft.com/office/powerpoint/2010/main" val="24824493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B7D156-3183-4B3F-A2EA-CB1287B02953}"/>
              </a:ext>
            </a:extLst>
          </p:cNvPr>
          <p:cNvSpPr>
            <a:spLocks noGrp="1"/>
          </p:cNvSpPr>
          <p:nvPr>
            <p:ph type="title"/>
          </p:nvPr>
        </p:nvSpPr>
        <p:spPr/>
        <p:txBody>
          <a:bodyPr anchor="ctr">
            <a:normAutofit/>
          </a:bodyPr>
          <a:lstStyle/>
          <a:p>
            <a:r>
              <a:rPr lang="da-DK"/>
              <a:t>EU </a:t>
            </a:r>
            <a:r>
              <a:rPr lang="da-DK" err="1"/>
              <a:t>Regulation</a:t>
            </a:r>
            <a:r>
              <a:rPr lang="da-DK"/>
              <a:t> of MDR and IVDR</a:t>
            </a:r>
          </a:p>
        </p:txBody>
      </p:sp>
      <p:sp>
        <p:nvSpPr>
          <p:cNvPr id="22" name="Content Placeholder 2">
            <a:extLst>
              <a:ext uri="{FF2B5EF4-FFF2-40B4-BE49-F238E27FC236}">
                <a16:creationId xmlns:a16="http://schemas.microsoft.com/office/drawing/2014/main" id="{7B212B19-B2A5-4130-8B3F-F79A8E9E0FC4}"/>
              </a:ext>
            </a:extLst>
          </p:cNvPr>
          <p:cNvSpPr>
            <a:spLocks noGrp="1"/>
          </p:cNvSpPr>
          <p:nvPr>
            <p:ph sz="half" idx="1"/>
          </p:nvPr>
        </p:nvSpPr>
        <p:spPr/>
        <p:txBody>
          <a:bodyPr>
            <a:normAutofit/>
          </a:bodyPr>
          <a:lstStyle/>
          <a:p>
            <a:pPr marL="171450" indent="-171450">
              <a:buFont typeface="Arial" panose="020B0604020202020204" pitchFamily="34" charset="0"/>
              <a:buChar char="•"/>
            </a:pPr>
            <a:r>
              <a:rPr lang="en-US" sz="1600" b="0"/>
              <a:t>The EU MDR is the European Union Medical Device Regulation 2017/745 that were released in 2017 by the European Parliament and the Council of the European Union. </a:t>
            </a:r>
          </a:p>
          <a:p>
            <a:pPr marL="171450" indent="-171450">
              <a:buFont typeface="Arial" panose="020B0604020202020204" pitchFamily="34" charset="0"/>
              <a:buChar char="•"/>
            </a:pPr>
            <a:r>
              <a:rPr lang="en-US" sz="1600" b="0"/>
              <a:t>IVDR equipment is governed by a separate EU regulation 2017/746. </a:t>
            </a:r>
          </a:p>
          <a:p>
            <a:pPr marL="171450" indent="-171450">
              <a:buFont typeface="Arial" panose="020B0604020202020204" pitchFamily="34" charset="0"/>
              <a:buChar char="•"/>
            </a:pPr>
            <a:r>
              <a:rPr lang="en-US" sz="1600" b="0"/>
              <a:t>The intent of the EU MDR / IVDR regulations is to ensure a high standard of safety and quality for medical devices produced in, or supplied to, member EU countries.</a:t>
            </a:r>
          </a:p>
          <a:p>
            <a:pPr marL="171450" indent="-171450">
              <a:buFont typeface="Arial" panose="020B0604020202020204" pitchFamily="34" charset="0"/>
              <a:buChar char="•"/>
            </a:pPr>
            <a:r>
              <a:rPr lang="en-US" sz="1600" b="0"/>
              <a:t>The MDR / IVDR is intended to be a regulatory framework for medical devices that can sustainably ensure health and safety while still encouraging innovation.</a:t>
            </a:r>
          </a:p>
          <a:p>
            <a:pPr marL="171450" indent="-171450">
              <a:buFont typeface="Arial" panose="020B0604020202020204" pitchFamily="34" charset="0"/>
              <a:buChar char="•"/>
            </a:pPr>
            <a:endParaRPr lang="en-US" sz="1600" b="0"/>
          </a:p>
        </p:txBody>
      </p:sp>
      <p:pic>
        <p:nvPicPr>
          <p:cNvPr id="12" name="Pladsholder til billede 11" descr="Et billede, der indeholder tekst, himmel, udendørs, skilt&#10;&#10;Automatisk genereret beskrivelse">
            <a:extLst>
              <a:ext uri="{FF2B5EF4-FFF2-40B4-BE49-F238E27FC236}">
                <a16:creationId xmlns:a16="http://schemas.microsoft.com/office/drawing/2014/main" id="{B9247CD8-23AC-4874-AEB4-1680D507F2E5}"/>
              </a:ext>
            </a:extLst>
          </p:cNvPr>
          <p:cNvPicPr>
            <a:picLocks noGrp="1" noChangeAspect="1"/>
          </p:cNvPicPr>
          <p:nvPr>
            <p:ph sz="half" idx="2"/>
          </p:nvPr>
        </p:nvPicPr>
        <p:blipFill rotWithShape="1">
          <a:blip r:embed="rId4">
            <a:extLst>
              <a:ext uri="{837473B0-CC2E-450A-ABE3-18F120FF3D39}">
                <a1611:picAttrSrcUrl xmlns:a1611="http://schemas.microsoft.com/office/drawing/2016/11/main" r:id="rId5"/>
              </a:ext>
            </a:extLst>
          </a:blip>
          <a:stretch/>
        </p:blipFill>
        <p:spPr>
          <a:xfrm>
            <a:off x="6172200" y="2274094"/>
            <a:ext cx="5181600" cy="3454400"/>
          </a:xfrm>
          <a:noFill/>
        </p:spPr>
      </p:pic>
    </p:spTree>
    <p:custDataLst>
      <p:tags r:id="rId1"/>
    </p:custDataLst>
    <p:extLst>
      <p:ext uri="{BB962C8B-B14F-4D97-AF65-F5344CB8AC3E}">
        <p14:creationId xmlns:p14="http://schemas.microsoft.com/office/powerpoint/2010/main" val="13325167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tekst 4">
            <a:extLst>
              <a:ext uri="{FF2B5EF4-FFF2-40B4-BE49-F238E27FC236}">
                <a16:creationId xmlns:a16="http://schemas.microsoft.com/office/drawing/2014/main" id="{F88E6352-2616-4F6C-817D-7E88C551DF04}"/>
              </a:ext>
            </a:extLst>
          </p:cNvPr>
          <p:cNvSpPr>
            <a:spLocks noGrp="1"/>
          </p:cNvSpPr>
          <p:nvPr>
            <p:ph type="body" sz="quarter" idx="15"/>
          </p:nvPr>
        </p:nvSpPr>
        <p:spPr>
          <a:xfrm>
            <a:off x="433576" y="484077"/>
            <a:ext cx="3359948" cy="862810"/>
          </a:xfrm>
        </p:spPr>
        <p:txBody>
          <a:bodyPr/>
          <a:lstStyle/>
          <a:p>
            <a:r>
              <a:rPr lang="da-DK" sz="2000" b="1" i="0" kern="1200">
                <a:latin typeface="Century Gothic" panose="020B0502020202020204" pitchFamily="34" charset="0"/>
                <a:ea typeface="+mj-ea"/>
                <a:cs typeface="+mj-cs"/>
              </a:rPr>
              <a:t>Device </a:t>
            </a:r>
            <a:r>
              <a:rPr lang="da-DK" sz="2200" b="1" i="0" kern="1200" err="1">
                <a:latin typeface="Century Gothic" panose="020B0502020202020204" pitchFamily="34" charset="0"/>
                <a:ea typeface="+mj-ea"/>
                <a:cs typeface="+mj-cs"/>
              </a:rPr>
              <a:t>classification</a:t>
            </a:r>
            <a:r>
              <a:rPr lang="da-DK" sz="2000" b="1" i="0" kern="1200">
                <a:latin typeface="Century Gothic" panose="020B0502020202020204" pitchFamily="34" charset="0"/>
                <a:ea typeface="+mj-ea"/>
                <a:cs typeface="+mj-cs"/>
              </a:rPr>
              <a:t> </a:t>
            </a:r>
            <a:endParaRPr lang="da-DK" sz="2000"/>
          </a:p>
        </p:txBody>
      </p:sp>
      <p:sp>
        <p:nvSpPr>
          <p:cNvPr id="8" name="Pladsholder til tekst 7">
            <a:extLst>
              <a:ext uri="{FF2B5EF4-FFF2-40B4-BE49-F238E27FC236}">
                <a16:creationId xmlns:a16="http://schemas.microsoft.com/office/drawing/2014/main" id="{FE6D92F9-D01C-4D42-9F9C-D7F0C465004F}"/>
              </a:ext>
            </a:extLst>
          </p:cNvPr>
          <p:cNvSpPr>
            <a:spLocks noGrp="1"/>
          </p:cNvSpPr>
          <p:nvPr>
            <p:ph type="body" sz="quarter" idx="17"/>
          </p:nvPr>
        </p:nvSpPr>
        <p:spPr>
          <a:xfrm>
            <a:off x="145125" y="1606378"/>
            <a:ext cx="3439363" cy="2316892"/>
          </a:xfrm>
        </p:spPr>
        <p:txBody>
          <a:bodyPr/>
          <a:lstStyle/>
          <a:p>
            <a:pPr marL="285750">
              <a:lnSpc>
                <a:spcPct val="90000"/>
              </a:lnSpc>
              <a:spcBef>
                <a:spcPts val="1000"/>
              </a:spcBef>
            </a:pPr>
            <a:r>
              <a:rPr lang="da-DK" sz="1400" b="0" err="1">
                <a:solidFill>
                  <a:schemeClr val="tx1"/>
                </a:solidFill>
                <a:latin typeface="Century Gothic" panose="020B0502020202020204" pitchFamily="34" charset="0"/>
              </a:rPr>
              <a:t>Classification</a:t>
            </a:r>
            <a:r>
              <a:rPr lang="da-DK" sz="1400" b="0">
                <a:solidFill>
                  <a:schemeClr val="tx1"/>
                </a:solidFill>
                <a:latin typeface="Century Gothic" panose="020B0502020202020204" pitchFamily="34" charset="0"/>
              </a:rPr>
              <a:t> is </a:t>
            </a:r>
            <a:r>
              <a:rPr lang="da-DK" sz="1400" b="0" err="1">
                <a:solidFill>
                  <a:schemeClr val="tx1"/>
                </a:solidFill>
                <a:latin typeface="Century Gothic" panose="020B0502020202020204" pitchFamily="34" charset="0"/>
              </a:rPr>
              <a:t>based</a:t>
            </a:r>
            <a:r>
              <a:rPr lang="da-DK" sz="1400" b="0">
                <a:solidFill>
                  <a:schemeClr val="tx1"/>
                </a:solidFill>
                <a:latin typeface="Century Gothic" panose="020B0502020202020204" pitchFamily="34" charset="0"/>
              </a:rPr>
              <a:t> on </a:t>
            </a:r>
            <a:r>
              <a:rPr lang="da-DK" sz="1400" b="0" err="1">
                <a:solidFill>
                  <a:schemeClr val="tx1"/>
                </a:solidFill>
                <a:latin typeface="Century Gothic" panose="020B0502020202020204" pitchFamily="34" charset="0"/>
              </a:rPr>
              <a:t>risk</a:t>
            </a:r>
            <a:r>
              <a:rPr lang="da-DK" sz="1400" b="0">
                <a:solidFill>
                  <a:schemeClr val="tx1"/>
                </a:solidFill>
                <a:latin typeface="Century Gothic" panose="020B0502020202020204" pitchFamily="34" charset="0"/>
              </a:rPr>
              <a:t>, as set out in </a:t>
            </a:r>
            <a:r>
              <a:rPr lang="da-DK" sz="1400" b="0" err="1">
                <a:solidFill>
                  <a:schemeClr val="tx1"/>
                </a:solidFill>
                <a:latin typeface="Century Gothic" panose="020B0502020202020204" pitchFamily="34" charset="0"/>
              </a:rPr>
              <a:t>Annex</a:t>
            </a:r>
            <a:r>
              <a:rPr lang="da-DK" sz="1400" b="0">
                <a:solidFill>
                  <a:schemeClr val="tx1"/>
                </a:solidFill>
                <a:latin typeface="Century Gothic" panose="020B0502020202020204" pitchFamily="34" charset="0"/>
              </a:rPr>
              <a:t> VIII of the MDR and </a:t>
            </a:r>
            <a:r>
              <a:rPr lang="da-DK" sz="1400" b="0" err="1">
                <a:solidFill>
                  <a:schemeClr val="tx1"/>
                </a:solidFill>
                <a:latin typeface="Century Gothic" panose="020B0502020202020204" pitchFamily="34" charset="0"/>
              </a:rPr>
              <a:t>Annex</a:t>
            </a:r>
            <a:r>
              <a:rPr lang="da-DK" sz="1400" b="0">
                <a:solidFill>
                  <a:schemeClr val="tx1"/>
                </a:solidFill>
                <a:latin typeface="Century Gothic" panose="020B0502020202020204" pitchFamily="34" charset="0"/>
              </a:rPr>
              <a:t> VII of the IVDR.</a:t>
            </a:r>
          </a:p>
          <a:p>
            <a:pPr marL="285750">
              <a:lnSpc>
                <a:spcPct val="90000"/>
              </a:lnSpc>
              <a:spcBef>
                <a:spcPts val="1000"/>
              </a:spcBef>
            </a:pPr>
            <a:endParaRPr lang="da-DK" sz="1400" b="0">
              <a:solidFill>
                <a:schemeClr val="tx1"/>
              </a:solidFill>
              <a:latin typeface="Century Gothic" panose="020B0502020202020204" pitchFamily="34" charset="0"/>
            </a:endParaRPr>
          </a:p>
          <a:p>
            <a:pPr marL="285750">
              <a:lnSpc>
                <a:spcPct val="90000"/>
              </a:lnSpc>
              <a:spcBef>
                <a:spcPts val="1000"/>
              </a:spcBef>
            </a:pPr>
            <a:r>
              <a:rPr lang="da-DK" sz="1400" b="0">
                <a:solidFill>
                  <a:schemeClr val="tx1"/>
                </a:solidFill>
                <a:latin typeface="Century Gothic" panose="020B0502020202020204" pitchFamily="34" charset="0"/>
              </a:rPr>
              <a:t>Medical </a:t>
            </a:r>
            <a:r>
              <a:rPr lang="da-DK" sz="1400" b="0" err="1">
                <a:solidFill>
                  <a:schemeClr val="tx1"/>
                </a:solidFill>
                <a:latin typeface="Century Gothic" panose="020B0502020202020204" pitchFamily="34" charset="0"/>
              </a:rPr>
              <a:t>devices</a:t>
            </a:r>
            <a:r>
              <a:rPr lang="da-DK" sz="1400" b="0">
                <a:solidFill>
                  <a:schemeClr val="tx1"/>
                </a:solidFill>
                <a:latin typeface="Century Gothic" panose="020B0502020202020204" pitchFamily="34" charset="0"/>
              </a:rPr>
              <a:t> (MDR) </a:t>
            </a:r>
            <a:r>
              <a:rPr lang="da-DK" sz="1400" b="0" err="1">
                <a:solidFill>
                  <a:schemeClr val="tx1"/>
                </a:solidFill>
                <a:latin typeface="Century Gothic" panose="020B0502020202020204" pitchFamily="34" charset="0"/>
              </a:rPr>
              <a:t>are</a:t>
            </a:r>
            <a:r>
              <a:rPr lang="da-DK" sz="1400" b="0">
                <a:solidFill>
                  <a:schemeClr val="tx1"/>
                </a:solidFill>
                <a:latin typeface="Century Gothic" panose="020B0502020202020204" pitchFamily="34" charset="0"/>
              </a:rPr>
              <a:t> </a:t>
            </a:r>
            <a:r>
              <a:rPr lang="da-DK" sz="1400" b="0" err="1">
                <a:solidFill>
                  <a:schemeClr val="tx1"/>
                </a:solidFill>
                <a:latin typeface="Century Gothic" panose="020B0502020202020204" pitchFamily="34" charset="0"/>
              </a:rPr>
              <a:t>grouped</a:t>
            </a:r>
            <a:r>
              <a:rPr lang="da-DK" sz="1400" b="0">
                <a:solidFill>
                  <a:schemeClr val="tx1"/>
                </a:solidFill>
                <a:latin typeface="Century Gothic" panose="020B0502020202020204" pitchFamily="34" charset="0"/>
              </a:rPr>
              <a:t> </a:t>
            </a:r>
            <a:r>
              <a:rPr lang="da-DK" sz="1400" b="0" err="1">
                <a:solidFill>
                  <a:schemeClr val="tx1"/>
                </a:solidFill>
                <a:latin typeface="Century Gothic" panose="020B0502020202020204" pitchFamily="34" charset="0"/>
              </a:rPr>
              <a:t>into</a:t>
            </a:r>
            <a:r>
              <a:rPr lang="da-DK" sz="1400" b="0">
                <a:solidFill>
                  <a:schemeClr val="tx1"/>
                </a:solidFill>
                <a:latin typeface="Century Gothic" panose="020B0502020202020204" pitchFamily="34" charset="0"/>
              </a:rPr>
              <a:t> </a:t>
            </a:r>
            <a:r>
              <a:rPr lang="da-DK" sz="1400" b="0" err="1">
                <a:solidFill>
                  <a:schemeClr val="tx1"/>
                </a:solidFill>
                <a:latin typeface="Century Gothic" panose="020B0502020202020204" pitchFamily="34" charset="0"/>
              </a:rPr>
              <a:t>five</a:t>
            </a:r>
            <a:r>
              <a:rPr lang="da-DK" sz="1400" b="0">
                <a:solidFill>
                  <a:schemeClr val="tx1"/>
                </a:solidFill>
                <a:latin typeface="Century Gothic" panose="020B0502020202020204" pitchFamily="34" charset="0"/>
              </a:rPr>
              <a:t> </a:t>
            </a:r>
            <a:r>
              <a:rPr lang="da-DK" sz="1400" b="0" err="1">
                <a:solidFill>
                  <a:schemeClr val="tx1"/>
                </a:solidFill>
                <a:latin typeface="Century Gothic" panose="020B0502020202020204" pitchFamily="34" charset="0"/>
              </a:rPr>
              <a:t>classes</a:t>
            </a:r>
            <a:r>
              <a:rPr lang="da-DK" sz="1400" b="0">
                <a:solidFill>
                  <a:schemeClr val="tx1"/>
                </a:solidFill>
                <a:latin typeface="Century Gothic" panose="020B0502020202020204" pitchFamily="34" charset="0"/>
              </a:rPr>
              <a:t> </a:t>
            </a:r>
            <a:r>
              <a:rPr lang="da-DK" sz="1400" b="0" err="1">
                <a:solidFill>
                  <a:schemeClr val="tx1"/>
                </a:solidFill>
                <a:latin typeface="Century Gothic" panose="020B0502020202020204" pitchFamily="34" charset="0"/>
              </a:rPr>
              <a:t>known</a:t>
            </a:r>
            <a:r>
              <a:rPr lang="da-DK" sz="1400" b="0">
                <a:solidFill>
                  <a:schemeClr val="tx1"/>
                </a:solidFill>
                <a:latin typeface="Century Gothic" panose="020B0502020202020204" pitchFamily="34" charset="0"/>
              </a:rPr>
              <a:t> as I, Is/Im, </a:t>
            </a:r>
            <a:r>
              <a:rPr lang="da-DK" sz="1400" b="0" err="1">
                <a:solidFill>
                  <a:schemeClr val="tx1"/>
                </a:solidFill>
                <a:latin typeface="Century Gothic" panose="020B0502020202020204" pitchFamily="34" charset="0"/>
              </a:rPr>
              <a:t>IIa</a:t>
            </a:r>
            <a:r>
              <a:rPr lang="da-DK" sz="1400" b="0">
                <a:solidFill>
                  <a:schemeClr val="tx1"/>
                </a:solidFill>
                <a:latin typeface="Century Gothic" panose="020B0502020202020204" pitchFamily="34" charset="0"/>
              </a:rPr>
              <a:t>, </a:t>
            </a:r>
            <a:r>
              <a:rPr lang="da-DK" sz="1400" b="0" err="1">
                <a:solidFill>
                  <a:schemeClr val="tx1"/>
                </a:solidFill>
                <a:latin typeface="Century Gothic" panose="020B0502020202020204" pitchFamily="34" charset="0"/>
              </a:rPr>
              <a:t>IIb</a:t>
            </a:r>
            <a:r>
              <a:rPr lang="da-DK" sz="1400" b="0">
                <a:solidFill>
                  <a:schemeClr val="tx1"/>
                </a:solidFill>
                <a:latin typeface="Century Gothic" panose="020B0502020202020204" pitchFamily="34" charset="0"/>
              </a:rPr>
              <a:t> and III, with Class I </a:t>
            </a:r>
            <a:r>
              <a:rPr lang="da-DK" sz="1400" b="0" err="1">
                <a:solidFill>
                  <a:schemeClr val="tx1"/>
                </a:solidFill>
                <a:latin typeface="Century Gothic" panose="020B0502020202020204" pitchFamily="34" charset="0"/>
              </a:rPr>
              <a:t>being</a:t>
            </a:r>
            <a:r>
              <a:rPr lang="da-DK" sz="1400" b="0">
                <a:solidFill>
                  <a:schemeClr val="tx1"/>
                </a:solidFill>
                <a:latin typeface="Century Gothic" panose="020B0502020202020204" pitchFamily="34" charset="0"/>
              </a:rPr>
              <a:t> the </a:t>
            </a:r>
            <a:r>
              <a:rPr lang="da-DK" sz="1400" b="0" err="1">
                <a:solidFill>
                  <a:schemeClr val="tx1"/>
                </a:solidFill>
                <a:latin typeface="Century Gothic" panose="020B0502020202020204" pitchFamily="34" charset="0"/>
              </a:rPr>
              <a:t>lowest</a:t>
            </a:r>
            <a:r>
              <a:rPr lang="da-DK" sz="1400" b="0">
                <a:solidFill>
                  <a:schemeClr val="tx1"/>
                </a:solidFill>
                <a:latin typeface="Century Gothic" panose="020B0502020202020204" pitchFamily="34" charset="0"/>
              </a:rPr>
              <a:t> </a:t>
            </a:r>
            <a:r>
              <a:rPr lang="da-DK" sz="1400" b="0" err="1">
                <a:solidFill>
                  <a:schemeClr val="tx1"/>
                </a:solidFill>
                <a:latin typeface="Century Gothic" panose="020B0502020202020204" pitchFamily="34" charset="0"/>
              </a:rPr>
              <a:t>risk</a:t>
            </a:r>
            <a:r>
              <a:rPr lang="da-DK" sz="1400" b="0">
                <a:solidFill>
                  <a:schemeClr val="tx1"/>
                </a:solidFill>
                <a:latin typeface="Century Gothic" panose="020B0502020202020204" pitchFamily="34" charset="0"/>
              </a:rPr>
              <a:t> and Class III </a:t>
            </a:r>
            <a:r>
              <a:rPr lang="da-DK" sz="1400" b="0" err="1">
                <a:solidFill>
                  <a:schemeClr val="tx1"/>
                </a:solidFill>
                <a:latin typeface="Century Gothic" panose="020B0502020202020204" pitchFamily="34" charset="0"/>
              </a:rPr>
              <a:t>being</a:t>
            </a:r>
            <a:r>
              <a:rPr lang="da-DK" sz="1400" b="0">
                <a:solidFill>
                  <a:schemeClr val="tx1"/>
                </a:solidFill>
                <a:latin typeface="Century Gothic" panose="020B0502020202020204" pitchFamily="34" charset="0"/>
              </a:rPr>
              <a:t> the </a:t>
            </a:r>
            <a:r>
              <a:rPr lang="da-DK" sz="1400" b="0" err="1">
                <a:solidFill>
                  <a:schemeClr val="tx1"/>
                </a:solidFill>
                <a:latin typeface="Century Gothic" panose="020B0502020202020204" pitchFamily="34" charset="0"/>
              </a:rPr>
              <a:t>highest</a:t>
            </a:r>
            <a:r>
              <a:rPr lang="da-DK" sz="1400" b="0">
                <a:solidFill>
                  <a:schemeClr val="tx1"/>
                </a:solidFill>
                <a:latin typeface="Century Gothic" panose="020B0502020202020204" pitchFamily="34" charset="0"/>
              </a:rPr>
              <a:t> </a:t>
            </a:r>
            <a:r>
              <a:rPr lang="da-DK" sz="1400" b="0" err="1">
                <a:solidFill>
                  <a:schemeClr val="tx1"/>
                </a:solidFill>
                <a:latin typeface="Century Gothic" panose="020B0502020202020204" pitchFamily="34" charset="0"/>
              </a:rPr>
              <a:t>risk</a:t>
            </a:r>
            <a:r>
              <a:rPr lang="da-DK" sz="1400" b="0">
                <a:solidFill>
                  <a:schemeClr val="tx1"/>
                </a:solidFill>
                <a:latin typeface="Century Gothic" panose="020B0502020202020204" pitchFamily="34" charset="0"/>
              </a:rPr>
              <a:t>. </a:t>
            </a:r>
          </a:p>
          <a:p>
            <a:pPr marL="285750">
              <a:lnSpc>
                <a:spcPct val="90000"/>
              </a:lnSpc>
              <a:spcBef>
                <a:spcPts val="1000"/>
              </a:spcBef>
            </a:pPr>
            <a:endParaRPr lang="da-DK" sz="1400" b="0">
              <a:solidFill>
                <a:schemeClr val="tx1"/>
              </a:solidFill>
              <a:latin typeface="Century Gothic" panose="020B0502020202020204" pitchFamily="34" charset="0"/>
            </a:endParaRPr>
          </a:p>
          <a:p>
            <a:pPr marL="285750">
              <a:lnSpc>
                <a:spcPct val="90000"/>
              </a:lnSpc>
              <a:spcBef>
                <a:spcPts val="1000"/>
              </a:spcBef>
            </a:pPr>
            <a:r>
              <a:rPr lang="da-DK" sz="1400" b="0">
                <a:solidFill>
                  <a:schemeClr val="tx1"/>
                </a:solidFill>
                <a:latin typeface="Century Gothic" panose="020B0502020202020204" pitchFamily="34" charset="0"/>
              </a:rPr>
              <a:t>Class I </a:t>
            </a:r>
            <a:r>
              <a:rPr lang="da-DK" sz="1400" b="0" err="1">
                <a:solidFill>
                  <a:schemeClr val="tx1"/>
                </a:solidFill>
                <a:latin typeface="Century Gothic" panose="020B0502020202020204" pitchFamily="34" charset="0"/>
              </a:rPr>
              <a:t>medical</a:t>
            </a:r>
            <a:r>
              <a:rPr lang="da-DK" sz="1400" b="0">
                <a:solidFill>
                  <a:schemeClr val="tx1"/>
                </a:solidFill>
                <a:latin typeface="Century Gothic" panose="020B0502020202020204" pitchFamily="34" charset="0"/>
              </a:rPr>
              <a:t> </a:t>
            </a:r>
            <a:r>
              <a:rPr lang="da-DK" sz="1400" b="0" err="1">
                <a:solidFill>
                  <a:schemeClr val="tx1"/>
                </a:solidFill>
                <a:latin typeface="Century Gothic" panose="020B0502020202020204" pitchFamily="34" charset="0"/>
              </a:rPr>
              <a:t>device</a:t>
            </a:r>
            <a:r>
              <a:rPr lang="da-DK" sz="1400" b="0">
                <a:solidFill>
                  <a:schemeClr val="tx1"/>
                </a:solidFill>
                <a:latin typeface="Century Gothic" panose="020B0502020202020204" pitchFamily="34" charset="0"/>
              </a:rPr>
              <a:t> </a:t>
            </a:r>
            <a:r>
              <a:rPr lang="da-DK" sz="1400" b="0" err="1">
                <a:solidFill>
                  <a:schemeClr val="tx1"/>
                </a:solidFill>
                <a:latin typeface="Century Gothic" panose="020B0502020202020204" pitchFamily="34" charset="0"/>
              </a:rPr>
              <a:t>could</a:t>
            </a:r>
            <a:r>
              <a:rPr lang="da-DK" sz="1400" b="0">
                <a:solidFill>
                  <a:schemeClr val="tx1"/>
                </a:solidFill>
                <a:latin typeface="Century Gothic" panose="020B0502020202020204" pitchFamily="34" charset="0"/>
              </a:rPr>
              <a:t> </a:t>
            </a:r>
            <a:r>
              <a:rPr lang="da-DK" sz="1400" b="0" err="1">
                <a:solidFill>
                  <a:schemeClr val="tx1"/>
                </a:solidFill>
                <a:latin typeface="Century Gothic" panose="020B0502020202020204" pitchFamily="34" charset="0"/>
              </a:rPr>
              <a:t>be</a:t>
            </a:r>
            <a:r>
              <a:rPr lang="da-DK" sz="1400" b="0">
                <a:solidFill>
                  <a:schemeClr val="tx1"/>
                </a:solidFill>
                <a:latin typeface="Century Gothic" panose="020B0502020202020204" pitchFamily="34" charset="0"/>
              </a:rPr>
              <a:t> a </a:t>
            </a:r>
            <a:r>
              <a:rPr lang="da-DK" sz="1400" b="0" err="1">
                <a:solidFill>
                  <a:schemeClr val="tx1"/>
                </a:solidFill>
                <a:latin typeface="Century Gothic" panose="020B0502020202020204" pitchFamily="34" charset="0"/>
              </a:rPr>
              <a:t>walker</a:t>
            </a:r>
            <a:r>
              <a:rPr lang="da-DK" sz="1400" b="0">
                <a:solidFill>
                  <a:schemeClr val="tx1"/>
                </a:solidFill>
                <a:latin typeface="Century Gothic" panose="020B0502020202020204" pitchFamily="34" charset="0"/>
              </a:rPr>
              <a:t>, </a:t>
            </a:r>
            <a:r>
              <a:rPr lang="da-DK" sz="1400" b="0" err="1">
                <a:solidFill>
                  <a:schemeClr val="tx1"/>
                </a:solidFill>
                <a:latin typeface="Century Gothic" panose="020B0502020202020204" pitchFamily="34" charset="0"/>
              </a:rPr>
              <a:t>whereas</a:t>
            </a:r>
            <a:r>
              <a:rPr lang="da-DK" sz="1400" b="0">
                <a:solidFill>
                  <a:schemeClr val="tx1"/>
                </a:solidFill>
                <a:latin typeface="Century Gothic" panose="020B0502020202020204" pitchFamily="34" charset="0"/>
              </a:rPr>
              <a:t> </a:t>
            </a:r>
            <a:r>
              <a:rPr lang="da-DK" sz="1400" b="0" err="1">
                <a:solidFill>
                  <a:schemeClr val="tx1"/>
                </a:solidFill>
                <a:latin typeface="Century Gothic" panose="020B0502020202020204" pitchFamily="34" charset="0"/>
              </a:rPr>
              <a:t>breast</a:t>
            </a:r>
            <a:r>
              <a:rPr lang="da-DK" sz="1400" b="0">
                <a:solidFill>
                  <a:schemeClr val="tx1"/>
                </a:solidFill>
                <a:latin typeface="Century Gothic" panose="020B0502020202020204" pitchFamily="34" charset="0"/>
              </a:rPr>
              <a:t> </a:t>
            </a:r>
            <a:r>
              <a:rPr lang="da-DK" sz="1400" b="0" err="1">
                <a:solidFill>
                  <a:schemeClr val="tx1"/>
                </a:solidFill>
                <a:latin typeface="Century Gothic" panose="020B0502020202020204" pitchFamily="34" charset="0"/>
              </a:rPr>
              <a:t>implants</a:t>
            </a:r>
            <a:r>
              <a:rPr lang="da-DK" sz="1400" b="0">
                <a:solidFill>
                  <a:schemeClr val="tx1"/>
                </a:solidFill>
                <a:latin typeface="Century Gothic" panose="020B0502020202020204" pitchFamily="34" charset="0"/>
              </a:rPr>
              <a:t> </a:t>
            </a:r>
            <a:r>
              <a:rPr lang="da-DK" sz="1400" b="0" err="1">
                <a:solidFill>
                  <a:schemeClr val="tx1"/>
                </a:solidFill>
                <a:latin typeface="Century Gothic" panose="020B0502020202020204" pitchFamily="34" charset="0"/>
              </a:rPr>
              <a:t>are</a:t>
            </a:r>
            <a:r>
              <a:rPr lang="da-DK" sz="1400" b="0">
                <a:solidFill>
                  <a:schemeClr val="tx1"/>
                </a:solidFill>
                <a:latin typeface="Century Gothic" panose="020B0502020202020204" pitchFamily="34" charset="0"/>
              </a:rPr>
              <a:t> class III </a:t>
            </a:r>
            <a:r>
              <a:rPr lang="da-DK" sz="1400" b="0" err="1">
                <a:solidFill>
                  <a:schemeClr val="tx1"/>
                </a:solidFill>
                <a:latin typeface="Century Gothic" panose="020B0502020202020204" pitchFamily="34" charset="0"/>
              </a:rPr>
              <a:t>medical</a:t>
            </a:r>
            <a:r>
              <a:rPr lang="da-DK" sz="1400" b="0">
                <a:solidFill>
                  <a:schemeClr val="tx1"/>
                </a:solidFill>
                <a:latin typeface="Century Gothic" panose="020B0502020202020204" pitchFamily="34" charset="0"/>
              </a:rPr>
              <a:t> </a:t>
            </a:r>
            <a:r>
              <a:rPr lang="da-DK" sz="1400" b="0" err="1">
                <a:solidFill>
                  <a:schemeClr val="tx1"/>
                </a:solidFill>
                <a:latin typeface="Century Gothic" panose="020B0502020202020204" pitchFamily="34" charset="0"/>
              </a:rPr>
              <a:t>devices</a:t>
            </a:r>
            <a:r>
              <a:rPr lang="da-DK" sz="1400">
                <a:solidFill>
                  <a:schemeClr val="tx1"/>
                </a:solidFill>
              </a:rPr>
              <a:t>.</a:t>
            </a:r>
            <a:endParaRPr lang="da-DK" sz="1400" b="0">
              <a:solidFill>
                <a:schemeClr val="tx1"/>
              </a:solidFill>
              <a:latin typeface="Century Gothic" panose="020B0502020202020204" pitchFamily="34" charset="0"/>
            </a:endParaRPr>
          </a:p>
          <a:p>
            <a:pPr marL="285750">
              <a:lnSpc>
                <a:spcPct val="90000"/>
              </a:lnSpc>
              <a:spcBef>
                <a:spcPts val="1000"/>
              </a:spcBef>
            </a:pPr>
            <a:endParaRPr lang="da-DK" sz="1400" b="0">
              <a:solidFill>
                <a:schemeClr val="tx1"/>
              </a:solidFill>
              <a:latin typeface="Century Gothic" panose="020B0502020202020204" pitchFamily="34" charset="0"/>
            </a:endParaRPr>
          </a:p>
          <a:p>
            <a:pPr marL="285750">
              <a:lnSpc>
                <a:spcPct val="90000"/>
              </a:lnSpc>
              <a:spcBef>
                <a:spcPts val="1000"/>
              </a:spcBef>
            </a:pPr>
            <a:r>
              <a:rPr lang="da-DK" sz="1400" b="0">
                <a:solidFill>
                  <a:schemeClr val="tx1"/>
                </a:solidFill>
                <a:latin typeface="Century Gothic" panose="020B0502020202020204" pitchFamily="34" charset="0"/>
              </a:rPr>
              <a:t>In </a:t>
            </a:r>
            <a:r>
              <a:rPr lang="da-DK" sz="1400" b="0" err="1">
                <a:solidFill>
                  <a:schemeClr val="tx1"/>
                </a:solidFill>
                <a:latin typeface="Century Gothic" panose="020B0502020202020204" pitchFamily="34" charset="0"/>
              </a:rPr>
              <a:t>vitro</a:t>
            </a:r>
            <a:r>
              <a:rPr lang="da-DK" sz="1400" b="0">
                <a:solidFill>
                  <a:schemeClr val="tx1"/>
                </a:solidFill>
                <a:latin typeface="Century Gothic" panose="020B0502020202020204" pitchFamily="34" charset="0"/>
              </a:rPr>
              <a:t> </a:t>
            </a:r>
            <a:r>
              <a:rPr lang="da-DK" sz="1400" b="0" err="1">
                <a:solidFill>
                  <a:schemeClr val="tx1"/>
                </a:solidFill>
                <a:latin typeface="Century Gothic" panose="020B0502020202020204" pitchFamily="34" charset="0"/>
              </a:rPr>
              <a:t>diagnostic</a:t>
            </a:r>
            <a:r>
              <a:rPr lang="da-DK" sz="1400" b="0">
                <a:solidFill>
                  <a:schemeClr val="tx1"/>
                </a:solidFill>
                <a:latin typeface="Century Gothic" panose="020B0502020202020204" pitchFamily="34" charset="0"/>
              </a:rPr>
              <a:t> </a:t>
            </a:r>
            <a:r>
              <a:rPr lang="da-DK" sz="1400" b="0" err="1">
                <a:solidFill>
                  <a:schemeClr val="tx1"/>
                </a:solidFill>
                <a:latin typeface="Century Gothic" panose="020B0502020202020204" pitchFamily="34" charset="0"/>
              </a:rPr>
              <a:t>medical</a:t>
            </a:r>
            <a:r>
              <a:rPr lang="da-DK" sz="1400" b="0">
                <a:solidFill>
                  <a:schemeClr val="tx1"/>
                </a:solidFill>
                <a:latin typeface="Century Gothic" panose="020B0502020202020204" pitchFamily="34" charset="0"/>
              </a:rPr>
              <a:t> </a:t>
            </a:r>
            <a:r>
              <a:rPr lang="da-DK" sz="1400" b="0" err="1">
                <a:solidFill>
                  <a:schemeClr val="tx1"/>
                </a:solidFill>
                <a:latin typeface="Century Gothic" panose="020B0502020202020204" pitchFamily="34" charset="0"/>
              </a:rPr>
              <a:t>devices</a:t>
            </a:r>
            <a:r>
              <a:rPr lang="da-DK" sz="1400" b="0">
                <a:solidFill>
                  <a:schemeClr val="tx1"/>
                </a:solidFill>
                <a:latin typeface="Century Gothic" panose="020B0502020202020204" pitchFamily="34" charset="0"/>
              </a:rPr>
              <a:t> </a:t>
            </a:r>
            <a:r>
              <a:rPr lang="da-DK" sz="1400" b="0" err="1">
                <a:solidFill>
                  <a:schemeClr val="tx1"/>
                </a:solidFill>
                <a:latin typeface="Century Gothic" panose="020B0502020202020204" pitchFamily="34" charset="0"/>
              </a:rPr>
              <a:t>are</a:t>
            </a:r>
            <a:r>
              <a:rPr lang="da-DK" sz="1400" b="0">
                <a:solidFill>
                  <a:schemeClr val="tx1"/>
                </a:solidFill>
                <a:latin typeface="Century Gothic" panose="020B0502020202020204" pitchFamily="34" charset="0"/>
              </a:rPr>
              <a:t> </a:t>
            </a:r>
            <a:r>
              <a:rPr lang="da-DK" sz="1400" b="0" err="1">
                <a:solidFill>
                  <a:schemeClr val="tx1"/>
                </a:solidFill>
                <a:latin typeface="Century Gothic" panose="020B0502020202020204" pitchFamily="34" charset="0"/>
              </a:rPr>
              <a:t>grouped</a:t>
            </a:r>
            <a:r>
              <a:rPr lang="da-DK" sz="1400" b="0">
                <a:solidFill>
                  <a:schemeClr val="tx1"/>
                </a:solidFill>
                <a:latin typeface="Century Gothic" panose="020B0502020202020204" pitchFamily="34" charset="0"/>
              </a:rPr>
              <a:t> </a:t>
            </a:r>
            <a:r>
              <a:rPr lang="da-DK" sz="1400" b="0" err="1">
                <a:solidFill>
                  <a:schemeClr val="tx1"/>
                </a:solidFill>
                <a:latin typeface="Century Gothic" panose="020B0502020202020204" pitchFamily="34" charset="0"/>
              </a:rPr>
              <a:t>into</a:t>
            </a:r>
            <a:r>
              <a:rPr lang="da-DK" sz="1400" b="0">
                <a:solidFill>
                  <a:schemeClr val="tx1"/>
                </a:solidFill>
                <a:latin typeface="Century Gothic" panose="020B0502020202020204" pitchFamily="34" charset="0"/>
              </a:rPr>
              <a:t> </a:t>
            </a:r>
            <a:r>
              <a:rPr lang="da-DK" sz="1400" b="0" err="1">
                <a:solidFill>
                  <a:schemeClr val="tx1"/>
                </a:solidFill>
                <a:latin typeface="Century Gothic" panose="020B0502020202020204" pitchFamily="34" charset="0"/>
              </a:rPr>
              <a:t>five</a:t>
            </a:r>
            <a:r>
              <a:rPr lang="da-DK" sz="1400" b="0">
                <a:solidFill>
                  <a:schemeClr val="tx1"/>
                </a:solidFill>
                <a:latin typeface="Century Gothic" panose="020B0502020202020204" pitchFamily="34" charset="0"/>
              </a:rPr>
              <a:t> </a:t>
            </a:r>
            <a:r>
              <a:rPr lang="da-DK" sz="1400" b="0" err="1">
                <a:solidFill>
                  <a:schemeClr val="tx1"/>
                </a:solidFill>
                <a:latin typeface="Century Gothic" panose="020B0502020202020204" pitchFamily="34" charset="0"/>
              </a:rPr>
              <a:t>classes</a:t>
            </a:r>
            <a:r>
              <a:rPr lang="da-DK" sz="1400" b="0">
                <a:solidFill>
                  <a:schemeClr val="tx1"/>
                </a:solidFill>
                <a:latin typeface="Century Gothic" panose="020B0502020202020204" pitchFamily="34" charset="0"/>
              </a:rPr>
              <a:t> </a:t>
            </a:r>
            <a:r>
              <a:rPr lang="da-DK" sz="1400" b="0" err="1">
                <a:solidFill>
                  <a:schemeClr val="tx1"/>
                </a:solidFill>
                <a:latin typeface="Century Gothic" panose="020B0502020202020204" pitchFamily="34" charset="0"/>
              </a:rPr>
              <a:t>know</a:t>
            </a:r>
            <a:r>
              <a:rPr lang="da-DK" sz="1400" b="0">
                <a:solidFill>
                  <a:schemeClr val="tx1"/>
                </a:solidFill>
                <a:latin typeface="Century Gothic" panose="020B0502020202020204" pitchFamily="34" charset="0"/>
              </a:rPr>
              <a:t> as A, As, B, C, D</a:t>
            </a:r>
          </a:p>
          <a:p>
            <a:pPr marL="285750">
              <a:lnSpc>
                <a:spcPct val="90000"/>
              </a:lnSpc>
              <a:spcBef>
                <a:spcPts val="1000"/>
              </a:spcBef>
            </a:pPr>
            <a:endParaRPr lang="da-DK" sz="1400" b="0">
              <a:solidFill>
                <a:schemeClr val="tx1"/>
              </a:solidFill>
              <a:latin typeface="Century Gothic" panose="020B0502020202020204" pitchFamily="34" charset="0"/>
            </a:endParaRPr>
          </a:p>
          <a:p>
            <a:pPr marL="285750">
              <a:lnSpc>
                <a:spcPct val="90000"/>
              </a:lnSpc>
              <a:spcBef>
                <a:spcPts val="1000"/>
              </a:spcBef>
            </a:pPr>
            <a:r>
              <a:rPr lang="da-DK" sz="1400">
                <a:solidFill>
                  <a:schemeClr val="tx1"/>
                </a:solidFill>
              </a:rPr>
              <a:t>Class D fx Hepatitis B blood-donor screening</a:t>
            </a:r>
            <a:endParaRPr lang="da-DK" sz="1400" b="0">
              <a:solidFill>
                <a:schemeClr val="tx1"/>
              </a:solidFill>
              <a:latin typeface="Century Gothic" panose="020B0502020202020204" pitchFamily="34" charset="0"/>
            </a:endParaRPr>
          </a:p>
          <a:p>
            <a:endParaRPr lang="da-DK" sz="1400"/>
          </a:p>
        </p:txBody>
      </p:sp>
      <p:sp>
        <p:nvSpPr>
          <p:cNvPr id="6" name="Pladsholder til indhold 2">
            <a:extLst>
              <a:ext uri="{FF2B5EF4-FFF2-40B4-BE49-F238E27FC236}">
                <a16:creationId xmlns:a16="http://schemas.microsoft.com/office/drawing/2014/main" id="{4931092C-45A2-4B15-AC65-424C8F7130E1}"/>
              </a:ext>
            </a:extLst>
          </p:cNvPr>
          <p:cNvSpPr txBox="1">
            <a:spLocks/>
          </p:cNvSpPr>
          <p:nvPr/>
        </p:nvSpPr>
        <p:spPr>
          <a:xfrm>
            <a:off x="338511" y="-81162"/>
            <a:ext cx="3842036" cy="3183667"/>
          </a:xfrm>
          <a:prstGeom prst="rect">
            <a:avLst/>
          </a:prstGeom>
        </p:spPr>
        <p:txBody>
          <a:bodyPr vert="horz" lIns="91440" tIns="45720" rIns="91440" bIns="45720" rtlCol="0">
            <a:normAutofit/>
          </a:bodyPr>
          <a:lstStyle>
            <a:defPPr>
              <a:defRPr lang="da-DK"/>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a:lnSpc>
                <a:spcPct val="90000"/>
              </a:lnSpc>
              <a:spcBef>
                <a:spcPts val="1000"/>
              </a:spcBef>
            </a:pPr>
            <a:endParaRPr lang="da-DK" sz="1300" b="0">
              <a:solidFill>
                <a:schemeClr val="tx1"/>
              </a:solidFill>
              <a:latin typeface="Century Gothic" panose="020B0502020202020204" pitchFamily="34" charset="0"/>
            </a:endParaRPr>
          </a:p>
        </p:txBody>
      </p:sp>
      <p:pic>
        <p:nvPicPr>
          <p:cNvPr id="11" name="Billede 10">
            <a:extLst>
              <a:ext uri="{FF2B5EF4-FFF2-40B4-BE49-F238E27FC236}">
                <a16:creationId xmlns:a16="http://schemas.microsoft.com/office/drawing/2014/main" id="{679AD324-F476-4B2C-81F0-D84325831261}"/>
              </a:ext>
            </a:extLst>
          </p:cNvPr>
          <p:cNvPicPr>
            <a:picLocks noChangeAspect="1"/>
          </p:cNvPicPr>
          <p:nvPr/>
        </p:nvPicPr>
        <p:blipFill>
          <a:blip r:embed="rId4"/>
          <a:stretch>
            <a:fillRect/>
          </a:stretch>
        </p:blipFill>
        <p:spPr>
          <a:xfrm>
            <a:off x="3584489" y="1014693"/>
            <a:ext cx="7830864" cy="5481606"/>
          </a:xfrm>
          <a:prstGeom prst="rect">
            <a:avLst/>
          </a:prstGeom>
        </p:spPr>
      </p:pic>
    </p:spTree>
    <p:custDataLst>
      <p:tags r:id="rId1"/>
    </p:custDataLst>
    <p:extLst>
      <p:ext uri="{BB962C8B-B14F-4D97-AF65-F5344CB8AC3E}">
        <p14:creationId xmlns:p14="http://schemas.microsoft.com/office/powerpoint/2010/main" val="20627084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7C123F7A-F63A-41CA-8916-C2D0071C257D}"/>
              </a:ext>
            </a:extLst>
          </p:cNvPr>
          <p:cNvSpPr>
            <a:spLocks noGrp="1"/>
          </p:cNvSpPr>
          <p:nvPr>
            <p:ph type="title"/>
          </p:nvPr>
        </p:nvSpPr>
        <p:spPr/>
        <p:txBody>
          <a:bodyPr/>
          <a:lstStyle/>
          <a:p>
            <a:r>
              <a:rPr lang="en-US"/>
              <a:t>Conformity assessment</a:t>
            </a:r>
          </a:p>
        </p:txBody>
      </p:sp>
      <p:sp>
        <p:nvSpPr>
          <p:cNvPr id="16" name="Content Placeholder 2">
            <a:extLst>
              <a:ext uri="{FF2B5EF4-FFF2-40B4-BE49-F238E27FC236}">
                <a16:creationId xmlns:a16="http://schemas.microsoft.com/office/drawing/2014/main" id="{4A496E50-79B7-49B4-B26A-4814B6517D91}"/>
              </a:ext>
            </a:extLst>
          </p:cNvPr>
          <p:cNvSpPr>
            <a:spLocks noGrp="1"/>
          </p:cNvSpPr>
          <p:nvPr>
            <p:ph sz="half" idx="1"/>
          </p:nvPr>
        </p:nvSpPr>
        <p:spPr/>
        <p:txBody>
          <a:bodyPr>
            <a:normAutofit/>
          </a:bodyPr>
          <a:lstStyle/>
          <a:p>
            <a:r>
              <a:rPr lang="en-US" sz="1600" b="0"/>
              <a:t>Manufacturers need to demonstrate that the medical device meets the requirements in the MDR or IVDR by </a:t>
            </a:r>
            <a:r>
              <a:rPr lang="en-US" sz="1600"/>
              <a:t>carrying out a conformity assessment. </a:t>
            </a:r>
          </a:p>
          <a:p>
            <a:r>
              <a:rPr lang="en-US" sz="1600" b="0"/>
              <a:t>The </a:t>
            </a:r>
            <a:r>
              <a:rPr lang="en-US" sz="1600"/>
              <a:t>assessment route depends on the classification of the device.</a:t>
            </a:r>
          </a:p>
          <a:p>
            <a:r>
              <a:rPr lang="en-US" sz="1600" b="0"/>
              <a:t>Class A IVD – specimen receptacles (e.g. Urine cups, sample tubes) = self assessment </a:t>
            </a:r>
          </a:p>
          <a:p>
            <a:r>
              <a:rPr lang="en-US" sz="1600"/>
              <a:t>Class D IVD involves </a:t>
            </a:r>
            <a:r>
              <a:rPr lang="en-US" sz="1600" err="1"/>
              <a:t>thirdparty</a:t>
            </a:r>
            <a:r>
              <a:rPr lang="en-US" sz="1600"/>
              <a:t> conformity assessment!</a:t>
            </a:r>
          </a:p>
          <a:p>
            <a:r>
              <a:rPr lang="en-US" sz="1600" b="0"/>
              <a:t>Manufacturers can place a </a:t>
            </a:r>
            <a:r>
              <a:rPr lang="en-US" sz="1600"/>
              <a:t>CE mark </a:t>
            </a:r>
            <a:r>
              <a:rPr lang="en-US" sz="1600" b="0"/>
              <a:t>on the product to </a:t>
            </a:r>
            <a:r>
              <a:rPr lang="en-US" sz="1600"/>
              <a:t>certify </a:t>
            </a:r>
            <a:r>
              <a:rPr lang="en-US" sz="1600" b="0"/>
              <a:t>that the medical device has met the requirements when it has passed the conformity assessment.</a:t>
            </a:r>
          </a:p>
          <a:p>
            <a:endParaRPr lang="en-US" sz="1600" b="0"/>
          </a:p>
        </p:txBody>
      </p:sp>
      <p:sp>
        <p:nvSpPr>
          <p:cNvPr id="5" name="Pladsholder til indhold 4">
            <a:extLst>
              <a:ext uri="{FF2B5EF4-FFF2-40B4-BE49-F238E27FC236}">
                <a16:creationId xmlns:a16="http://schemas.microsoft.com/office/drawing/2014/main" id="{063E2095-0544-4BBC-AF59-8232A491771E}"/>
              </a:ext>
            </a:extLst>
          </p:cNvPr>
          <p:cNvSpPr>
            <a:spLocks noGrp="1"/>
          </p:cNvSpPr>
          <p:nvPr>
            <p:ph sz="half" idx="2"/>
          </p:nvPr>
        </p:nvSpPr>
        <p:spPr/>
        <p:txBody>
          <a:bodyPr/>
          <a:lstStyle/>
          <a:p>
            <a:endParaRPr lang="da-DK"/>
          </a:p>
        </p:txBody>
      </p:sp>
      <p:pic>
        <p:nvPicPr>
          <p:cNvPr id="3" name="Billede 2">
            <a:extLst>
              <a:ext uri="{FF2B5EF4-FFF2-40B4-BE49-F238E27FC236}">
                <a16:creationId xmlns:a16="http://schemas.microsoft.com/office/drawing/2014/main" id="{F2C2EF79-3E53-44BE-9907-2D5A11596067}"/>
              </a:ext>
            </a:extLst>
          </p:cNvPr>
          <p:cNvPicPr>
            <a:picLocks noChangeAspect="1"/>
          </p:cNvPicPr>
          <p:nvPr/>
        </p:nvPicPr>
        <p:blipFill>
          <a:blip r:embed="rId4"/>
          <a:stretch>
            <a:fillRect/>
          </a:stretch>
        </p:blipFill>
        <p:spPr>
          <a:xfrm>
            <a:off x="7618095" y="1104900"/>
            <a:ext cx="3857625" cy="4648200"/>
          </a:xfrm>
          <a:prstGeom prst="rect">
            <a:avLst/>
          </a:prstGeom>
        </p:spPr>
      </p:pic>
    </p:spTree>
    <p:custDataLst>
      <p:tags r:id="rId1"/>
    </p:custDataLst>
    <p:extLst>
      <p:ext uri="{BB962C8B-B14F-4D97-AF65-F5344CB8AC3E}">
        <p14:creationId xmlns:p14="http://schemas.microsoft.com/office/powerpoint/2010/main" val="1054262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a:t>Danish Standards</a:t>
            </a:r>
            <a:br>
              <a:rPr lang="da-DK"/>
            </a:br>
            <a:r>
              <a:rPr lang="da-DK"/>
              <a:t>– </a:t>
            </a:r>
            <a:r>
              <a:rPr lang="en-GB"/>
              <a:t>playing an important role in the Danish business sector</a:t>
            </a:r>
            <a:endParaRPr lang="da-DK"/>
          </a:p>
        </p:txBody>
      </p:sp>
      <p:pic>
        <p:nvPicPr>
          <p:cNvPr id="6" name="Pladsholder til billede 5"/>
          <p:cNvPicPr>
            <a:picLocks noGrp="1" noChangeAspect="1"/>
          </p:cNvPicPr>
          <p:nvPr>
            <p:ph type="pic" sz="quarter" idx="10"/>
          </p:nvPr>
        </p:nvPicPr>
        <p:blipFill>
          <a:blip r:embed="rId4"/>
          <a:srcRect l="21398" r="21398"/>
          <a:stretch>
            <a:fillRect/>
          </a:stretch>
        </p:blipFill>
        <p:spPr/>
      </p:pic>
      <p:sp>
        <p:nvSpPr>
          <p:cNvPr id="3" name="Pladsholder til tekst 2"/>
          <p:cNvSpPr>
            <a:spLocks noGrp="1"/>
          </p:cNvSpPr>
          <p:nvPr>
            <p:ph type="body" sz="quarter" idx="11"/>
          </p:nvPr>
        </p:nvSpPr>
        <p:spPr>
          <a:xfrm>
            <a:off x="6240463" y="2843673"/>
            <a:ext cx="3716337" cy="3295650"/>
          </a:xfrm>
        </p:spPr>
        <p:txBody>
          <a:bodyPr>
            <a:normAutofit/>
          </a:bodyPr>
          <a:lstStyle/>
          <a:p>
            <a:r>
              <a:rPr lang="en-GB" sz="1800"/>
              <a:t>Denmark’s official standardisation organisation</a:t>
            </a:r>
          </a:p>
          <a:p>
            <a:r>
              <a:rPr lang="en-GB" sz="1800"/>
              <a:t>Founded in 1926</a:t>
            </a:r>
          </a:p>
          <a:p>
            <a:r>
              <a:rPr lang="en-GB" sz="1800"/>
              <a:t>Commercial foundation</a:t>
            </a:r>
          </a:p>
          <a:p>
            <a:r>
              <a:rPr lang="en-GB" sz="1800"/>
              <a:t>150 employees in Copenhagen/Jylland</a:t>
            </a:r>
          </a:p>
          <a:p>
            <a:r>
              <a:rPr lang="en-GB" sz="1800"/>
              <a:t>Corporate partnership with </a:t>
            </a:r>
            <a:br>
              <a:rPr lang="da-DK" sz="1800"/>
            </a:br>
            <a:r>
              <a:rPr lang="en-GB" sz="1800"/>
              <a:t>the Danish Ministry of Business</a:t>
            </a:r>
          </a:p>
        </p:txBody>
      </p:sp>
    </p:spTree>
    <p:custDataLst>
      <p:tags r:id="rId1"/>
    </p:custDataLst>
    <p:extLst>
      <p:ext uri="{BB962C8B-B14F-4D97-AF65-F5344CB8AC3E}">
        <p14:creationId xmlns:p14="http://schemas.microsoft.com/office/powerpoint/2010/main" val="111908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2C587B6-AC55-4181-86D2-4E53FC9388F5}"/>
              </a:ext>
            </a:extLst>
          </p:cNvPr>
          <p:cNvSpPr>
            <a:spLocks noGrp="1"/>
          </p:cNvSpPr>
          <p:nvPr>
            <p:ph type="title"/>
          </p:nvPr>
        </p:nvSpPr>
        <p:spPr/>
        <p:txBody>
          <a:bodyPr/>
          <a:lstStyle/>
          <a:p>
            <a:r>
              <a:rPr lang="da-DK" err="1"/>
              <a:t>Notified</a:t>
            </a:r>
            <a:r>
              <a:rPr lang="da-DK"/>
              <a:t> </a:t>
            </a:r>
            <a:r>
              <a:rPr lang="da-DK" err="1"/>
              <a:t>bodies</a:t>
            </a:r>
            <a:endParaRPr lang="da-DK"/>
          </a:p>
        </p:txBody>
      </p:sp>
      <p:sp>
        <p:nvSpPr>
          <p:cNvPr id="2" name="Pladsholder til indhold 1">
            <a:extLst>
              <a:ext uri="{FF2B5EF4-FFF2-40B4-BE49-F238E27FC236}">
                <a16:creationId xmlns:a16="http://schemas.microsoft.com/office/drawing/2014/main" id="{379D9B6B-2C3D-49E0-A5FA-88528D2CE639}"/>
              </a:ext>
            </a:extLst>
          </p:cNvPr>
          <p:cNvSpPr>
            <a:spLocks noGrp="1"/>
          </p:cNvSpPr>
          <p:nvPr>
            <p:ph sz="half" idx="1"/>
          </p:nvPr>
        </p:nvSpPr>
        <p:spPr>
          <a:xfrm>
            <a:off x="6282431" y="1720187"/>
            <a:ext cx="5181600" cy="4351338"/>
          </a:xfrm>
        </p:spPr>
        <p:txBody>
          <a:bodyPr>
            <a:normAutofit/>
          </a:bodyPr>
          <a:lstStyle/>
          <a:p>
            <a:pPr marL="0" indent="0">
              <a:buNone/>
            </a:pPr>
            <a:r>
              <a:rPr lang="sv-SE" sz="2400" err="1"/>
              <a:t>Function</a:t>
            </a:r>
            <a:r>
              <a:rPr lang="sv-SE" sz="2400"/>
              <a:t>: </a:t>
            </a:r>
          </a:p>
          <a:p>
            <a:r>
              <a:rPr lang="sv-SE" sz="2400" err="1"/>
              <a:t>Requirement</a:t>
            </a:r>
            <a:endParaRPr lang="sv-SE" sz="2400"/>
          </a:p>
          <a:p>
            <a:r>
              <a:rPr lang="sv-SE" sz="2400"/>
              <a:t>Control</a:t>
            </a:r>
          </a:p>
          <a:p>
            <a:r>
              <a:rPr lang="sv-SE" sz="2400" err="1"/>
              <a:t>Responsibility</a:t>
            </a:r>
            <a:r>
              <a:rPr lang="sv-SE" sz="2400"/>
              <a:t> </a:t>
            </a:r>
          </a:p>
          <a:p>
            <a:pPr>
              <a:buClr>
                <a:schemeClr val="accent6">
                  <a:lumMod val="75000"/>
                </a:schemeClr>
              </a:buClr>
            </a:pPr>
            <a:r>
              <a:rPr lang="sv-SE" sz="2400" err="1"/>
              <a:t>Competence</a:t>
            </a:r>
            <a:endParaRPr lang="sv-SE" sz="2400"/>
          </a:p>
          <a:p>
            <a:pPr>
              <a:buClr>
                <a:schemeClr val="accent6">
                  <a:lumMod val="75000"/>
                </a:schemeClr>
              </a:buClr>
            </a:pPr>
            <a:r>
              <a:rPr lang="sv-SE" sz="2400"/>
              <a:t>Management systems</a:t>
            </a:r>
          </a:p>
          <a:p>
            <a:pPr>
              <a:buClr>
                <a:schemeClr val="accent6">
                  <a:lumMod val="75000"/>
                </a:schemeClr>
              </a:buClr>
            </a:pPr>
            <a:r>
              <a:rPr lang="sv-SE" sz="2400"/>
              <a:t>Handling </a:t>
            </a:r>
            <a:r>
              <a:rPr lang="sv-SE" sz="2400" err="1"/>
              <a:t>of</a:t>
            </a:r>
            <a:r>
              <a:rPr lang="sv-SE" sz="2400"/>
              <a:t> </a:t>
            </a:r>
            <a:r>
              <a:rPr lang="sv-SE" sz="2400" err="1"/>
              <a:t>subcontractors</a:t>
            </a:r>
            <a:endParaRPr lang="sv-SE" sz="2400"/>
          </a:p>
          <a:p>
            <a:pPr>
              <a:buClr>
                <a:schemeClr val="accent6">
                  <a:lumMod val="75000"/>
                </a:schemeClr>
              </a:buClr>
            </a:pPr>
            <a:r>
              <a:rPr lang="sv-SE" sz="2400"/>
              <a:t>...</a:t>
            </a:r>
            <a:endParaRPr lang="en-US" sz="2400"/>
          </a:p>
          <a:p>
            <a:endParaRPr lang="da-DK" sz="2400"/>
          </a:p>
        </p:txBody>
      </p:sp>
      <p:sp>
        <p:nvSpPr>
          <p:cNvPr id="6" name="Pladsholder til indhold 5">
            <a:extLst>
              <a:ext uri="{FF2B5EF4-FFF2-40B4-BE49-F238E27FC236}">
                <a16:creationId xmlns:a16="http://schemas.microsoft.com/office/drawing/2014/main" id="{A1E5B20D-69AE-432B-A3C6-A4F977449E09}"/>
              </a:ext>
            </a:extLst>
          </p:cNvPr>
          <p:cNvSpPr>
            <a:spLocks noGrp="1"/>
          </p:cNvSpPr>
          <p:nvPr>
            <p:ph sz="half" idx="2"/>
          </p:nvPr>
        </p:nvSpPr>
        <p:spPr>
          <a:xfrm>
            <a:off x="838200" y="1849421"/>
            <a:ext cx="5181600" cy="4351338"/>
          </a:xfrm>
        </p:spPr>
        <p:txBody>
          <a:bodyPr>
            <a:normAutofit/>
          </a:bodyPr>
          <a:lstStyle/>
          <a:p>
            <a:r>
              <a:rPr lang="da-DK" sz="1600" b="0" err="1"/>
              <a:t>Notified</a:t>
            </a:r>
            <a:r>
              <a:rPr lang="da-DK" sz="1600" b="0"/>
              <a:t> </a:t>
            </a:r>
            <a:r>
              <a:rPr lang="da-DK" sz="1600" b="0" err="1"/>
              <a:t>bodies</a:t>
            </a:r>
            <a:r>
              <a:rPr lang="da-DK" sz="1600" b="0"/>
              <a:t> </a:t>
            </a:r>
            <a:r>
              <a:rPr lang="da-DK" sz="1600" b="0" err="1"/>
              <a:t>are</a:t>
            </a:r>
            <a:r>
              <a:rPr lang="da-DK" sz="1600" b="0"/>
              <a:t> independent </a:t>
            </a:r>
            <a:r>
              <a:rPr lang="da-DK" sz="1600" b="0" err="1"/>
              <a:t>certification</a:t>
            </a:r>
            <a:r>
              <a:rPr lang="da-DK" sz="1600" b="0"/>
              <a:t> </a:t>
            </a:r>
            <a:r>
              <a:rPr lang="da-DK" sz="1600" b="0" err="1"/>
              <a:t>bodies</a:t>
            </a:r>
            <a:r>
              <a:rPr lang="da-DK" sz="1600" b="0"/>
              <a:t> </a:t>
            </a:r>
            <a:r>
              <a:rPr lang="da-DK" sz="1600" b="0" err="1"/>
              <a:t>designated</a:t>
            </a:r>
            <a:r>
              <a:rPr lang="da-DK" sz="1600" b="0"/>
              <a:t> by national </a:t>
            </a:r>
            <a:r>
              <a:rPr lang="da-DK" sz="1600" b="0" err="1"/>
              <a:t>Competent</a:t>
            </a:r>
            <a:r>
              <a:rPr lang="da-DK" sz="1600" b="0"/>
              <a:t> Authority.</a:t>
            </a:r>
          </a:p>
          <a:p>
            <a:r>
              <a:rPr lang="en-US" sz="1600" b="0"/>
              <a:t>They perform </a:t>
            </a:r>
            <a:r>
              <a:rPr lang="en-US" sz="1600" err="1"/>
              <a:t>thirdparty</a:t>
            </a:r>
            <a:r>
              <a:rPr lang="en-US" sz="1600"/>
              <a:t> conformity assessment </a:t>
            </a:r>
            <a:r>
              <a:rPr lang="en-US" sz="1600" b="0"/>
              <a:t>activities including calibration, testing, certification and inspection. </a:t>
            </a:r>
            <a:endParaRPr lang="da-DK" sz="1600" b="0"/>
          </a:p>
          <a:p>
            <a:r>
              <a:rPr lang="en-US" sz="1600" b="0" err="1"/>
              <a:t>Presafe</a:t>
            </a:r>
            <a:r>
              <a:rPr lang="en-US" sz="1600" b="0"/>
              <a:t> Denmark A/S is appointed by the Ministry of Health, Denmark as Notified Body no. 0543 and is also a member of the European Association of Notified Bodies for Medical Devices. </a:t>
            </a:r>
          </a:p>
          <a:p>
            <a:pPr marL="0" indent="0">
              <a:buNone/>
            </a:pPr>
            <a:endParaRPr lang="sv-SE" sz="1600" b="0"/>
          </a:p>
          <a:p>
            <a:endParaRPr lang="da-DK" sz="1600" b="0"/>
          </a:p>
        </p:txBody>
      </p:sp>
      <p:pic>
        <p:nvPicPr>
          <p:cNvPr id="1027" name="Picture 3" descr="Home">
            <a:hlinkClick r:id="rId4" tooltip="Home"/>
            <a:extLst>
              <a:ext uri="{FF2B5EF4-FFF2-40B4-BE49-F238E27FC236}">
                <a16:creationId xmlns:a16="http://schemas.microsoft.com/office/drawing/2014/main" id="{859A71FC-BF50-4D56-9248-883DDE043F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0600" y="4624671"/>
            <a:ext cx="1205164" cy="112481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4">
            <a:extLst>
              <a:ext uri="{FF2B5EF4-FFF2-40B4-BE49-F238E27FC236}">
                <a16:creationId xmlns:a16="http://schemas.microsoft.com/office/drawing/2014/main" id="{895C4B08-2903-4713-8A8E-B469ACD4746B}"/>
              </a:ext>
            </a:extLst>
          </p:cNvPr>
          <p:cNvGrpSpPr/>
          <p:nvPr/>
        </p:nvGrpSpPr>
        <p:grpSpPr>
          <a:xfrm>
            <a:off x="9265404" y="1849421"/>
            <a:ext cx="1759434" cy="1723446"/>
            <a:chOff x="7948467" y="4027016"/>
            <a:chExt cx="1016021" cy="1016021"/>
          </a:xfrm>
        </p:grpSpPr>
        <p:pic>
          <p:nvPicPr>
            <p:cNvPr id="8" name="Bild 18" descr="Förstoringsglas">
              <a:extLst>
                <a:ext uri="{FF2B5EF4-FFF2-40B4-BE49-F238E27FC236}">
                  <a16:creationId xmlns:a16="http://schemas.microsoft.com/office/drawing/2014/main" id="{13CB476D-9C09-4E55-A3F9-8530F87FACB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48467" y="4027016"/>
              <a:ext cx="1016021" cy="1016021"/>
            </a:xfrm>
            <a:prstGeom prst="rect">
              <a:avLst/>
            </a:prstGeom>
          </p:spPr>
        </p:pic>
        <p:sp>
          <p:nvSpPr>
            <p:cNvPr id="9" name="TextBox 6">
              <a:extLst>
                <a:ext uri="{FF2B5EF4-FFF2-40B4-BE49-F238E27FC236}">
                  <a16:creationId xmlns:a16="http://schemas.microsoft.com/office/drawing/2014/main" id="{20C2E6BC-D8E1-4570-AEDE-628F8C5113AD}"/>
                </a:ext>
              </a:extLst>
            </p:cNvPr>
            <p:cNvSpPr txBox="1"/>
            <p:nvPr/>
          </p:nvSpPr>
          <p:spPr>
            <a:xfrm>
              <a:off x="8064802" y="4265891"/>
              <a:ext cx="576064" cy="344742"/>
            </a:xfrm>
            <a:prstGeom prst="rect">
              <a:avLst/>
            </a:prstGeom>
            <a:noFill/>
          </p:spPr>
          <p:txBody>
            <a:bodyPr wrap="square" rtlCol="0">
              <a:spAutoFit/>
            </a:bodyPr>
            <a:lstStyle/>
            <a:p>
              <a:pPr algn="ctr"/>
              <a:r>
                <a:rPr lang="sv-SE" sz="3200">
                  <a:solidFill>
                    <a:schemeClr val="accent3">
                      <a:lumMod val="50000"/>
                    </a:schemeClr>
                  </a:solidFill>
                </a:rPr>
                <a:t>NB</a:t>
              </a:r>
              <a:endParaRPr lang="en-US" sz="3200">
                <a:solidFill>
                  <a:schemeClr val="accent3">
                    <a:lumMod val="50000"/>
                  </a:schemeClr>
                </a:solidFill>
              </a:endParaRPr>
            </a:p>
          </p:txBody>
        </p:sp>
      </p:grpSp>
    </p:spTree>
    <p:custDataLst>
      <p:tags r:id="rId1"/>
    </p:custDataLst>
    <p:extLst>
      <p:ext uri="{BB962C8B-B14F-4D97-AF65-F5344CB8AC3E}">
        <p14:creationId xmlns:p14="http://schemas.microsoft.com/office/powerpoint/2010/main" val="2540449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ABDBC21-CD7D-4E32-B4EF-3BB9ABDA0D3E}"/>
              </a:ext>
            </a:extLst>
          </p:cNvPr>
          <p:cNvSpPr>
            <a:spLocks noGrp="1"/>
          </p:cNvSpPr>
          <p:nvPr>
            <p:ph type="title"/>
          </p:nvPr>
        </p:nvSpPr>
        <p:spPr/>
        <p:txBody>
          <a:bodyPr vert="horz" lIns="91440" tIns="45720" rIns="91440" bIns="45720" rtlCol="0" anchor="ctr">
            <a:normAutofit/>
          </a:bodyPr>
          <a:lstStyle/>
          <a:p>
            <a:r>
              <a:rPr lang="en-US" b="1"/>
              <a:t>Questions</a:t>
            </a:r>
          </a:p>
        </p:txBody>
      </p:sp>
      <p:pic>
        <p:nvPicPr>
          <p:cNvPr id="8" name="Pladsholder til billede 7" descr="Et billede, der indeholder tekst&#10;&#10;Automatisk genereret beskrivelse">
            <a:extLst>
              <a:ext uri="{FF2B5EF4-FFF2-40B4-BE49-F238E27FC236}">
                <a16:creationId xmlns:a16="http://schemas.microsoft.com/office/drawing/2014/main" id="{A4C83A03-06F6-4A21-846C-DC845E11E113}"/>
              </a:ext>
            </a:extLst>
          </p:cNvPr>
          <p:cNvPicPr>
            <a:picLocks noGrp="1" noChangeAspect="1"/>
          </p:cNvPicPr>
          <p:nvPr>
            <p:ph idx="1"/>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p:blipFill>
        <p:spPr>
          <a:xfrm>
            <a:off x="1959747" y="1847850"/>
            <a:ext cx="8272505" cy="4351338"/>
          </a:xfrm>
          <a:prstGeom prst="rect">
            <a:avLst/>
          </a:prstGeom>
          <a:noFill/>
        </p:spPr>
      </p:pic>
    </p:spTree>
    <p:custDataLst>
      <p:tags r:id="rId1"/>
    </p:custDataLst>
    <p:extLst>
      <p:ext uri="{BB962C8B-B14F-4D97-AF65-F5344CB8AC3E}">
        <p14:creationId xmlns:p14="http://schemas.microsoft.com/office/powerpoint/2010/main" val="26821243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a:extLst>
              <a:ext uri="{FF2B5EF4-FFF2-40B4-BE49-F238E27FC236}">
                <a16:creationId xmlns:a16="http://schemas.microsoft.com/office/drawing/2014/main" id="{A4A88D5F-D396-45BD-BFAE-6708EB6B2089}"/>
              </a:ext>
            </a:extLst>
          </p:cNvPr>
          <p:cNvPicPr>
            <a:picLocks noGrp="1" noChangeAspect="1"/>
          </p:cNvPicPr>
          <p:nvPr>
            <p:ph type="pic" sz="quarter" idx="16"/>
          </p:nvPr>
        </p:nvPicPr>
        <p:blipFill>
          <a:blip r:embed="rId4"/>
          <a:srcRect t="7096" b="7096"/>
          <a:stretch>
            <a:fillRect/>
          </a:stretch>
        </p:blipFill>
        <p:spPr>
          <a:prstGeom prst="rect">
            <a:avLst/>
          </a:prstGeom>
        </p:spPr>
      </p:pic>
      <p:sp>
        <p:nvSpPr>
          <p:cNvPr id="4" name="Titel 3">
            <a:extLst>
              <a:ext uri="{FF2B5EF4-FFF2-40B4-BE49-F238E27FC236}">
                <a16:creationId xmlns:a16="http://schemas.microsoft.com/office/drawing/2014/main" id="{8FF0AA0C-3EA3-49FD-A787-0845E65A7165}"/>
              </a:ext>
            </a:extLst>
          </p:cNvPr>
          <p:cNvSpPr>
            <a:spLocks noGrp="1"/>
          </p:cNvSpPr>
          <p:nvPr>
            <p:ph type="title"/>
          </p:nvPr>
        </p:nvSpPr>
        <p:spPr/>
        <p:txBody>
          <a:bodyPr/>
          <a:lstStyle/>
          <a:p>
            <a:r>
              <a:rPr lang="da-DK" err="1"/>
              <a:t>What</a:t>
            </a:r>
            <a:r>
              <a:rPr lang="da-DK"/>
              <a:t> is a standard – and </a:t>
            </a:r>
            <a:r>
              <a:rPr lang="da-DK" err="1"/>
              <a:t>why</a:t>
            </a:r>
            <a:r>
              <a:rPr lang="da-DK"/>
              <a:t> </a:t>
            </a:r>
            <a:r>
              <a:rPr lang="da-DK" err="1"/>
              <a:t>are</a:t>
            </a:r>
            <a:r>
              <a:rPr lang="da-DK"/>
              <a:t> </a:t>
            </a:r>
            <a:r>
              <a:rPr lang="da-DK" err="1"/>
              <a:t>they</a:t>
            </a:r>
            <a:r>
              <a:rPr lang="da-DK"/>
              <a:t> </a:t>
            </a:r>
            <a:r>
              <a:rPr lang="da-DK" err="1"/>
              <a:t>important</a:t>
            </a:r>
            <a:r>
              <a:rPr lang="da-DK"/>
              <a:t>?</a:t>
            </a:r>
          </a:p>
        </p:txBody>
      </p:sp>
      <p:sp>
        <p:nvSpPr>
          <p:cNvPr id="5" name="Pladsholder til tekst 4">
            <a:extLst>
              <a:ext uri="{FF2B5EF4-FFF2-40B4-BE49-F238E27FC236}">
                <a16:creationId xmlns:a16="http://schemas.microsoft.com/office/drawing/2014/main" id="{643D2EE2-7928-4FD2-8787-859BFAEA6F59}"/>
              </a:ext>
            </a:extLst>
          </p:cNvPr>
          <p:cNvSpPr>
            <a:spLocks noGrp="1"/>
          </p:cNvSpPr>
          <p:nvPr>
            <p:ph type="body" sz="half" idx="2"/>
          </p:nvPr>
        </p:nvSpPr>
        <p:spPr/>
        <p:txBody>
          <a:bodyPr>
            <a:normAutofit/>
          </a:bodyPr>
          <a:lstStyle/>
          <a:p>
            <a:pPr marL="0" indent="0">
              <a:buNone/>
            </a:pPr>
            <a:r>
              <a:rPr lang="en-US" sz="1600"/>
              <a:t>A standard is a documents that:</a:t>
            </a:r>
          </a:p>
          <a:p>
            <a:r>
              <a:rPr lang="en-US" sz="1600"/>
              <a:t>provides requirements</a:t>
            </a:r>
          </a:p>
          <a:p>
            <a:r>
              <a:rPr lang="en-US" sz="1600"/>
              <a:t>specifications </a:t>
            </a:r>
          </a:p>
          <a:p>
            <a:r>
              <a:rPr lang="en-US" sz="1600"/>
              <a:t>guidelines </a:t>
            </a:r>
          </a:p>
          <a:p>
            <a:r>
              <a:rPr lang="en-US" sz="1600"/>
              <a:t>characteristics </a:t>
            </a:r>
          </a:p>
          <a:p>
            <a:r>
              <a:rPr lang="en-US" sz="1600"/>
              <a:t>that can be used consistently to ensure that materials, products, processes and services are fit for their purpose</a:t>
            </a:r>
          </a:p>
          <a:p>
            <a:endParaRPr lang="da-DK" sz="1600"/>
          </a:p>
        </p:txBody>
      </p:sp>
      <p:sp>
        <p:nvSpPr>
          <p:cNvPr id="8" name="Tekstfelt 7">
            <a:extLst>
              <a:ext uri="{FF2B5EF4-FFF2-40B4-BE49-F238E27FC236}">
                <a16:creationId xmlns:a16="http://schemas.microsoft.com/office/drawing/2014/main" id="{462A8AF6-6556-460D-B6FF-3F183FB83C95}"/>
              </a:ext>
            </a:extLst>
          </p:cNvPr>
          <p:cNvSpPr txBox="1"/>
          <p:nvPr/>
        </p:nvSpPr>
        <p:spPr>
          <a:xfrm>
            <a:off x="5383679" y="5270423"/>
            <a:ext cx="6057901" cy="1384995"/>
          </a:xfrm>
          <a:prstGeom prst="rect">
            <a:avLst/>
          </a:prstGeom>
          <a:solidFill>
            <a:srgbClr val="002060"/>
          </a:solidFill>
          <a:ln>
            <a:noFill/>
          </a:ln>
        </p:spPr>
        <p:txBody>
          <a:bodyPr wrap="square" rtlCol="0">
            <a:spAutoFit/>
          </a:bodyPr>
          <a:lstStyle/>
          <a:p>
            <a:pPr algn="ctr"/>
            <a:r>
              <a:rPr lang="en-US" sz="2800">
                <a:solidFill>
                  <a:schemeClr val="bg1"/>
                </a:solidFill>
              </a:rPr>
              <a:t>Common “language” that makes sure we understand things the same way</a:t>
            </a:r>
          </a:p>
        </p:txBody>
      </p:sp>
    </p:spTree>
    <p:custDataLst>
      <p:tags r:id="rId1"/>
    </p:custDataLst>
    <p:extLst>
      <p:ext uri="{BB962C8B-B14F-4D97-AF65-F5344CB8AC3E}">
        <p14:creationId xmlns:p14="http://schemas.microsoft.com/office/powerpoint/2010/main" val="15328829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Billed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4250" y="642938"/>
            <a:ext cx="592138" cy="869950"/>
          </a:xfrm>
          <a:prstGeom prst="rect">
            <a:avLst/>
          </a:prstGeom>
        </p:spPr>
      </p:pic>
      <p:pic>
        <p:nvPicPr>
          <p:cNvPr id="6" name="Billed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4250" y="1581150"/>
            <a:ext cx="592138" cy="1020763"/>
          </a:xfrm>
          <a:prstGeom prst="rect">
            <a:avLst/>
          </a:prstGeom>
        </p:spPr>
      </p:pic>
      <p:pic>
        <p:nvPicPr>
          <p:cNvPr id="5" name="Billede 4"/>
          <p:cNvPicPr>
            <a:picLocks noChangeAspect="1"/>
          </p:cNvPicPr>
          <p:nvPr/>
        </p:nvPicPr>
        <p:blipFill>
          <a:blip r:embed="rId6"/>
          <a:stretch>
            <a:fillRect/>
          </a:stretch>
        </p:blipFill>
        <p:spPr>
          <a:xfrm>
            <a:off x="5454650" y="642938"/>
            <a:ext cx="1671638" cy="1957388"/>
          </a:xfrm>
          <a:prstGeom prst="rect">
            <a:avLst/>
          </a:prstGeom>
        </p:spPr>
      </p:pic>
      <p:pic>
        <p:nvPicPr>
          <p:cNvPr id="10" name="Billed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94550" y="642938"/>
            <a:ext cx="3109913" cy="1957388"/>
          </a:xfrm>
          <a:prstGeom prst="rect">
            <a:avLst/>
          </a:prstGeom>
        </p:spPr>
      </p:pic>
      <p:pic>
        <p:nvPicPr>
          <p:cNvPr id="3" name="Billed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72725" y="642938"/>
            <a:ext cx="1166813" cy="1957388"/>
          </a:xfrm>
          <a:prstGeom prst="rect">
            <a:avLst/>
          </a:prstGeom>
        </p:spPr>
      </p:pic>
      <p:pic>
        <p:nvPicPr>
          <p:cNvPr id="14" name="Billede 13"/>
          <p:cNvPicPr>
            <a:picLocks noChangeAspect="1"/>
          </p:cNvPicPr>
          <p:nvPr/>
        </p:nvPicPr>
        <p:blipFill>
          <a:blip r:embed="rId9"/>
          <a:stretch>
            <a:fillRect/>
          </a:stretch>
        </p:blipFill>
        <p:spPr>
          <a:xfrm>
            <a:off x="4794250" y="2668588"/>
            <a:ext cx="3330575" cy="3541713"/>
          </a:xfrm>
          <a:prstGeom prst="rect">
            <a:avLst/>
          </a:prstGeom>
        </p:spPr>
      </p:pic>
      <p:pic>
        <p:nvPicPr>
          <p:cNvPr id="4" name="Billede 3"/>
          <p:cNvPicPr>
            <a:picLocks noChangeAspect="1"/>
          </p:cNvPicPr>
          <p:nvPr/>
        </p:nvPicPr>
        <p:blipFill>
          <a:blip r:embed="rId10"/>
          <a:stretch>
            <a:fillRect/>
          </a:stretch>
        </p:blipFill>
        <p:spPr>
          <a:xfrm>
            <a:off x="8193088" y="2668588"/>
            <a:ext cx="3346450" cy="3541713"/>
          </a:xfrm>
          <a:prstGeom prst="rect">
            <a:avLst/>
          </a:prstGeom>
        </p:spPr>
      </p:pic>
      <p:sp>
        <p:nvSpPr>
          <p:cNvPr id="2" name="Titel 1"/>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2400" kern="1200">
                <a:solidFill>
                  <a:srgbClr val="FFFFFF"/>
                </a:solidFill>
                <a:latin typeface="Century Gothic" panose="020B0502020202020204" pitchFamily="34" charset="0"/>
              </a:rPr>
              <a:t>Standards make the world operate more smoothly</a:t>
            </a:r>
          </a:p>
        </p:txBody>
      </p:sp>
    </p:spTree>
    <p:custDataLst>
      <p:tags r:id="rId1"/>
    </p:custDataLst>
    <p:extLst>
      <p:ext uri="{BB962C8B-B14F-4D97-AF65-F5344CB8AC3E}">
        <p14:creationId xmlns:p14="http://schemas.microsoft.com/office/powerpoint/2010/main" val="38208056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4D4281-291E-4703-8A46-49FDBE505FF4}"/>
              </a:ext>
            </a:extLst>
          </p:cNvPr>
          <p:cNvSpPr>
            <a:spLocks noGrp="1"/>
          </p:cNvSpPr>
          <p:nvPr>
            <p:ph type="ctrTitle"/>
          </p:nvPr>
        </p:nvSpPr>
        <p:spPr/>
        <p:txBody>
          <a:bodyPr anchor="b">
            <a:normAutofit/>
          </a:bodyPr>
          <a:lstStyle/>
          <a:p>
            <a:r>
              <a:rPr lang="en-US"/>
              <a:t>Are you obligated to use the standards?</a:t>
            </a:r>
          </a:p>
        </p:txBody>
      </p:sp>
      <p:sp>
        <p:nvSpPr>
          <p:cNvPr id="3" name="Pladsholder til indhold 2">
            <a:extLst>
              <a:ext uri="{FF2B5EF4-FFF2-40B4-BE49-F238E27FC236}">
                <a16:creationId xmlns:a16="http://schemas.microsoft.com/office/drawing/2014/main" id="{4377236E-1802-4CDF-91A3-1F02B224C39A}"/>
              </a:ext>
            </a:extLst>
          </p:cNvPr>
          <p:cNvSpPr>
            <a:spLocks noGrp="1"/>
          </p:cNvSpPr>
          <p:nvPr>
            <p:ph type="subTitle" idx="1"/>
          </p:nvPr>
        </p:nvSpPr>
        <p:spPr/>
        <p:txBody>
          <a:bodyPr vert="horz" lIns="91440" tIns="45720" rIns="91440" bIns="45720" rtlCol="0">
            <a:normAutofit/>
          </a:bodyPr>
          <a:lstStyle/>
          <a:p>
            <a:endParaRPr lang="en-US" sz="1500" b="1"/>
          </a:p>
          <a:p>
            <a:pPr marL="0" indent="0">
              <a:buNone/>
            </a:pPr>
            <a:r>
              <a:rPr lang="en-US" sz="1500"/>
              <a:t>Standards are voluntary – except</a:t>
            </a:r>
          </a:p>
          <a:p>
            <a:pPr lvl="1"/>
            <a:r>
              <a:rPr lang="en-US" sz="1500"/>
              <a:t>When a Directive or Regulation demands the use of specific standards</a:t>
            </a:r>
          </a:p>
          <a:p>
            <a:pPr lvl="1"/>
            <a:r>
              <a:rPr lang="en-US" sz="1500"/>
              <a:t>When you advertise that your product or service live up to the demands in a standard</a:t>
            </a:r>
          </a:p>
          <a:p>
            <a:pPr lvl="1"/>
            <a:r>
              <a:rPr lang="en-US" sz="1500"/>
              <a:t>When a contract or labelling system state that the product or service must fulfil the standard</a:t>
            </a:r>
          </a:p>
          <a:p>
            <a:pPr marL="0" indent="0">
              <a:buNone/>
            </a:pPr>
            <a:endParaRPr lang="en-US" sz="1500"/>
          </a:p>
        </p:txBody>
      </p:sp>
    </p:spTree>
    <p:custDataLst>
      <p:tags r:id="rId1"/>
    </p:custDataLst>
    <p:extLst>
      <p:ext uri="{BB962C8B-B14F-4D97-AF65-F5344CB8AC3E}">
        <p14:creationId xmlns:p14="http://schemas.microsoft.com/office/powerpoint/2010/main" val="12456720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descr="DS-EN ISO 9001 2008.pdf - Adobe Acrobat Standard"/>
          <p:cNvPicPr>
            <a:picLocks noChangeAspect="1"/>
          </p:cNvPicPr>
          <p:nvPr/>
        </p:nvPicPr>
        <p:blipFill rotWithShape="1">
          <a:blip r:embed="rId4" cstate="print">
            <a:extLst>
              <a:ext uri="{28A0092B-C50C-407E-A947-70E740481C1C}">
                <a14:useLocalDpi xmlns:a14="http://schemas.microsoft.com/office/drawing/2010/main" val="0"/>
              </a:ext>
            </a:extLst>
          </a:blip>
          <a:srcRect l="33837" t="13203" r="32326"/>
          <a:stretch/>
        </p:blipFill>
        <p:spPr>
          <a:xfrm>
            <a:off x="291863" y="168442"/>
            <a:ext cx="4634711" cy="6509083"/>
          </a:xfrm>
          <a:prstGeom prst="rect">
            <a:avLst/>
          </a:prstGeom>
          <a:noFill/>
        </p:spPr>
      </p:pic>
      <p:sp>
        <p:nvSpPr>
          <p:cNvPr id="4" name="Titel 3"/>
          <p:cNvSpPr>
            <a:spLocks noGrp="1"/>
          </p:cNvSpPr>
          <p:nvPr>
            <p:ph type="title"/>
          </p:nvPr>
        </p:nvSpPr>
        <p:spPr/>
        <p:txBody>
          <a:bodyPr anchor="b">
            <a:normAutofit/>
          </a:bodyPr>
          <a:lstStyle/>
          <a:p>
            <a:r>
              <a:rPr lang="da-DK" err="1"/>
              <a:t>Different</a:t>
            </a:r>
            <a:r>
              <a:rPr lang="da-DK"/>
              <a:t> types of standards</a:t>
            </a:r>
            <a:br>
              <a:rPr lang="da-DK"/>
            </a:br>
            <a:endParaRPr lang="da-DK"/>
          </a:p>
        </p:txBody>
      </p:sp>
      <p:sp>
        <p:nvSpPr>
          <p:cNvPr id="5" name="Pladsholder til tekst 4"/>
          <p:cNvSpPr>
            <a:spLocks noGrp="1"/>
          </p:cNvSpPr>
          <p:nvPr>
            <p:ph type="body" sz="half" idx="2"/>
          </p:nvPr>
        </p:nvSpPr>
        <p:spPr/>
        <p:txBody>
          <a:bodyPr>
            <a:normAutofit/>
          </a:bodyPr>
          <a:lstStyle/>
          <a:p>
            <a:r>
              <a:rPr lang="da-DK"/>
              <a:t>Safety – </a:t>
            </a:r>
            <a:r>
              <a:rPr lang="da-DK" err="1"/>
              <a:t>ranked</a:t>
            </a:r>
            <a:r>
              <a:rPr lang="da-DK"/>
              <a:t> – </a:t>
            </a:r>
            <a:r>
              <a:rPr lang="da-DK" err="1"/>
              <a:t>horizontal</a:t>
            </a:r>
            <a:r>
              <a:rPr lang="da-DK"/>
              <a:t>, </a:t>
            </a:r>
            <a:r>
              <a:rPr lang="da-DK" err="1"/>
              <a:t>generic</a:t>
            </a:r>
            <a:r>
              <a:rPr lang="da-DK"/>
              <a:t>, product</a:t>
            </a:r>
          </a:p>
          <a:p>
            <a:r>
              <a:rPr lang="da-DK"/>
              <a:t>EMC – </a:t>
            </a:r>
            <a:r>
              <a:rPr lang="da-DK" err="1"/>
              <a:t>Electromagnetic</a:t>
            </a:r>
            <a:r>
              <a:rPr lang="da-DK"/>
              <a:t> </a:t>
            </a:r>
            <a:r>
              <a:rPr lang="da-DK" err="1"/>
              <a:t>compabillity</a:t>
            </a:r>
            <a:endParaRPr lang="da-DK"/>
          </a:p>
          <a:p>
            <a:r>
              <a:rPr lang="da-DK" err="1"/>
              <a:t>Descriptive</a:t>
            </a:r>
            <a:r>
              <a:rPr lang="da-DK"/>
              <a:t> – </a:t>
            </a:r>
            <a:r>
              <a:rPr lang="da-DK" err="1"/>
              <a:t>description</a:t>
            </a:r>
            <a:r>
              <a:rPr lang="da-DK"/>
              <a:t> of a product – eg. Office </a:t>
            </a:r>
            <a:r>
              <a:rPr lang="da-DK" err="1"/>
              <a:t>chair</a:t>
            </a:r>
            <a:endParaRPr lang="da-DK"/>
          </a:p>
          <a:p>
            <a:r>
              <a:rPr lang="da-DK"/>
              <a:t>Performance  - </a:t>
            </a:r>
            <a:r>
              <a:rPr lang="da-DK" err="1"/>
              <a:t>energy</a:t>
            </a:r>
            <a:r>
              <a:rPr lang="da-DK"/>
              <a:t> / </a:t>
            </a:r>
            <a:r>
              <a:rPr lang="da-DK" err="1"/>
              <a:t>lifetime</a:t>
            </a:r>
            <a:endParaRPr lang="da-DK"/>
          </a:p>
          <a:p>
            <a:r>
              <a:rPr lang="da-DK"/>
              <a:t>Management standards – </a:t>
            </a:r>
            <a:r>
              <a:rPr lang="da-DK" err="1"/>
              <a:t>quality</a:t>
            </a:r>
            <a:r>
              <a:rPr lang="da-DK"/>
              <a:t>, </a:t>
            </a:r>
            <a:r>
              <a:rPr lang="da-DK" err="1"/>
              <a:t>risk</a:t>
            </a:r>
            <a:endParaRPr lang="da-DK"/>
          </a:p>
          <a:p>
            <a:r>
              <a:rPr lang="da-DK" err="1"/>
              <a:t>Interoperability</a:t>
            </a:r>
            <a:r>
              <a:rPr lang="da-DK"/>
              <a:t> – </a:t>
            </a:r>
            <a:r>
              <a:rPr lang="da-DK" err="1"/>
              <a:t>communication</a:t>
            </a:r>
            <a:r>
              <a:rPr lang="da-DK"/>
              <a:t> interface</a:t>
            </a:r>
          </a:p>
          <a:p>
            <a:r>
              <a:rPr lang="da-DK"/>
              <a:t>Methods – </a:t>
            </a:r>
            <a:r>
              <a:rPr lang="da-DK" err="1"/>
              <a:t>laboratory</a:t>
            </a:r>
            <a:r>
              <a:rPr lang="da-DK"/>
              <a:t> </a:t>
            </a:r>
            <a:r>
              <a:rPr lang="da-DK" err="1"/>
              <a:t>analysis</a:t>
            </a:r>
            <a:r>
              <a:rPr lang="da-DK"/>
              <a:t> etc.</a:t>
            </a:r>
          </a:p>
          <a:p>
            <a:r>
              <a:rPr lang="da-DK"/>
              <a:t>Construction – Safety, dataformats</a:t>
            </a:r>
          </a:p>
          <a:p>
            <a:r>
              <a:rPr lang="da-DK"/>
              <a:t>Symbols – </a:t>
            </a:r>
            <a:r>
              <a:rPr lang="da-DK" err="1"/>
              <a:t>pictograms</a:t>
            </a:r>
            <a:r>
              <a:rPr lang="da-DK"/>
              <a:t> – </a:t>
            </a:r>
            <a:r>
              <a:rPr lang="da-DK" err="1"/>
              <a:t>machine</a:t>
            </a:r>
            <a:r>
              <a:rPr lang="da-DK"/>
              <a:t> </a:t>
            </a:r>
            <a:r>
              <a:rPr lang="da-DK" err="1"/>
              <a:t>buttons</a:t>
            </a:r>
            <a:endParaRPr lang="da-DK"/>
          </a:p>
          <a:p>
            <a:r>
              <a:rPr lang="da-DK" err="1"/>
              <a:t>Terminology</a:t>
            </a:r>
            <a:r>
              <a:rPr lang="da-DK"/>
              <a:t> – </a:t>
            </a:r>
            <a:r>
              <a:rPr lang="da-DK" err="1">
                <a:hlinkClick r:id="rId5"/>
              </a:rPr>
              <a:t>Electropedia</a:t>
            </a:r>
            <a:r>
              <a:rPr lang="da-DK">
                <a:hlinkClick r:id="rId5"/>
              </a:rPr>
              <a:t>, common </a:t>
            </a:r>
            <a:r>
              <a:rPr lang="da-DK" err="1">
                <a:hlinkClick r:id="rId5"/>
              </a:rPr>
              <a:t>language</a:t>
            </a:r>
            <a:r>
              <a:rPr lang="da-DK">
                <a:hlinkClick r:id="rId5"/>
              </a:rPr>
              <a:t> </a:t>
            </a:r>
            <a:endParaRPr lang="da-DK"/>
          </a:p>
        </p:txBody>
      </p:sp>
    </p:spTree>
    <p:custDataLst>
      <p:tags r:id="rId1"/>
    </p:custDataLst>
    <p:extLst>
      <p:ext uri="{BB962C8B-B14F-4D97-AF65-F5344CB8AC3E}">
        <p14:creationId xmlns:p14="http://schemas.microsoft.com/office/powerpoint/2010/main" val="7484068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latin typeface="+mj-lt"/>
              </a:rPr>
              <a:t>The </a:t>
            </a:r>
            <a:r>
              <a:rPr lang="da-DK" err="1">
                <a:latin typeface="+mj-lt"/>
              </a:rPr>
              <a:t>annex</a:t>
            </a:r>
            <a:r>
              <a:rPr lang="da-DK">
                <a:latin typeface="+mj-lt"/>
              </a:rPr>
              <a:t> ZA of a </a:t>
            </a:r>
            <a:r>
              <a:rPr lang="da-DK" err="1">
                <a:latin typeface="+mj-lt"/>
              </a:rPr>
              <a:t>harmonised</a:t>
            </a:r>
            <a:r>
              <a:rPr lang="da-DK">
                <a:latin typeface="+mj-lt"/>
              </a:rPr>
              <a:t> standard </a:t>
            </a:r>
          </a:p>
        </p:txBody>
      </p:sp>
      <p:sp>
        <p:nvSpPr>
          <p:cNvPr id="3" name="Pladsholder til indhold 2"/>
          <p:cNvSpPr>
            <a:spLocks noGrp="1"/>
          </p:cNvSpPr>
          <p:nvPr>
            <p:ph type="body" sz="quarter" idx="10"/>
          </p:nvPr>
        </p:nvSpPr>
        <p:spPr>
          <a:xfrm>
            <a:off x="912000" y="2161854"/>
            <a:ext cx="3766004" cy="3825119"/>
          </a:xfrm>
        </p:spPr>
        <p:txBody>
          <a:bodyPr>
            <a:normAutofit/>
          </a:bodyPr>
          <a:lstStyle/>
          <a:p>
            <a:pPr marL="285750" indent="-285750">
              <a:buFont typeface="Arial" panose="020B0604020202020204" pitchFamily="34" charset="0"/>
              <a:buChar char="•"/>
            </a:pPr>
            <a:r>
              <a:rPr lang="da-DK" sz="1600" b="0" err="1"/>
              <a:t>Specifies</a:t>
            </a:r>
            <a:r>
              <a:rPr lang="da-DK" sz="1600" b="0"/>
              <a:t> the </a:t>
            </a:r>
            <a:r>
              <a:rPr lang="da-DK" sz="1600" b="0" err="1"/>
              <a:t>requirements</a:t>
            </a:r>
            <a:r>
              <a:rPr lang="da-DK" sz="1600" b="0"/>
              <a:t> for the </a:t>
            </a:r>
            <a:r>
              <a:rPr lang="da-DK" sz="1600" b="0" err="1"/>
              <a:t>different</a:t>
            </a:r>
            <a:r>
              <a:rPr lang="da-DK" sz="1600" b="0"/>
              <a:t>  types of products</a:t>
            </a:r>
          </a:p>
          <a:p>
            <a:pPr marL="285750" indent="-285750">
              <a:buFont typeface="Arial" panose="020B0604020202020204" pitchFamily="34" charset="0"/>
              <a:buChar char="•"/>
            </a:pPr>
            <a:r>
              <a:rPr lang="da-DK" sz="1600" b="0"/>
              <a:t>The </a:t>
            </a:r>
            <a:r>
              <a:rPr lang="da-DK" sz="1600" b="0" err="1"/>
              <a:t>annex</a:t>
            </a:r>
            <a:r>
              <a:rPr lang="da-DK" sz="1600" b="0"/>
              <a:t> ZA </a:t>
            </a:r>
            <a:r>
              <a:rPr lang="da-DK" sz="1600" b="0" err="1"/>
              <a:t>describes</a:t>
            </a:r>
            <a:r>
              <a:rPr lang="da-DK" sz="1600" b="0"/>
              <a:t> the relation </a:t>
            </a:r>
            <a:r>
              <a:rPr lang="da-DK" sz="1600" b="0" err="1"/>
              <a:t>between</a:t>
            </a:r>
            <a:r>
              <a:rPr lang="da-DK" sz="1600" b="0"/>
              <a:t> </a:t>
            </a:r>
            <a:r>
              <a:rPr lang="da-DK" sz="1600" b="0" err="1"/>
              <a:t>requirements</a:t>
            </a:r>
            <a:r>
              <a:rPr lang="da-DK" sz="1600" b="0"/>
              <a:t> in the </a:t>
            </a:r>
            <a:r>
              <a:rPr lang="da-DK" sz="1600" b="0" err="1"/>
              <a:t>legislation</a:t>
            </a:r>
            <a:r>
              <a:rPr lang="da-DK" sz="1600" b="0"/>
              <a:t> and in the standard</a:t>
            </a:r>
          </a:p>
        </p:txBody>
      </p:sp>
      <p:pic>
        <p:nvPicPr>
          <p:cNvPr id="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4989"/>
          <a:stretch/>
        </p:blipFill>
        <p:spPr bwMode="auto">
          <a:xfrm>
            <a:off x="5974217" y="1490853"/>
            <a:ext cx="4476750" cy="48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Pladsholder til indhold 3"/>
          <p:cNvGraphicFramePr>
            <a:graphicFrameLocks/>
          </p:cNvGraphicFramePr>
          <p:nvPr>
            <p:extLst>
              <p:ext uri="{D42A27DB-BD31-4B8C-83A1-F6EECF244321}">
                <p14:modId xmlns:p14="http://schemas.microsoft.com/office/powerpoint/2010/main" val="3814451503"/>
              </p:ext>
            </p:extLst>
          </p:nvPr>
        </p:nvGraphicFramePr>
        <p:xfrm>
          <a:off x="325651" y="3994951"/>
          <a:ext cx="4246349" cy="245391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Ellipse 5"/>
          <p:cNvSpPr/>
          <p:nvPr/>
        </p:nvSpPr>
        <p:spPr bwMode="auto">
          <a:xfrm>
            <a:off x="1198485" y="4868829"/>
            <a:ext cx="1852002" cy="422262"/>
          </a:xfrm>
          <a:prstGeom prst="ellipse">
            <a:avLst/>
          </a:prstGeom>
          <a:noFill/>
          <a:ln w="19050" cap="flat" cmpd="sng" algn="ctr">
            <a:solidFill>
              <a:srgbClr val="FF0000"/>
            </a:solidFill>
            <a:prstDash val="solid"/>
            <a:round/>
            <a:headEnd type="none" w="med" len="med"/>
            <a:tailEnd type="none" w="med" len="med"/>
          </a:ln>
          <a:effectLst/>
        </p:spPr>
        <p:txBody>
          <a:bodyPr vert="horz" wrap="square" lIns="90000" tIns="54000" rIns="90000" bIns="54000" numCol="1" rtlCol="0" anchor="t" anchorCtr="0" compatLnSpc="1">
            <a:prstTxWarp prst="textNoShape">
              <a:avLst/>
            </a:prstTxWarp>
            <a:noAutofit/>
          </a:bodyPr>
          <a:lstStyle/>
          <a:p>
            <a:pPr fontAlgn="base">
              <a:spcAft>
                <a:spcPct val="0"/>
              </a:spcAft>
            </a:pPr>
            <a:endParaRPr lang="da-DK" sz="1600">
              <a:solidFill>
                <a:schemeClr val="bg1"/>
              </a:solidFill>
              <a:latin typeface="Verdana" pitchFamily="34" charset="0"/>
            </a:endParaRPr>
          </a:p>
        </p:txBody>
      </p:sp>
    </p:spTree>
    <p:custDataLst>
      <p:tags r:id="rId1"/>
    </p:custDataLst>
    <p:extLst>
      <p:ext uri="{BB962C8B-B14F-4D97-AF65-F5344CB8AC3E}">
        <p14:creationId xmlns:p14="http://schemas.microsoft.com/office/powerpoint/2010/main" val="34466510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latin typeface="+mj-lt"/>
              </a:rPr>
              <a:t>Citation of Harmonised standards</a:t>
            </a:r>
          </a:p>
        </p:txBody>
      </p:sp>
      <p:sp>
        <p:nvSpPr>
          <p:cNvPr id="3" name="Pladsholder til indhold 2"/>
          <p:cNvSpPr>
            <a:spLocks noGrp="1"/>
          </p:cNvSpPr>
          <p:nvPr>
            <p:ph type="body" sz="quarter" idx="10"/>
          </p:nvPr>
        </p:nvSpPr>
        <p:spPr>
          <a:xfrm>
            <a:off x="922255" y="1814043"/>
            <a:ext cx="5113337" cy="4391448"/>
          </a:xfrm>
        </p:spPr>
        <p:txBody>
          <a:bodyPr/>
          <a:lstStyle/>
          <a:p>
            <a:pPr marL="285750" indent="-285750">
              <a:buFont typeface="Arial" panose="020B0604020202020204" pitchFamily="34" charset="0"/>
              <a:buChar char="•"/>
            </a:pPr>
            <a:r>
              <a:rPr lang="da-DK" b="0"/>
              <a:t>European standards are scrutinized in relation to the essential requirements in the relevant legislation and the mandate</a:t>
            </a:r>
          </a:p>
          <a:p>
            <a:pPr marL="285750" indent="-285750">
              <a:buFont typeface="Arial" panose="020B0604020202020204" pitchFamily="34" charset="0"/>
              <a:buChar char="•"/>
            </a:pPr>
            <a:r>
              <a:rPr lang="da-DK" b="0"/>
              <a:t>The EC takes a formal decision </a:t>
            </a:r>
          </a:p>
          <a:p>
            <a:pPr marL="285750" indent="-285750">
              <a:buFont typeface="Arial" panose="020B0604020202020204" pitchFamily="34" charset="0"/>
              <a:buChar char="•"/>
            </a:pPr>
            <a:r>
              <a:rPr lang="da-DK" b="0"/>
              <a:t>A reference is made to a standard in The Official Journal of the EU (OJEU)</a:t>
            </a:r>
          </a:p>
          <a:p>
            <a:pPr marL="285750" indent="-285750">
              <a:buFont typeface="Arial" panose="020B0604020202020204" pitchFamily="34" charset="0"/>
              <a:buChar char="•"/>
            </a:pPr>
            <a:r>
              <a:rPr lang="da-DK" b="0"/>
              <a:t>The company has presumption of conformity with the regulation when proceding according to the harmonised standard</a:t>
            </a:r>
          </a:p>
        </p:txBody>
      </p:sp>
      <p:graphicFrame>
        <p:nvGraphicFramePr>
          <p:cNvPr id="6" name="Pladsholder til indhold 3">
            <a:extLst>
              <a:ext uri="{FF2B5EF4-FFF2-40B4-BE49-F238E27FC236}">
                <a16:creationId xmlns:a16="http://schemas.microsoft.com/office/drawing/2014/main" id="{CCBB7115-783B-4016-AB85-F43A66A02D5D}"/>
              </a:ext>
            </a:extLst>
          </p:cNvPr>
          <p:cNvGraphicFramePr>
            <a:graphicFrameLocks/>
          </p:cNvGraphicFramePr>
          <p:nvPr>
            <p:extLst>
              <p:ext uri="{D42A27DB-BD31-4B8C-83A1-F6EECF244321}">
                <p14:modId xmlns:p14="http://schemas.microsoft.com/office/powerpoint/2010/main" val="1632755042"/>
              </p:ext>
            </p:extLst>
          </p:nvPr>
        </p:nvGraphicFramePr>
        <p:xfrm>
          <a:off x="6035592" y="2236200"/>
          <a:ext cx="4883942" cy="33656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Ellipse 6">
            <a:extLst>
              <a:ext uri="{FF2B5EF4-FFF2-40B4-BE49-F238E27FC236}">
                <a16:creationId xmlns:a16="http://schemas.microsoft.com/office/drawing/2014/main" id="{1A0A7B67-19E2-459E-8570-7D0431033E85}"/>
              </a:ext>
            </a:extLst>
          </p:cNvPr>
          <p:cNvSpPr/>
          <p:nvPr/>
        </p:nvSpPr>
        <p:spPr bwMode="auto">
          <a:xfrm>
            <a:off x="9009002" y="3923882"/>
            <a:ext cx="1931102" cy="548392"/>
          </a:xfrm>
          <a:prstGeom prst="ellipse">
            <a:avLst/>
          </a:prstGeom>
          <a:noFill/>
          <a:ln w="19050" cap="flat" cmpd="sng" algn="ctr">
            <a:solidFill>
              <a:srgbClr val="FF0000"/>
            </a:solidFill>
            <a:prstDash val="solid"/>
            <a:round/>
            <a:headEnd type="none" w="med" len="med"/>
            <a:tailEnd type="none" w="med" len="med"/>
          </a:ln>
          <a:effectLst/>
        </p:spPr>
        <p:txBody>
          <a:bodyPr vert="horz" wrap="square" lIns="90000" tIns="54000" rIns="90000" bIns="54000" numCol="1" rtlCol="0" anchor="t" anchorCtr="0" compatLnSpc="1">
            <a:prstTxWarp prst="textNoShape">
              <a:avLst/>
            </a:prstTxWarp>
            <a:noAutofit/>
          </a:bodyPr>
          <a:lstStyle/>
          <a:p>
            <a:pPr fontAlgn="base">
              <a:spcAft>
                <a:spcPct val="0"/>
              </a:spcAft>
            </a:pPr>
            <a:endParaRPr lang="da-DK" sz="1600">
              <a:solidFill>
                <a:schemeClr val="bg1"/>
              </a:solidFill>
              <a:latin typeface="Verdana" pitchFamily="34" charset="0"/>
            </a:endParaRPr>
          </a:p>
        </p:txBody>
      </p:sp>
    </p:spTree>
    <p:custDataLst>
      <p:tags r:id="rId1"/>
    </p:custDataLst>
    <p:extLst>
      <p:ext uri="{BB962C8B-B14F-4D97-AF65-F5344CB8AC3E}">
        <p14:creationId xmlns:p14="http://schemas.microsoft.com/office/powerpoint/2010/main" val="41162854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36DAD70D-F905-40EA-82DC-F4DC2A27F614}"/>
              </a:ext>
            </a:extLst>
          </p:cNvPr>
          <p:cNvPicPr>
            <a:picLocks noChangeAspect="1"/>
          </p:cNvPicPr>
          <p:nvPr/>
        </p:nvPicPr>
        <p:blipFill>
          <a:blip r:embed="rId4"/>
          <a:stretch>
            <a:fillRect/>
          </a:stretch>
        </p:blipFill>
        <p:spPr>
          <a:xfrm>
            <a:off x="1524000" y="325255"/>
            <a:ext cx="8494505" cy="1901110"/>
          </a:xfrm>
          <a:prstGeom prst="rect">
            <a:avLst/>
          </a:prstGeom>
        </p:spPr>
      </p:pic>
      <p:pic>
        <p:nvPicPr>
          <p:cNvPr id="8" name="Billede 7">
            <a:extLst>
              <a:ext uri="{FF2B5EF4-FFF2-40B4-BE49-F238E27FC236}">
                <a16:creationId xmlns:a16="http://schemas.microsoft.com/office/drawing/2014/main" id="{202D1D9E-8CAC-41C3-95E5-10C803228121}"/>
              </a:ext>
            </a:extLst>
          </p:cNvPr>
          <p:cNvPicPr>
            <a:picLocks noChangeAspect="1"/>
          </p:cNvPicPr>
          <p:nvPr/>
        </p:nvPicPr>
        <p:blipFill>
          <a:blip r:embed="rId5"/>
          <a:stretch>
            <a:fillRect/>
          </a:stretch>
        </p:blipFill>
        <p:spPr>
          <a:xfrm>
            <a:off x="1785937" y="2354660"/>
            <a:ext cx="8017360" cy="1479447"/>
          </a:xfrm>
          <a:prstGeom prst="rect">
            <a:avLst/>
          </a:prstGeom>
        </p:spPr>
      </p:pic>
      <p:pic>
        <p:nvPicPr>
          <p:cNvPr id="9" name="Billede 8">
            <a:extLst>
              <a:ext uri="{FF2B5EF4-FFF2-40B4-BE49-F238E27FC236}">
                <a16:creationId xmlns:a16="http://schemas.microsoft.com/office/drawing/2014/main" id="{6A6F4177-8D69-4B28-B858-6F3160BBB505}"/>
              </a:ext>
            </a:extLst>
          </p:cNvPr>
          <p:cNvPicPr>
            <a:picLocks noChangeAspect="1"/>
          </p:cNvPicPr>
          <p:nvPr/>
        </p:nvPicPr>
        <p:blipFill>
          <a:blip r:embed="rId6"/>
          <a:stretch>
            <a:fillRect/>
          </a:stretch>
        </p:blipFill>
        <p:spPr>
          <a:xfrm>
            <a:off x="1980234" y="3834107"/>
            <a:ext cx="7485132" cy="2772037"/>
          </a:xfrm>
          <a:prstGeom prst="rect">
            <a:avLst/>
          </a:prstGeom>
        </p:spPr>
      </p:pic>
      <p:sp>
        <p:nvSpPr>
          <p:cNvPr id="2" name="Titel 1">
            <a:extLst>
              <a:ext uri="{FF2B5EF4-FFF2-40B4-BE49-F238E27FC236}">
                <a16:creationId xmlns:a16="http://schemas.microsoft.com/office/drawing/2014/main" id="{9DB45A48-6758-4B97-87BC-7309BEBDE848}"/>
              </a:ext>
            </a:extLst>
          </p:cNvPr>
          <p:cNvSpPr>
            <a:spLocks noGrp="1"/>
          </p:cNvSpPr>
          <p:nvPr>
            <p:ph type="title"/>
          </p:nvPr>
        </p:nvSpPr>
        <p:spPr/>
        <p:txBody>
          <a:bodyPr/>
          <a:lstStyle/>
          <a:p>
            <a:endParaRPr lang="da-DK"/>
          </a:p>
        </p:txBody>
      </p:sp>
      <p:sp>
        <p:nvSpPr>
          <p:cNvPr id="3" name="Pladsholder til diagram 2">
            <a:extLst>
              <a:ext uri="{FF2B5EF4-FFF2-40B4-BE49-F238E27FC236}">
                <a16:creationId xmlns:a16="http://schemas.microsoft.com/office/drawing/2014/main" id="{15A6081A-D3BF-468F-A237-6E826A203FB7}"/>
              </a:ext>
            </a:extLst>
          </p:cNvPr>
          <p:cNvSpPr>
            <a:spLocks noGrp="1"/>
          </p:cNvSpPr>
          <p:nvPr>
            <p:ph type="chart" sz="quarter" idx="10"/>
          </p:nvPr>
        </p:nvSpPr>
        <p:spPr/>
        <p:txBody>
          <a:bodyPr/>
          <a:lstStyle/>
          <a:p>
            <a:endParaRPr lang="da-DK"/>
          </a:p>
        </p:txBody>
      </p:sp>
      <p:sp>
        <p:nvSpPr>
          <p:cNvPr id="4" name="Pladsholder til tekst 3">
            <a:extLst>
              <a:ext uri="{FF2B5EF4-FFF2-40B4-BE49-F238E27FC236}">
                <a16:creationId xmlns:a16="http://schemas.microsoft.com/office/drawing/2014/main" id="{86DE8442-E41B-4BDF-BBDE-E08682F995E8}"/>
              </a:ext>
            </a:extLst>
          </p:cNvPr>
          <p:cNvSpPr>
            <a:spLocks noGrp="1"/>
          </p:cNvSpPr>
          <p:nvPr>
            <p:ph type="body" sz="quarter" idx="15"/>
          </p:nvPr>
        </p:nvSpPr>
        <p:spPr/>
        <p:txBody>
          <a:bodyPr/>
          <a:lstStyle/>
          <a:p>
            <a:endParaRPr lang="da-DK"/>
          </a:p>
        </p:txBody>
      </p:sp>
    </p:spTree>
    <p:custDataLst>
      <p:tags r:id="rId1"/>
    </p:custDataLst>
    <p:extLst>
      <p:ext uri="{BB962C8B-B14F-4D97-AF65-F5344CB8AC3E}">
        <p14:creationId xmlns:p14="http://schemas.microsoft.com/office/powerpoint/2010/main" val="38766094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AC59B7-1D02-48C8-85D4-285FD884503E}"/>
              </a:ext>
            </a:extLst>
          </p:cNvPr>
          <p:cNvSpPr>
            <a:spLocks noGrp="1"/>
          </p:cNvSpPr>
          <p:nvPr>
            <p:ph type="title"/>
          </p:nvPr>
        </p:nvSpPr>
        <p:spPr/>
        <p:txBody>
          <a:bodyPr/>
          <a:lstStyle/>
          <a:p>
            <a:r>
              <a:rPr lang="da-DK"/>
              <a:t>Relevant standards - </a:t>
            </a:r>
            <a:r>
              <a:rPr lang="da-DK" err="1"/>
              <a:t>medtech</a:t>
            </a:r>
            <a:endParaRPr lang="da-DK"/>
          </a:p>
        </p:txBody>
      </p:sp>
      <p:sp>
        <p:nvSpPr>
          <p:cNvPr id="3" name="Pladsholder til indhold 2">
            <a:extLst>
              <a:ext uri="{FF2B5EF4-FFF2-40B4-BE49-F238E27FC236}">
                <a16:creationId xmlns:a16="http://schemas.microsoft.com/office/drawing/2014/main" id="{4CABCACC-278A-4C6C-AC46-775E8AB1F22A}"/>
              </a:ext>
            </a:extLst>
          </p:cNvPr>
          <p:cNvSpPr>
            <a:spLocks noGrp="1"/>
          </p:cNvSpPr>
          <p:nvPr>
            <p:ph idx="1"/>
          </p:nvPr>
        </p:nvSpPr>
        <p:spPr/>
        <p:txBody>
          <a:bodyPr>
            <a:normAutofit/>
          </a:bodyPr>
          <a:lstStyle/>
          <a:p>
            <a:r>
              <a:rPr lang="en-US" sz="1200" b="1"/>
              <a:t>ISO 14971 		</a:t>
            </a:r>
            <a:r>
              <a:rPr lang="en-US" sz="1200"/>
              <a:t>Application of a risk management system for medical devices</a:t>
            </a:r>
          </a:p>
          <a:p>
            <a:r>
              <a:rPr lang="en-US" sz="1200" b="1"/>
              <a:t>ISO 13485 		</a:t>
            </a:r>
            <a:r>
              <a:rPr lang="en-US" sz="1200"/>
              <a:t>Quality management systems - Requirements for regulatory purposes</a:t>
            </a:r>
          </a:p>
          <a:p>
            <a:r>
              <a:rPr lang="en-US" sz="1200" b="1"/>
              <a:t>ISO 10993‐1 		</a:t>
            </a:r>
            <a:r>
              <a:rPr lang="en-US" sz="1200"/>
              <a:t>Biological evaluation of medical devices - Part 1: Evaluation and testing within a risk management process</a:t>
            </a:r>
          </a:p>
          <a:p>
            <a:r>
              <a:rPr lang="en-US" sz="1200" b="1"/>
              <a:t>IEC 62366 		</a:t>
            </a:r>
            <a:r>
              <a:rPr lang="en-US" sz="1200"/>
              <a:t>Application of methods to ensure the usability of medical devices</a:t>
            </a:r>
          </a:p>
          <a:p>
            <a:r>
              <a:rPr lang="en-US" sz="1200" b="1"/>
              <a:t>IEC 60601‐1 		</a:t>
            </a:r>
            <a:r>
              <a:rPr lang="en-US" sz="1200"/>
              <a:t>Medical electrical equipment</a:t>
            </a:r>
          </a:p>
          <a:p>
            <a:r>
              <a:rPr lang="en-US" sz="1200" b="1"/>
              <a:t>IEC 62304 		</a:t>
            </a:r>
            <a:r>
              <a:rPr lang="en-US" sz="1200"/>
              <a:t>Life cycle processes for software</a:t>
            </a:r>
          </a:p>
          <a:p>
            <a:r>
              <a:rPr lang="en-US" sz="1200" b="1"/>
              <a:t>EN 1041 		</a:t>
            </a:r>
            <a:r>
              <a:rPr lang="en-US" sz="1200"/>
              <a:t>Information provided by the manufacturer of a medical device</a:t>
            </a:r>
          </a:p>
          <a:p>
            <a:r>
              <a:rPr lang="en-US" sz="1200" b="1"/>
              <a:t>EN 15223-1		</a:t>
            </a:r>
            <a:r>
              <a:rPr lang="en-US" sz="1200"/>
              <a:t>Medical Devices - Symbols to be used with medical device labels, labelling and information to be provided, Part 1: 		General requirements</a:t>
            </a:r>
          </a:p>
          <a:p>
            <a:r>
              <a:rPr lang="en-US" sz="1200" b="1"/>
              <a:t>EN 14155 		</a:t>
            </a:r>
            <a:r>
              <a:rPr lang="en-US" sz="1200"/>
              <a:t>Clinical evaluation of medical devices</a:t>
            </a:r>
          </a:p>
          <a:p>
            <a:r>
              <a:rPr lang="en-US" sz="1200" b="1"/>
              <a:t>IEC 80001‐1 		</a:t>
            </a:r>
            <a:r>
              <a:rPr lang="en-US" sz="1200"/>
              <a:t>Application of risk management for IT-networks incorporating medical devices- part 1: roles, responsibility and 			activities</a:t>
            </a:r>
          </a:p>
          <a:p>
            <a:r>
              <a:rPr lang="en-US" sz="1200" b="1"/>
              <a:t>IEC/TR 80002‐1 	</a:t>
            </a:r>
            <a:r>
              <a:rPr lang="en-US" sz="1200"/>
              <a:t>Medical device  software – Part 1: Guidance on the application of ISO 14971 to medical device software</a:t>
            </a:r>
          </a:p>
          <a:p>
            <a:endParaRPr lang="en-US" sz="1200"/>
          </a:p>
        </p:txBody>
      </p:sp>
    </p:spTree>
    <p:custDataLst>
      <p:tags r:id="rId1"/>
    </p:custDataLst>
    <p:extLst>
      <p:ext uri="{BB962C8B-B14F-4D97-AF65-F5344CB8AC3E}">
        <p14:creationId xmlns:p14="http://schemas.microsoft.com/office/powerpoint/2010/main" val="2720024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369115A1-6D8B-469E-8C96-7DBB0EA021A8}"/>
              </a:ext>
            </a:extLst>
          </p:cNvPr>
          <p:cNvPicPr>
            <a:picLocks noChangeAspect="1"/>
          </p:cNvPicPr>
          <p:nvPr/>
        </p:nvPicPr>
        <p:blipFill>
          <a:blip r:embed="rId4"/>
          <a:stretch>
            <a:fillRect/>
          </a:stretch>
        </p:blipFill>
        <p:spPr>
          <a:xfrm>
            <a:off x="1598242" y="1359265"/>
            <a:ext cx="6197249" cy="4369061"/>
          </a:xfrm>
          <a:prstGeom prst="rect">
            <a:avLst/>
          </a:prstGeom>
        </p:spPr>
      </p:pic>
      <p:sp>
        <p:nvSpPr>
          <p:cNvPr id="5" name="Tekstfelt 4">
            <a:extLst>
              <a:ext uri="{FF2B5EF4-FFF2-40B4-BE49-F238E27FC236}">
                <a16:creationId xmlns:a16="http://schemas.microsoft.com/office/drawing/2014/main" id="{BF2F14AA-5114-4CDB-9708-46CDF804B1B5}"/>
              </a:ext>
            </a:extLst>
          </p:cNvPr>
          <p:cNvSpPr txBox="1"/>
          <p:nvPr/>
        </p:nvSpPr>
        <p:spPr>
          <a:xfrm>
            <a:off x="8201025" y="1733549"/>
            <a:ext cx="3724275" cy="1200329"/>
          </a:xfrm>
          <a:prstGeom prst="rect">
            <a:avLst/>
          </a:prstGeom>
          <a:noFill/>
        </p:spPr>
        <p:txBody>
          <a:bodyPr wrap="square" rtlCol="0">
            <a:spAutoFit/>
          </a:bodyPr>
          <a:lstStyle/>
          <a:p>
            <a:r>
              <a:rPr lang="en-US" sz="3600">
                <a:solidFill>
                  <a:srgbClr val="FFFFFF"/>
                </a:solidFill>
                <a:latin typeface="+mj-lt"/>
              </a:rPr>
              <a:t>Introduction to CE marking</a:t>
            </a:r>
            <a:endParaRPr lang="da-DK" sz="3600">
              <a:latin typeface="+mj-lt"/>
            </a:endParaRPr>
          </a:p>
        </p:txBody>
      </p:sp>
    </p:spTree>
    <p:custDataLst>
      <p:tags r:id="rId1"/>
    </p:custDataLst>
    <p:extLst>
      <p:ext uri="{BB962C8B-B14F-4D97-AF65-F5344CB8AC3E}">
        <p14:creationId xmlns:p14="http://schemas.microsoft.com/office/powerpoint/2010/main" val="38647812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ABDBC21-CD7D-4E32-B4EF-3BB9ABDA0D3E}"/>
              </a:ext>
            </a:extLst>
          </p:cNvPr>
          <p:cNvSpPr>
            <a:spLocks noGrp="1"/>
          </p:cNvSpPr>
          <p:nvPr>
            <p:ph type="title"/>
          </p:nvPr>
        </p:nvSpPr>
        <p:spPr/>
        <p:txBody>
          <a:bodyPr vert="horz" lIns="91440" tIns="45720" rIns="91440" bIns="45720" rtlCol="0" anchor="ctr">
            <a:normAutofit/>
          </a:bodyPr>
          <a:lstStyle/>
          <a:p>
            <a:r>
              <a:rPr lang="en-US" b="1"/>
              <a:t>Questions</a:t>
            </a:r>
          </a:p>
        </p:txBody>
      </p:sp>
      <p:pic>
        <p:nvPicPr>
          <p:cNvPr id="8" name="Pladsholder til billede 7" descr="Et billede, der indeholder tekst&#10;&#10;Automatisk genereret beskrivelse">
            <a:extLst>
              <a:ext uri="{FF2B5EF4-FFF2-40B4-BE49-F238E27FC236}">
                <a16:creationId xmlns:a16="http://schemas.microsoft.com/office/drawing/2014/main" id="{A4C83A03-06F6-4A21-846C-DC845E11E113}"/>
              </a:ext>
            </a:extLst>
          </p:cNvPr>
          <p:cNvPicPr>
            <a:picLocks noGrp="1" noChangeAspect="1"/>
          </p:cNvPicPr>
          <p:nvPr>
            <p:ph idx="1"/>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p:blipFill>
        <p:spPr>
          <a:xfrm>
            <a:off x="1959747" y="1847850"/>
            <a:ext cx="8272505" cy="4351338"/>
          </a:xfrm>
          <a:prstGeom prst="rect">
            <a:avLst/>
          </a:prstGeom>
          <a:noFill/>
        </p:spPr>
      </p:pic>
    </p:spTree>
    <p:custDataLst>
      <p:tags r:id="rId1"/>
    </p:custDataLst>
    <p:extLst>
      <p:ext uri="{BB962C8B-B14F-4D97-AF65-F5344CB8AC3E}">
        <p14:creationId xmlns:p14="http://schemas.microsoft.com/office/powerpoint/2010/main" val="9242452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dsholder til billede 10">
            <a:extLst>
              <a:ext uri="{FF2B5EF4-FFF2-40B4-BE49-F238E27FC236}">
                <a16:creationId xmlns:a16="http://schemas.microsoft.com/office/drawing/2014/main" id="{818AD328-4589-45B2-8AA7-3658266983F2}"/>
              </a:ext>
            </a:extLst>
          </p:cNvPr>
          <p:cNvPicPr>
            <a:picLocks noGrp="1" noChangeAspect="1"/>
          </p:cNvPicPr>
          <p:nvPr>
            <p:ph type="pic" sz="quarter" idx="16"/>
          </p:nvPr>
        </p:nvPicPr>
        <p:blipFill rotWithShape="1">
          <a:blip r:embed="rId4">
            <a:extLst>
              <a:ext uri="{837473B0-CC2E-450A-ABE3-18F120FF3D39}">
                <a1611:picAttrSrcUrl xmlns:a1611="http://schemas.microsoft.com/office/drawing/2016/11/main" r:id="rId5"/>
              </a:ext>
            </a:extLst>
          </a:blip>
          <a:srcRect l="1" t="-1" r="62922" b="-1"/>
          <a:stretch/>
        </p:blipFill>
        <p:spPr>
          <a:xfrm>
            <a:off x="-163680" y="0"/>
            <a:ext cx="6519844" cy="6858001"/>
          </a:xfrm>
          <a:noFill/>
        </p:spPr>
      </p:pic>
      <p:sp>
        <p:nvSpPr>
          <p:cNvPr id="41" name="Text Placeholder 2">
            <a:extLst>
              <a:ext uri="{FF2B5EF4-FFF2-40B4-BE49-F238E27FC236}">
                <a16:creationId xmlns:a16="http://schemas.microsoft.com/office/drawing/2014/main" id="{354A3344-F6F1-466D-8C09-CBB1741173F8}"/>
              </a:ext>
            </a:extLst>
          </p:cNvPr>
          <p:cNvSpPr>
            <a:spLocks noGrp="1"/>
          </p:cNvSpPr>
          <p:nvPr>
            <p:ph type="body" sz="quarter" idx="17"/>
          </p:nvPr>
        </p:nvSpPr>
        <p:spPr/>
        <p:txBody>
          <a:bodyPr/>
          <a:lstStyle/>
          <a:p>
            <a:endParaRPr lang="en-US"/>
          </a:p>
        </p:txBody>
      </p:sp>
      <p:sp>
        <p:nvSpPr>
          <p:cNvPr id="4" name="Titel 3">
            <a:extLst>
              <a:ext uri="{FF2B5EF4-FFF2-40B4-BE49-F238E27FC236}">
                <a16:creationId xmlns:a16="http://schemas.microsoft.com/office/drawing/2014/main" id="{7CD0E9D8-3C32-429E-B362-5147951E8EAA}"/>
              </a:ext>
            </a:extLst>
          </p:cNvPr>
          <p:cNvSpPr>
            <a:spLocks noGrp="1"/>
          </p:cNvSpPr>
          <p:nvPr>
            <p:ph type="title"/>
          </p:nvPr>
        </p:nvSpPr>
        <p:spPr/>
        <p:txBody>
          <a:bodyPr anchor="b">
            <a:normAutofit/>
          </a:bodyPr>
          <a:lstStyle/>
          <a:p>
            <a:r>
              <a:rPr lang="da-DK"/>
              <a:t>Safety </a:t>
            </a:r>
            <a:r>
              <a:rPr lang="da-DK" err="1"/>
              <a:t>requirements</a:t>
            </a:r>
            <a:endParaRPr lang="da-DK"/>
          </a:p>
        </p:txBody>
      </p:sp>
      <p:sp>
        <p:nvSpPr>
          <p:cNvPr id="42" name="Text Placeholder 4">
            <a:extLst>
              <a:ext uri="{FF2B5EF4-FFF2-40B4-BE49-F238E27FC236}">
                <a16:creationId xmlns:a16="http://schemas.microsoft.com/office/drawing/2014/main" id="{459725C0-BE21-4B33-95F5-B2AAB5DA782D}"/>
              </a:ext>
            </a:extLst>
          </p:cNvPr>
          <p:cNvSpPr>
            <a:spLocks noGrp="1"/>
          </p:cNvSpPr>
          <p:nvPr>
            <p:ph type="body" sz="quarter" idx="14"/>
          </p:nvPr>
        </p:nvSpPr>
        <p:spPr/>
        <p:txBody>
          <a:bodyPr/>
          <a:lstStyle/>
          <a:p>
            <a:endParaRPr lang="en-US"/>
          </a:p>
        </p:txBody>
      </p:sp>
      <p:sp>
        <p:nvSpPr>
          <p:cNvPr id="43" name="Text Placeholder 5">
            <a:extLst>
              <a:ext uri="{FF2B5EF4-FFF2-40B4-BE49-F238E27FC236}">
                <a16:creationId xmlns:a16="http://schemas.microsoft.com/office/drawing/2014/main" id="{4A4C2020-5A81-46F9-AFCC-8744F9BE9422}"/>
              </a:ext>
            </a:extLst>
          </p:cNvPr>
          <p:cNvSpPr>
            <a:spLocks noGrp="1"/>
          </p:cNvSpPr>
          <p:nvPr>
            <p:ph type="body" sz="quarter" idx="15"/>
          </p:nvPr>
        </p:nvSpPr>
        <p:spPr/>
        <p:txBody>
          <a:bodyPr/>
          <a:lstStyle/>
          <a:p>
            <a:endParaRPr lang="en-US"/>
          </a:p>
        </p:txBody>
      </p:sp>
      <p:sp>
        <p:nvSpPr>
          <p:cNvPr id="44" name="Text Placeholder 6">
            <a:extLst>
              <a:ext uri="{FF2B5EF4-FFF2-40B4-BE49-F238E27FC236}">
                <a16:creationId xmlns:a16="http://schemas.microsoft.com/office/drawing/2014/main" id="{5AF632EE-910E-4284-809E-73AA3675CB9E}"/>
              </a:ext>
            </a:extLst>
          </p:cNvPr>
          <p:cNvSpPr>
            <a:spLocks noGrp="1"/>
          </p:cNvSpPr>
          <p:nvPr>
            <p:ph type="body" sz="quarter" idx="18"/>
          </p:nvPr>
        </p:nvSpPr>
        <p:spPr/>
        <p:txBody>
          <a:bodyPr/>
          <a:lstStyle/>
          <a:p>
            <a:endParaRPr lang="en-US"/>
          </a:p>
        </p:txBody>
      </p:sp>
      <p:sp>
        <p:nvSpPr>
          <p:cNvPr id="45" name="Text Placeholder 7">
            <a:extLst>
              <a:ext uri="{FF2B5EF4-FFF2-40B4-BE49-F238E27FC236}">
                <a16:creationId xmlns:a16="http://schemas.microsoft.com/office/drawing/2014/main" id="{D23CA5DA-078B-42C8-BB74-1B4D3DE51DAB}"/>
              </a:ext>
            </a:extLst>
          </p:cNvPr>
          <p:cNvSpPr>
            <a:spLocks noGrp="1"/>
          </p:cNvSpPr>
          <p:nvPr>
            <p:ph type="body" sz="quarter" idx="19"/>
          </p:nvPr>
        </p:nvSpPr>
        <p:spPr/>
        <p:txBody>
          <a:bodyPr/>
          <a:lstStyle/>
          <a:p>
            <a:endParaRPr lang="en-US"/>
          </a:p>
        </p:txBody>
      </p:sp>
      <p:sp>
        <p:nvSpPr>
          <p:cNvPr id="46" name="Text Placeholder 8">
            <a:extLst>
              <a:ext uri="{FF2B5EF4-FFF2-40B4-BE49-F238E27FC236}">
                <a16:creationId xmlns:a16="http://schemas.microsoft.com/office/drawing/2014/main" id="{DA3BEE4B-6526-4621-AB7D-531AFB370342}"/>
              </a:ext>
            </a:extLst>
          </p:cNvPr>
          <p:cNvSpPr>
            <a:spLocks noGrp="1"/>
          </p:cNvSpPr>
          <p:nvPr>
            <p:ph type="body" sz="quarter" idx="20"/>
          </p:nvPr>
        </p:nvSpPr>
        <p:spPr/>
        <p:txBody>
          <a:bodyPr/>
          <a:lstStyle/>
          <a:p>
            <a:endParaRPr lang="en-US"/>
          </a:p>
        </p:txBody>
      </p:sp>
      <p:sp>
        <p:nvSpPr>
          <p:cNvPr id="12" name="Tekstfelt 11">
            <a:extLst>
              <a:ext uri="{FF2B5EF4-FFF2-40B4-BE49-F238E27FC236}">
                <a16:creationId xmlns:a16="http://schemas.microsoft.com/office/drawing/2014/main" id="{A76A3DC1-B386-471E-B47E-3895F24A6BD2}"/>
              </a:ext>
            </a:extLst>
          </p:cNvPr>
          <p:cNvSpPr txBox="1"/>
          <p:nvPr/>
        </p:nvSpPr>
        <p:spPr>
          <a:xfrm>
            <a:off x="9535832" y="6657946"/>
            <a:ext cx="2815194" cy="200055"/>
          </a:xfrm>
          <a:prstGeom prst="rect">
            <a:avLst/>
          </a:prstGeom>
          <a:solidFill>
            <a:srgbClr val="000000"/>
          </a:solidFill>
        </p:spPr>
        <p:txBody>
          <a:bodyPr wrap="none" rtlCol="0">
            <a:spAutoFit/>
          </a:bodyPr>
          <a:lstStyle/>
          <a:p>
            <a:pPr algn="r">
              <a:spcAft>
                <a:spcPts val="600"/>
              </a:spcAft>
            </a:pPr>
            <a:r>
              <a:rPr lang="da-DK" sz="700">
                <a:solidFill>
                  <a:srgbClr val="FFFFFF"/>
                </a:solidFill>
                <a:hlinkClick r:id="rId5" tooltip="http://2018.igem.org/Team:TUDelft/Safety">
                  <a:extLst>
                    <a:ext uri="{A12FA001-AC4F-418D-AE19-62706E023703}">
                      <ahyp:hlinkClr xmlns:ahyp="http://schemas.microsoft.com/office/drawing/2018/hyperlinkcolor" val="tx"/>
                    </a:ext>
                  </a:extLst>
                </a:hlinkClick>
              </a:rPr>
              <a:t>Dette billede</a:t>
            </a:r>
            <a:r>
              <a:rPr lang="da-DK" sz="700">
                <a:solidFill>
                  <a:srgbClr val="FFFFFF"/>
                </a:solidFill>
              </a:rPr>
              <a:t> efter Ukendt forfatter er licenseret under </a:t>
            </a:r>
            <a:r>
              <a:rPr lang="da-DK" sz="700">
                <a:solidFill>
                  <a:srgbClr val="FFFFFF"/>
                </a:solidFill>
                <a:hlinkClick r:id="rId6" tooltip="https://creativecommons.org/licenses/by/3.0/">
                  <a:extLst>
                    <a:ext uri="{A12FA001-AC4F-418D-AE19-62706E023703}">
                      <ahyp:hlinkClr xmlns:ahyp="http://schemas.microsoft.com/office/drawing/2018/hyperlinkcolor" val="tx"/>
                    </a:ext>
                  </a:extLst>
                </a:hlinkClick>
              </a:rPr>
              <a:t>CC BY</a:t>
            </a:r>
            <a:endParaRPr lang="da-DK" sz="700">
              <a:solidFill>
                <a:srgbClr val="FFFFFF"/>
              </a:solidFill>
            </a:endParaRPr>
          </a:p>
        </p:txBody>
      </p:sp>
    </p:spTree>
    <p:custDataLst>
      <p:tags r:id="rId1"/>
    </p:custDataLst>
    <p:extLst>
      <p:ext uri="{BB962C8B-B14F-4D97-AF65-F5344CB8AC3E}">
        <p14:creationId xmlns:p14="http://schemas.microsoft.com/office/powerpoint/2010/main" val="11628225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7FB9F4B-FFE4-4EF2-A293-CC030D6F7BDC}"/>
              </a:ext>
            </a:extLst>
          </p:cNvPr>
          <p:cNvSpPr>
            <a:spLocks noGrp="1"/>
          </p:cNvSpPr>
          <p:nvPr>
            <p:ph type="title"/>
          </p:nvPr>
        </p:nvSpPr>
        <p:spPr/>
        <p:txBody>
          <a:bodyPr/>
          <a:lstStyle/>
          <a:p>
            <a:r>
              <a:rPr lang="da-DK" err="1"/>
              <a:t>Example</a:t>
            </a:r>
            <a:r>
              <a:rPr lang="da-DK"/>
              <a:t> – face mask </a:t>
            </a:r>
          </a:p>
        </p:txBody>
      </p:sp>
      <p:sp>
        <p:nvSpPr>
          <p:cNvPr id="5" name="Pladsholder til tekst 4">
            <a:extLst>
              <a:ext uri="{FF2B5EF4-FFF2-40B4-BE49-F238E27FC236}">
                <a16:creationId xmlns:a16="http://schemas.microsoft.com/office/drawing/2014/main" id="{86AA6E4A-DBD3-4FB4-9E74-822106C02E1F}"/>
              </a:ext>
            </a:extLst>
          </p:cNvPr>
          <p:cNvSpPr>
            <a:spLocks noGrp="1"/>
          </p:cNvSpPr>
          <p:nvPr>
            <p:ph type="body" sz="quarter" idx="11"/>
          </p:nvPr>
        </p:nvSpPr>
        <p:spPr/>
        <p:txBody>
          <a:bodyPr/>
          <a:lstStyle/>
          <a:p>
            <a:pPr marL="0" indent="0">
              <a:buNone/>
            </a:pPr>
            <a:r>
              <a:rPr lang="en-US" b="0" i="0">
                <a:solidFill>
                  <a:srgbClr val="333333"/>
                </a:solidFill>
                <a:effectLst/>
                <a:latin typeface="Verdana" panose="020B0604030504040204" pitchFamily="34" charset="0"/>
                <a:ea typeface="Verdana" panose="020B0604030504040204" pitchFamily="34" charset="0"/>
              </a:rPr>
              <a:t>There is a lot of confusion in Europe about masks.</a:t>
            </a:r>
          </a:p>
          <a:p>
            <a:pPr marL="0" indent="0">
              <a:buNone/>
            </a:pPr>
            <a:r>
              <a:rPr lang="en-US" b="0" i="0">
                <a:solidFill>
                  <a:srgbClr val="333333"/>
                </a:solidFill>
                <a:effectLst/>
                <a:latin typeface="Verdana" panose="020B0604030504040204" pitchFamily="34" charset="0"/>
                <a:ea typeface="Verdana" panose="020B0604030504040204" pitchFamily="34" charset="0"/>
              </a:rPr>
              <a:t>There are different types of masks and it is important to understand the function of the different types and what the user can expect from these masks. In the EU we also have different legal requirements depending on the function of the mask.</a:t>
            </a:r>
            <a:endParaRPr lang="da-DK">
              <a:latin typeface="Verdana" panose="020B0604030504040204" pitchFamily="34" charset="0"/>
              <a:ea typeface="Verdana" panose="020B0604030504040204" pitchFamily="34" charset="0"/>
            </a:endParaRPr>
          </a:p>
        </p:txBody>
      </p:sp>
      <p:pic>
        <p:nvPicPr>
          <p:cNvPr id="1029" name="Picture 5" descr="Face Mask, Pack of 50: Amazon.com: Industrial &amp; Scientific">
            <a:extLst>
              <a:ext uri="{FF2B5EF4-FFF2-40B4-BE49-F238E27FC236}">
                <a16:creationId xmlns:a16="http://schemas.microsoft.com/office/drawing/2014/main" id="{AD27A512-9635-4B66-A6FB-D597638D4E54}"/>
              </a:ext>
            </a:extLst>
          </p:cNvPr>
          <p:cNvPicPr>
            <a:picLocks noGrp="1" noChangeAspect="1" noChangeArrowheads="1"/>
          </p:cNvPicPr>
          <p:nvPr>
            <p:ph type="pic" sz="quarter" idx="10"/>
          </p:nvPr>
        </p:nvPicPr>
        <p:blipFill>
          <a:blip r:embed="rId4">
            <a:extLst>
              <a:ext uri="{28A0092B-C50C-407E-A947-70E740481C1C}">
                <a14:useLocalDpi xmlns:a14="http://schemas.microsoft.com/office/drawing/2010/main" val="0"/>
              </a:ext>
            </a:extLst>
          </a:blip>
          <a:srcRect t="5629" b="562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700525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A615376-69E7-4810-9866-BD9F73A746E9}"/>
              </a:ext>
            </a:extLst>
          </p:cNvPr>
          <p:cNvSpPr>
            <a:spLocks noGrp="1"/>
          </p:cNvSpPr>
          <p:nvPr>
            <p:ph type="title"/>
          </p:nvPr>
        </p:nvSpPr>
        <p:spPr/>
        <p:txBody>
          <a:bodyPr/>
          <a:lstStyle/>
          <a:p>
            <a:r>
              <a:rPr lang="en-US" sz="2400" b="0">
                <a:solidFill>
                  <a:srgbClr val="333333"/>
                </a:solidFill>
                <a:latin typeface="Verdana" panose="020B0604030504040204" pitchFamily="34" charset="0"/>
                <a:ea typeface="Verdana" panose="020B0604030504040204" pitchFamily="34" charset="0"/>
              </a:rPr>
              <a:t>A brief overview is given in the table below,</a:t>
            </a:r>
            <a:br>
              <a:rPr lang="en-US" b="0" i="0">
                <a:solidFill>
                  <a:srgbClr val="333333"/>
                </a:solidFill>
                <a:effectLst/>
                <a:latin typeface="Arial" panose="020B0604020202020204" pitchFamily="34" charset="0"/>
              </a:rPr>
            </a:br>
            <a:br>
              <a:rPr lang="en-US"/>
            </a:br>
            <a:endParaRPr lang="da-DK"/>
          </a:p>
        </p:txBody>
      </p:sp>
      <p:sp>
        <p:nvSpPr>
          <p:cNvPr id="6" name="Pladsholder til tekst 5">
            <a:extLst>
              <a:ext uri="{FF2B5EF4-FFF2-40B4-BE49-F238E27FC236}">
                <a16:creationId xmlns:a16="http://schemas.microsoft.com/office/drawing/2014/main" id="{DE8BB40D-68F1-4D4C-A00F-7A73BCE3B22E}"/>
              </a:ext>
            </a:extLst>
          </p:cNvPr>
          <p:cNvSpPr>
            <a:spLocks noGrp="1"/>
          </p:cNvSpPr>
          <p:nvPr>
            <p:ph type="body" sz="quarter" idx="10"/>
          </p:nvPr>
        </p:nvSpPr>
        <p:spPr/>
        <p:txBody>
          <a:bodyPr/>
          <a:lstStyle/>
          <a:p>
            <a:endParaRPr lang="da-DK"/>
          </a:p>
        </p:txBody>
      </p:sp>
      <p:pic>
        <p:nvPicPr>
          <p:cNvPr id="8" name="Billede 7">
            <a:extLst>
              <a:ext uri="{FF2B5EF4-FFF2-40B4-BE49-F238E27FC236}">
                <a16:creationId xmlns:a16="http://schemas.microsoft.com/office/drawing/2014/main" id="{5FF124C3-E53B-4927-BB73-497C3B2CC66B}"/>
              </a:ext>
            </a:extLst>
          </p:cNvPr>
          <p:cNvPicPr>
            <a:picLocks noChangeAspect="1"/>
          </p:cNvPicPr>
          <p:nvPr/>
        </p:nvPicPr>
        <p:blipFill>
          <a:blip r:embed="rId4"/>
          <a:stretch>
            <a:fillRect/>
          </a:stretch>
        </p:blipFill>
        <p:spPr>
          <a:xfrm>
            <a:off x="2208213" y="2202630"/>
            <a:ext cx="7775575" cy="2976588"/>
          </a:xfrm>
          <a:prstGeom prst="rect">
            <a:avLst/>
          </a:prstGeom>
        </p:spPr>
      </p:pic>
    </p:spTree>
    <p:custDataLst>
      <p:tags r:id="rId1"/>
    </p:custDataLst>
    <p:extLst>
      <p:ext uri="{BB962C8B-B14F-4D97-AF65-F5344CB8AC3E}">
        <p14:creationId xmlns:p14="http://schemas.microsoft.com/office/powerpoint/2010/main" val="27160674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4C7589-EF06-4DBA-9D5C-A8F4C9A82371}"/>
              </a:ext>
            </a:extLst>
          </p:cNvPr>
          <p:cNvSpPr>
            <a:spLocks noGrp="1"/>
          </p:cNvSpPr>
          <p:nvPr>
            <p:ph type="title"/>
          </p:nvPr>
        </p:nvSpPr>
        <p:spPr/>
        <p:txBody>
          <a:bodyPr/>
          <a:lstStyle/>
          <a:p>
            <a:r>
              <a:rPr lang="da-DK" err="1"/>
              <a:t>Steal</a:t>
            </a:r>
            <a:r>
              <a:rPr lang="da-DK"/>
              <a:t> and </a:t>
            </a:r>
            <a:r>
              <a:rPr lang="da-DK" err="1"/>
              <a:t>lend</a:t>
            </a:r>
            <a:r>
              <a:rPr lang="da-DK"/>
              <a:t> as </a:t>
            </a:r>
            <a:r>
              <a:rPr lang="da-DK" err="1"/>
              <a:t>much</a:t>
            </a:r>
            <a:r>
              <a:rPr lang="da-DK"/>
              <a:t> as </a:t>
            </a:r>
            <a:r>
              <a:rPr lang="da-DK" err="1"/>
              <a:t>possible</a:t>
            </a:r>
            <a:br>
              <a:rPr lang="da-DK"/>
            </a:br>
            <a:r>
              <a:rPr lang="da-DK"/>
              <a:t>(</a:t>
            </a:r>
            <a:r>
              <a:rPr lang="da-DK" err="1"/>
              <a:t>Invent</a:t>
            </a:r>
            <a:r>
              <a:rPr lang="da-DK"/>
              <a:t> as </a:t>
            </a:r>
            <a:r>
              <a:rPr lang="da-DK" err="1"/>
              <a:t>little</a:t>
            </a:r>
            <a:r>
              <a:rPr lang="da-DK"/>
              <a:t> as </a:t>
            </a:r>
            <a:r>
              <a:rPr lang="da-DK" err="1"/>
              <a:t>possible</a:t>
            </a:r>
            <a:r>
              <a:rPr lang="da-DK"/>
              <a:t>)</a:t>
            </a:r>
          </a:p>
        </p:txBody>
      </p:sp>
      <p:sp>
        <p:nvSpPr>
          <p:cNvPr id="3" name="Pladsholder til tekst 2">
            <a:extLst>
              <a:ext uri="{FF2B5EF4-FFF2-40B4-BE49-F238E27FC236}">
                <a16:creationId xmlns:a16="http://schemas.microsoft.com/office/drawing/2014/main" id="{DC46EF0B-5379-4702-9CA2-6492B3F5982B}"/>
              </a:ext>
            </a:extLst>
          </p:cNvPr>
          <p:cNvSpPr>
            <a:spLocks noGrp="1"/>
          </p:cNvSpPr>
          <p:nvPr>
            <p:ph type="body" sz="quarter" idx="10"/>
          </p:nvPr>
        </p:nvSpPr>
        <p:spPr/>
        <p:txBody>
          <a:bodyPr/>
          <a:lstStyle/>
          <a:p>
            <a:r>
              <a:rPr lang="da-DK"/>
              <a:t>Search for </a:t>
            </a:r>
            <a:r>
              <a:rPr lang="da-DK" err="1"/>
              <a:t>related</a:t>
            </a:r>
            <a:r>
              <a:rPr lang="da-DK"/>
              <a:t> standards and find </a:t>
            </a:r>
            <a:r>
              <a:rPr lang="da-DK" err="1"/>
              <a:t>knowledge</a:t>
            </a:r>
            <a:r>
              <a:rPr lang="da-DK"/>
              <a:t> </a:t>
            </a:r>
            <a:r>
              <a:rPr lang="da-DK" err="1"/>
              <a:t>there</a:t>
            </a:r>
            <a:endParaRPr lang="da-DK"/>
          </a:p>
          <a:p>
            <a:endParaRPr lang="da-DK"/>
          </a:p>
          <a:p>
            <a:r>
              <a:rPr lang="da-DK" err="1"/>
              <a:t>Use</a:t>
            </a:r>
            <a:r>
              <a:rPr lang="da-DK"/>
              <a:t> standards in relation to sup components</a:t>
            </a:r>
          </a:p>
          <a:p>
            <a:endParaRPr lang="da-DK"/>
          </a:p>
          <a:p>
            <a:r>
              <a:rPr lang="da-DK" err="1"/>
              <a:t>Use</a:t>
            </a:r>
            <a:r>
              <a:rPr lang="da-DK"/>
              <a:t> relevant test </a:t>
            </a:r>
            <a:r>
              <a:rPr lang="da-DK" err="1"/>
              <a:t>methods</a:t>
            </a:r>
            <a:r>
              <a:rPr lang="da-DK"/>
              <a:t> </a:t>
            </a:r>
          </a:p>
          <a:p>
            <a:endParaRPr lang="da-DK"/>
          </a:p>
          <a:p>
            <a:r>
              <a:rPr lang="da-DK"/>
              <a:t>Find and </a:t>
            </a:r>
            <a:r>
              <a:rPr lang="da-DK" err="1"/>
              <a:t>use</a:t>
            </a:r>
            <a:r>
              <a:rPr lang="da-DK"/>
              <a:t> standards </a:t>
            </a:r>
            <a:r>
              <a:rPr lang="da-DK" err="1"/>
              <a:t>that</a:t>
            </a:r>
            <a:r>
              <a:rPr lang="da-DK"/>
              <a:t> </a:t>
            </a:r>
            <a:r>
              <a:rPr lang="da-DK" err="1"/>
              <a:t>are</a:t>
            </a:r>
            <a:r>
              <a:rPr lang="da-DK"/>
              <a:t> </a:t>
            </a:r>
            <a:r>
              <a:rPr lang="da-DK" err="1"/>
              <a:t>generic</a:t>
            </a:r>
            <a:r>
              <a:rPr lang="da-DK"/>
              <a:t> and </a:t>
            </a:r>
            <a:r>
              <a:rPr lang="da-DK" err="1"/>
              <a:t>applicable</a:t>
            </a:r>
            <a:r>
              <a:rPr lang="da-DK"/>
              <a:t> to a </a:t>
            </a:r>
            <a:r>
              <a:rPr lang="da-DK" err="1"/>
              <a:t>wide</a:t>
            </a:r>
            <a:r>
              <a:rPr lang="da-DK"/>
              <a:t> range of products</a:t>
            </a:r>
          </a:p>
          <a:p>
            <a:endParaRPr lang="da-DK"/>
          </a:p>
          <a:p>
            <a:r>
              <a:rPr lang="da-DK"/>
              <a:t>Dont </a:t>
            </a:r>
            <a:r>
              <a:rPr lang="da-DK" err="1"/>
              <a:t>get</a:t>
            </a:r>
            <a:r>
              <a:rPr lang="da-DK"/>
              <a:t> to </a:t>
            </a:r>
            <a:r>
              <a:rPr lang="da-DK" err="1"/>
              <a:t>creative</a:t>
            </a:r>
            <a:r>
              <a:rPr lang="da-DK"/>
              <a:t> and </a:t>
            </a:r>
            <a:r>
              <a:rPr lang="da-DK" err="1"/>
              <a:t>use</a:t>
            </a:r>
            <a:r>
              <a:rPr lang="da-DK"/>
              <a:t> </a:t>
            </a:r>
            <a:r>
              <a:rPr lang="da-DK" err="1"/>
              <a:t>your</a:t>
            </a:r>
            <a:r>
              <a:rPr lang="da-DK"/>
              <a:t> common sense!</a:t>
            </a:r>
          </a:p>
          <a:p>
            <a:endParaRPr lang="da-DK"/>
          </a:p>
          <a:p>
            <a:endParaRPr lang="da-DK"/>
          </a:p>
          <a:p>
            <a:endParaRPr lang="da-DK"/>
          </a:p>
        </p:txBody>
      </p:sp>
    </p:spTree>
    <p:custDataLst>
      <p:tags r:id="rId1"/>
    </p:custDataLst>
    <p:extLst>
      <p:ext uri="{BB962C8B-B14F-4D97-AF65-F5344CB8AC3E}">
        <p14:creationId xmlns:p14="http://schemas.microsoft.com/office/powerpoint/2010/main" val="28051159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72A05F-BB85-433E-B933-8243F8B91BF8}"/>
              </a:ext>
            </a:extLst>
          </p:cNvPr>
          <p:cNvSpPr>
            <a:spLocks noGrp="1"/>
          </p:cNvSpPr>
          <p:nvPr>
            <p:ph type="title"/>
          </p:nvPr>
        </p:nvSpPr>
        <p:spPr/>
        <p:txBody>
          <a:bodyPr/>
          <a:lstStyle/>
          <a:p>
            <a:r>
              <a:rPr lang="da-DK"/>
              <a:t>Hints and </a:t>
            </a:r>
            <a:r>
              <a:rPr lang="da-DK" err="1"/>
              <a:t>remarks</a:t>
            </a:r>
            <a:endParaRPr lang="da-DK"/>
          </a:p>
        </p:txBody>
      </p:sp>
      <p:sp>
        <p:nvSpPr>
          <p:cNvPr id="3" name="Pladsholder til tekst 2">
            <a:extLst>
              <a:ext uri="{FF2B5EF4-FFF2-40B4-BE49-F238E27FC236}">
                <a16:creationId xmlns:a16="http://schemas.microsoft.com/office/drawing/2014/main" id="{B5C7F5FE-DEED-454F-8B6B-69912636245A}"/>
              </a:ext>
            </a:extLst>
          </p:cNvPr>
          <p:cNvSpPr>
            <a:spLocks noGrp="1"/>
          </p:cNvSpPr>
          <p:nvPr>
            <p:ph type="body" sz="quarter" idx="11"/>
          </p:nvPr>
        </p:nvSpPr>
        <p:spPr/>
        <p:txBody>
          <a:bodyPr/>
          <a:lstStyle/>
          <a:p>
            <a:r>
              <a:rPr lang="da-DK"/>
              <a:t>And ”of the </a:t>
            </a:r>
            <a:r>
              <a:rPr lang="da-DK" err="1"/>
              <a:t>shelf</a:t>
            </a:r>
            <a:r>
              <a:rPr lang="da-DK"/>
              <a:t>” robot is a CE-</a:t>
            </a:r>
            <a:r>
              <a:rPr lang="da-DK" err="1"/>
              <a:t>marking</a:t>
            </a:r>
            <a:r>
              <a:rPr lang="da-DK"/>
              <a:t> </a:t>
            </a:r>
            <a:r>
              <a:rPr lang="da-DK" err="1"/>
              <a:t>object</a:t>
            </a:r>
            <a:r>
              <a:rPr lang="da-DK"/>
              <a:t>, but….</a:t>
            </a:r>
          </a:p>
        </p:txBody>
      </p:sp>
      <p:pic>
        <p:nvPicPr>
          <p:cNvPr id="2056" name="Picture 8" descr="Universal Robots UR3 - Light Assembly Table Top Precision Robot ...">
            <a:extLst>
              <a:ext uri="{FF2B5EF4-FFF2-40B4-BE49-F238E27FC236}">
                <a16:creationId xmlns:a16="http://schemas.microsoft.com/office/drawing/2014/main" id="{0FB6C4F1-0E7F-4E08-AC49-81A4AA4A9B7B}"/>
              </a:ext>
            </a:extLst>
          </p:cNvPr>
          <p:cNvPicPr>
            <a:picLocks noGrp="1" noChangeAspect="1" noChangeArrowheads="1"/>
          </p:cNvPicPr>
          <p:nvPr>
            <p:ph type="pic" sz="quarter" idx="10"/>
          </p:nvPr>
        </p:nvPicPr>
        <p:blipFill>
          <a:blip r:embed="rId4">
            <a:extLst>
              <a:ext uri="{28A0092B-C50C-407E-A947-70E740481C1C}">
                <a14:useLocalDpi xmlns:a14="http://schemas.microsoft.com/office/drawing/2010/main" val="0"/>
              </a:ext>
            </a:extLst>
          </a:blip>
          <a:srcRect t="4637" b="463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166274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56E50B0-D7D5-4D56-8EF2-654422CC3585}"/>
              </a:ext>
            </a:extLst>
          </p:cNvPr>
          <p:cNvSpPr>
            <a:spLocks noGrp="1"/>
          </p:cNvSpPr>
          <p:nvPr>
            <p:ph type="title"/>
          </p:nvPr>
        </p:nvSpPr>
        <p:spPr/>
        <p:txBody>
          <a:bodyPr/>
          <a:lstStyle/>
          <a:p>
            <a:r>
              <a:rPr lang="da-DK" err="1"/>
              <a:t>You</a:t>
            </a:r>
            <a:r>
              <a:rPr lang="da-DK"/>
              <a:t> </a:t>
            </a:r>
            <a:r>
              <a:rPr lang="da-DK" err="1"/>
              <a:t>need</a:t>
            </a:r>
            <a:r>
              <a:rPr lang="da-DK"/>
              <a:t> to </a:t>
            </a:r>
            <a:r>
              <a:rPr lang="da-DK" err="1"/>
              <a:t>carefully</a:t>
            </a:r>
            <a:r>
              <a:rPr lang="da-DK"/>
              <a:t> </a:t>
            </a:r>
            <a:r>
              <a:rPr lang="da-DK" err="1"/>
              <a:t>make</a:t>
            </a:r>
            <a:r>
              <a:rPr lang="da-DK"/>
              <a:t> a </a:t>
            </a:r>
            <a:r>
              <a:rPr lang="da-DK" err="1"/>
              <a:t>risk</a:t>
            </a:r>
            <a:r>
              <a:rPr lang="da-DK"/>
              <a:t> </a:t>
            </a:r>
            <a:r>
              <a:rPr lang="da-DK" err="1"/>
              <a:t>assesment</a:t>
            </a:r>
            <a:br>
              <a:rPr lang="da-DK"/>
            </a:br>
            <a:r>
              <a:rPr lang="da-DK"/>
              <a:t>(And CE mark </a:t>
            </a:r>
            <a:r>
              <a:rPr lang="da-DK" err="1"/>
              <a:t>your</a:t>
            </a:r>
            <a:r>
              <a:rPr lang="da-DK"/>
              <a:t> </a:t>
            </a:r>
            <a:r>
              <a:rPr lang="da-DK" err="1"/>
              <a:t>own</a:t>
            </a:r>
            <a:r>
              <a:rPr lang="da-DK"/>
              <a:t> product)</a:t>
            </a:r>
          </a:p>
        </p:txBody>
      </p:sp>
      <p:sp>
        <p:nvSpPr>
          <p:cNvPr id="5" name="Pladsholder til tekst 4">
            <a:extLst>
              <a:ext uri="{FF2B5EF4-FFF2-40B4-BE49-F238E27FC236}">
                <a16:creationId xmlns:a16="http://schemas.microsoft.com/office/drawing/2014/main" id="{302F8AB7-B269-4023-9887-66B65FBEE147}"/>
              </a:ext>
            </a:extLst>
          </p:cNvPr>
          <p:cNvSpPr>
            <a:spLocks noGrp="1"/>
          </p:cNvSpPr>
          <p:nvPr>
            <p:ph type="body" sz="quarter" idx="10"/>
          </p:nvPr>
        </p:nvSpPr>
        <p:spPr>
          <a:xfrm>
            <a:off x="2747442" y="3005922"/>
            <a:ext cx="800469" cy="1164379"/>
          </a:xfrm>
        </p:spPr>
        <p:txBody>
          <a:bodyPr/>
          <a:lstStyle/>
          <a:p>
            <a:endParaRPr lang="da-DK"/>
          </a:p>
        </p:txBody>
      </p:sp>
      <p:sp>
        <p:nvSpPr>
          <p:cNvPr id="6" name="Pladsholder til tekst 5">
            <a:extLst>
              <a:ext uri="{FF2B5EF4-FFF2-40B4-BE49-F238E27FC236}">
                <a16:creationId xmlns:a16="http://schemas.microsoft.com/office/drawing/2014/main" id="{0F47FCC8-4D97-4E0F-BAC9-042212E16B51}"/>
              </a:ext>
            </a:extLst>
          </p:cNvPr>
          <p:cNvSpPr>
            <a:spLocks noGrp="1"/>
          </p:cNvSpPr>
          <p:nvPr>
            <p:ph type="body" sz="quarter" idx="11"/>
          </p:nvPr>
        </p:nvSpPr>
        <p:spPr>
          <a:xfrm>
            <a:off x="6079368" y="2020541"/>
            <a:ext cx="3877221" cy="4736375"/>
          </a:xfrm>
        </p:spPr>
        <p:txBody>
          <a:bodyPr/>
          <a:lstStyle/>
          <a:p>
            <a:endParaRPr lang="da-DK"/>
          </a:p>
        </p:txBody>
      </p:sp>
      <p:pic>
        <p:nvPicPr>
          <p:cNvPr id="3074" name="Picture 2" descr="A Bloody Butcher's Knife Stock Photo, Picture And Royalty Free ...">
            <a:extLst>
              <a:ext uri="{FF2B5EF4-FFF2-40B4-BE49-F238E27FC236}">
                <a16:creationId xmlns:a16="http://schemas.microsoft.com/office/drawing/2014/main" id="{DD7254CF-256C-4D35-BF2C-29D517A1B4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1177" y="2371724"/>
            <a:ext cx="3230645" cy="216217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andbørste - Wikipedia, den frie encyklopædi">
            <a:extLst>
              <a:ext uri="{FF2B5EF4-FFF2-40B4-BE49-F238E27FC236}">
                <a16:creationId xmlns:a16="http://schemas.microsoft.com/office/drawing/2014/main" id="{9EF83592-23F4-40BF-AB32-E0E2663B09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3672" y="2371724"/>
            <a:ext cx="3764460" cy="250507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263380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824773-EC27-4000-BD1E-3130B2CB312D}"/>
              </a:ext>
            </a:extLst>
          </p:cNvPr>
          <p:cNvSpPr>
            <a:spLocks noGrp="1"/>
          </p:cNvSpPr>
          <p:nvPr>
            <p:ph type="title"/>
          </p:nvPr>
        </p:nvSpPr>
        <p:spPr/>
        <p:txBody>
          <a:bodyPr/>
          <a:lstStyle/>
          <a:p>
            <a:r>
              <a:rPr lang="da-DK" err="1"/>
              <a:t>Protection</a:t>
            </a:r>
            <a:r>
              <a:rPr lang="da-DK"/>
              <a:t> </a:t>
            </a:r>
            <a:r>
              <a:rPr lang="da-DK" err="1"/>
              <a:t>against</a:t>
            </a:r>
            <a:r>
              <a:rPr lang="da-DK"/>
              <a:t> </a:t>
            </a:r>
            <a:r>
              <a:rPr lang="da-DK" err="1"/>
              <a:t>electrick</a:t>
            </a:r>
            <a:r>
              <a:rPr lang="da-DK"/>
              <a:t> </a:t>
            </a:r>
            <a:r>
              <a:rPr lang="da-DK" err="1"/>
              <a:t>shock</a:t>
            </a:r>
            <a:endParaRPr lang="da-DK"/>
          </a:p>
        </p:txBody>
      </p:sp>
      <p:sp>
        <p:nvSpPr>
          <p:cNvPr id="5" name="Pladsholder til tekst 4">
            <a:extLst>
              <a:ext uri="{FF2B5EF4-FFF2-40B4-BE49-F238E27FC236}">
                <a16:creationId xmlns:a16="http://schemas.microsoft.com/office/drawing/2014/main" id="{14497406-6DC6-4157-8EB0-72FBF86EFE91}"/>
              </a:ext>
            </a:extLst>
          </p:cNvPr>
          <p:cNvSpPr>
            <a:spLocks noGrp="1"/>
          </p:cNvSpPr>
          <p:nvPr>
            <p:ph type="body" sz="quarter" idx="11"/>
          </p:nvPr>
        </p:nvSpPr>
        <p:spPr/>
        <p:txBody>
          <a:bodyPr/>
          <a:lstStyle/>
          <a:p>
            <a:r>
              <a:rPr lang="da-DK"/>
              <a:t>Principals on </a:t>
            </a:r>
            <a:r>
              <a:rPr lang="da-DK" err="1"/>
              <a:t>protection</a:t>
            </a:r>
            <a:r>
              <a:rPr lang="da-DK"/>
              <a:t> </a:t>
            </a:r>
            <a:r>
              <a:rPr lang="da-DK" err="1"/>
              <a:t>against</a:t>
            </a:r>
            <a:r>
              <a:rPr lang="da-DK"/>
              <a:t> </a:t>
            </a:r>
            <a:r>
              <a:rPr lang="da-DK" err="1"/>
              <a:t>electrical</a:t>
            </a:r>
            <a:r>
              <a:rPr lang="da-DK"/>
              <a:t> </a:t>
            </a:r>
            <a:r>
              <a:rPr lang="da-DK" err="1"/>
              <a:t>shock</a:t>
            </a:r>
            <a:r>
              <a:rPr lang="da-DK"/>
              <a:t> </a:t>
            </a:r>
            <a:r>
              <a:rPr lang="da-DK" err="1"/>
              <a:t>are</a:t>
            </a:r>
            <a:r>
              <a:rPr lang="da-DK"/>
              <a:t> </a:t>
            </a:r>
            <a:r>
              <a:rPr lang="da-DK" err="1"/>
              <a:t>standardadized</a:t>
            </a:r>
            <a:endParaRPr lang="da-DK"/>
          </a:p>
          <a:p>
            <a:endParaRPr lang="da-DK"/>
          </a:p>
          <a:p>
            <a:r>
              <a:rPr lang="da-DK" err="1"/>
              <a:t>Some</a:t>
            </a:r>
            <a:r>
              <a:rPr lang="da-DK"/>
              <a:t> of </a:t>
            </a:r>
            <a:r>
              <a:rPr lang="da-DK" err="1"/>
              <a:t>these</a:t>
            </a:r>
            <a:r>
              <a:rPr lang="da-DK"/>
              <a:t> standards </a:t>
            </a:r>
            <a:r>
              <a:rPr lang="da-DK" err="1"/>
              <a:t>are</a:t>
            </a:r>
            <a:r>
              <a:rPr lang="da-DK"/>
              <a:t> </a:t>
            </a:r>
            <a:r>
              <a:rPr lang="da-DK" err="1"/>
              <a:t>horizontal</a:t>
            </a:r>
            <a:r>
              <a:rPr lang="da-DK"/>
              <a:t>, but…</a:t>
            </a:r>
          </a:p>
          <a:p>
            <a:endParaRPr lang="da-DK"/>
          </a:p>
          <a:p>
            <a:r>
              <a:rPr lang="da-DK"/>
              <a:t>(And it is the same for </a:t>
            </a:r>
            <a:r>
              <a:rPr lang="da-DK" err="1"/>
              <a:t>electromagnetic</a:t>
            </a:r>
            <a:r>
              <a:rPr lang="da-DK"/>
              <a:t> </a:t>
            </a:r>
            <a:r>
              <a:rPr lang="da-DK" err="1"/>
              <a:t>interference</a:t>
            </a:r>
            <a:r>
              <a:rPr lang="da-DK"/>
              <a:t>/</a:t>
            </a:r>
            <a:r>
              <a:rPr lang="da-DK" err="1"/>
              <a:t>compabillity</a:t>
            </a:r>
            <a:r>
              <a:rPr lang="da-DK"/>
              <a:t>)</a:t>
            </a:r>
          </a:p>
          <a:p>
            <a:endParaRPr lang="da-DK"/>
          </a:p>
        </p:txBody>
      </p:sp>
      <p:pic>
        <p:nvPicPr>
          <p:cNvPr id="4100" name="Picture 4" descr="Electric shocks kill bacteria">
            <a:extLst>
              <a:ext uri="{FF2B5EF4-FFF2-40B4-BE49-F238E27FC236}">
                <a16:creationId xmlns:a16="http://schemas.microsoft.com/office/drawing/2014/main" id="{A7E63E86-280A-436A-B9C3-8ACF042BCE3F}"/>
              </a:ext>
            </a:extLst>
          </p:cNvPr>
          <p:cNvPicPr>
            <a:picLocks noGrp="1" noChangeAspect="1" noChangeArrowheads="1"/>
          </p:cNvPicPr>
          <p:nvPr>
            <p:ph type="pic" sz="quarter" idx="10"/>
          </p:nvPr>
        </p:nvPicPr>
        <p:blipFill>
          <a:blip r:embed="rId4">
            <a:extLst>
              <a:ext uri="{28A0092B-C50C-407E-A947-70E740481C1C}">
                <a14:useLocalDpi xmlns:a14="http://schemas.microsoft.com/office/drawing/2010/main" val="0"/>
              </a:ext>
            </a:extLst>
          </a:blip>
          <a:srcRect l="48" r="4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649213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8F453F-F9A8-40F2-A229-0888911E06D1}"/>
              </a:ext>
            </a:extLst>
          </p:cNvPr>
          <p:cNvSpPr>
            <a:spLocks noGrp="1"/>
          </p:cNvSpPr>
          <p:nvPr>
            <p:ph type="title"/>
          </p:nvPr>
        </p:nvSpPr>
        <p:spPr/>
        <p:txBody>
          <a:bodyPr/>
          <a:lstStyle/>
          <a:p>
            <a:r>
              <a:rPr lang="da-DK"/>
              <a:t>For </a:t>
            </a:r>
            <a:r>
              <a:rPr lang="da-DK" err="1"/>
              <a:t>medical</a:t>
            </a:r>
            <a:r>
              <a:rPr lang="da-DK"/>
              <a:t> </a:t>
            </a:r>
            <a:r>
              <a:rPr lang="da-DK" err="1"/>
              <a:t>devices</a:t>
            </a:r>
            <a:r>
              <a:rPr lang="da-DK"/>
              <a:t> </a:t>
            </a:r>
            <a:r>
              <a:rPr lang="da-DK" err="1"/>
              <a:t>things</a:t>
            </a:r>
            <a:r>
              <a:rPr lang="da-DK"/>
              <a:t> </a:t>
            </a:r>
            <a:r>
              <a:rPr lang="da-DK" err="1"/>
              <a:t>are</a:t>
            </a:r>
            <a:r>
              <a:rPr lang="da-DK"/>
              <a:t> </a:t>
            </a:r>
            <a:r>
              <a:rPr lang="da-DK" err="1"/>
              <a:t>sometimes</a:t>
            </a:r>
            <a:r>
              <a:rPr lang="da-DK"/>
              <a:t> </a:t>
            </a:r>
            <a:r>
              <a:rPr lang="da-DK" err="1"/>
              <a:t>different</a:t>
            </a:r>
            <a:r>
              <a:rPr lang="da-DK"/>
              <a:t> </a:t>
            </a:r>
          </a:p>
        </p:txBody>
      </p:sp>
      <p:sp>
        <p:nvSpPr>
          <p:cNvPr id="4" name="Pladsholder til tekst 3">
            <a:extLst>
              <a:ext uri="{FF2B5EF4-FFF2-40B4-BE49-F238E27FC236}">
                <a16:creationId xmlns:a16="http://schemas.microsoft.com/office/drawing/2014/main" id="{94C8D5F9-0016-44AC-8AC4-4C5DE76AFB99}"/>
              </a:ext>
            </a:extLst>
          </p:cNvPr>
          <p:cNvSpPr>
            <a:spLocks noGrp="1"/>
          </p:cNvSpPr>
          <p:nvPr>
            <p:ph type="body" sz="quarter" idx="10"/>
          </p:nvPr>
        </p:nvSpPr>
        <p:spPr>
          <a:xfrm>
            <a:off x="2098147" y="2371724"/>
            <a:ext cx="3591453" cy="3295651"/>
          </a:xfrm>
        </p:spPr>
        <p:txBody>
          <a:bodyPr/>
          <a:lstStyle/>
          <a:p>
            <a:endParaRPr lang="da-DK"/>
          </a:p>
        </p:txBody>
      </p:sp>
      <p:sp>
        <p:nvSpPr>
          <p:cNvPr id="5" name="Pladsholder til tekst 4">
            <a:extLst>
              <a:ext uri="{FF2B5EF4-FFF2-40B4-BE49-F238E27FC236}">
                <a16:creationId xmlns:a16="http://schemas.microsoft.com/office/drawing/2014/main" id="{7DD8A02A-63E3-41C3-89D3-21F807A0AC35}"/>
              </a:ext>
            </a:extLst>
          </p:cNvPr>
          <p:cNvSpPr>
            <a:spLocks noGrp="1"/>
          </p:cNvSpPr>
          <p:nvPr>
            <p:ph type="body" sz="quarter" idx="11"/>
          </p:nvPr>
        </p:nvSpPr>
        <p:spPr/>
        <p:txBody>
          <a:bodyPr/>
          <a:lstStyle/>
          <a:p>
            <a:r>
              <a:rPr lang="da-DK"/>
              <a:t>And it is the same for </a:t>
            </a:r>
            <a:r>
              <a:rPr lang="da-DK" err="1"/>
              <a:t>electromagnetic</a:t>
            </a:r>
            <a:r>
              <a:rPr lang="da-DK"/>
              <a:t> </a:t>
            </a:r>
            <a:r>
              <a:rPr lang="da-DK" err="1"/>
              <a:t>interference</a:t>
            </a:r>
            <a:r>
              <a:rPr lang="da-DK"/>
              <a:t>/</a:t>
            </a:r>
            <a:r>
              <a:rPr lang="da-DK" err="1"/>
              <a:t>compabillity</a:t>
            </a:r>
            <a:endParaRPr lang="da-DK"/>
          </a:p>
        </p:txBody>
      </p:sp>
      <p:pic>
        <p:nvPicPr>
          <p:cNvPr id="5122" name="Picture 2" descr="Koma-debat mangler nuancer">
            <a:extLst>
              <a:ext uri="{FF2B5EF4-FFF2-40B4-BE49-F238E27FC236}">
                <a16:creationId xmlns:a16="http://schemas.microsoft.com/office/drawing/2014/main" id="{1CEF5DE7-DF1D-4C86-B275-A876F57CF2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8001" y="2371723"/>
            <a:ext cx="3571875" cy="12763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Ugeskriftet.dk">
            <a:extLst>
              <a:ext uri="{FF2B5EF4-FFF2-40B4-BE49-F238E27FC236}">
                <a16:creationId xmlns:a16="http://schemas.microsoft.com/office/drawing/2014/main" id="{89EB55A2-4770-4DDE-BEE8-6779260B0E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1950" y="4019549"/>
            <a:ext cx="2847975" cy="16097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54072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pic>
        <p:nvPicPr>
          <p:cNvPr id="4" name="Billede 3"/>
          <p:cNvPicPr>
            <a:picLocks noChangeAspect="1"/>
          </p:cNvPicPr>
          <p:nvPr/>
        </p:nvPicPr>
        <p:blipFill>
          <a:blip r:embed="rId4"/>
          <a:stretch>
            <a:fillRect/>
          </a:stretch>
        </p:blipFill>
        <p:spPr>
          <a:xfrm>
            <a:off x="2208214" y="473044"/>
            <a:ext cx="7748375" cy="5944492"/>
          </a:xfrm>
          <a:prstGeom prst="rect">
            <a:avLst/>
          </a:prstGeom>
        </p:spPr>
      </p:pic>
      <p:sp>
        <p:nvSpPr>
          <p:cNvPr id="3" name="Pladsholder til tekst 2"/>
          <p:cNvSpPr>
            <a:spLocks noGrp="1"/>
          </p:cNvSpPr>
          <p:nvPr>
            <p:ph type="body" sz="quarter" idx="10"/>
          </p:nvPr>
        </p:nvSpPr>
        <p:spPr/>
        <p:txBody>
          <a:bodyPr/>
          <a:lstStyle/>
          <a:p>
            <a:endParaRPr lang="da-DK"/>
          </a:p>
        </p:txBody>
      </p:sp>
      <p:sp>
        <p:nvSpPr>
          <p:cNvPr id="6" name="Tekstfelt 5"/>
          <p:cNvSpPr txBox="1"/>
          <p:nvPr/>
        </p:nvSpPr>
        <p:spPr>
          <a:xfrm>
            <a:off x="6176386" y="4400420"/>
            <a:ext cx="3780202" cy="369332"/>
          </a:xfrm>
          <a:prstGeom prst="rect">
            <a:avLst/>
          </a:prstGeom>
          <a:noFill/>
        </p:spPr>
        <p:txBody>
          <a:bodyPr wrap="none" rtlCol="0">
            <a:spAutoFit/>
          </a:bodyPr>
          <a:lstStyle/>
          <a:p>
            <a:r>
              <a:rPr lang="en-US">
                <a:solidFill>
                  <a:srgbClr val="FF0000"/>
                </a:solidFill>
              </a:rPr>
              <a:t>Warnings and other user information</a:t>
            </a:r>
            <a:endParaRPr lang="da-DK">
              <a:solidFill>
                <a:srgbClr val="FF0000"/>
              </a:solidFill>
            </a:endParaRPr>
          </a:p>
        </p:txBody>
      </p:sp>
      <p:sp>
        <p:nvSpPr>
          <p:cNvPr id="7" name="Tekstfelt 6"/>
          <p:cNvSpPr txBox="1"/>
          <p:nvPr/>
        </p:nvSpPr>
        <p:spPr>
          <a:xfrm>
            <a:off x="7538434" y="3000777"/>
            <a:ext cx="2002664" cy="369332"/>
          </a:xfrm>
          <a:prstGeom prst="rect">
            <a:avLst/>
          </a:prstGeom>
          <a:noFill/>
        </p:spPr>
        <p:txBody>
          <a:bodyPr wrap="none" rtlCol="0">
            <a:spAutoFit/>
          </a:bodyPr>
          <a:lstStyle/>
          <a:p>
            <a:r>
              <a:rPr lang="da-DK">
                <a:solidFill>
                  <a:srgbClr val="FF0000"/>
                </a:solidFill>
              </a:rPr>
              <a:t>Technical measures</a:t>
            </a:r>
          </a:p>
        </p:txBody>
      </p:sp>
      <p:sp>
        <p:nvSpPr>
          <p:cNvPr id="9" name="Tekstfelt 8"/>
          <p:cNvSpPr txBox="1"/>
          <p:nvPr/>
        </p:nvSpPr>
        <p:spPr>
          <a:xfrm>
            <a:off x="8743677" y="1970466"/>
            <a:ext cx="816249" cy="369332"/>
          </a:xfrm>
          <a:prstGeom prst="rect">
            <a:avLst/>
          </a:prstGeom>
          <a:noFill/>
        </p:spPr>
        <p:txBody>
          <a:bodyPr wrap="none" rtlCol="0">
            <a:spAutoFit/>
          </a:bodyPr>
          <a:lstStyle/>
          <a:p>
            <a:r>
              <a:rPr lang="da-DK">
                <a:solidFill>
                  <a:srgbClr val="FF0000"/>
                </a:solidFill>
              </a:rPr>
              <a:t>Design</a:t>
            </a:r>
          </a:p>
        </p:txBody>
      </p:sp>
      <p:sp>
        <p:nvSpPr>
          <p:cNvPr id="10" name="Tekstfelt 9"/>
          <p:cNvSpPr txBox="1"/>
          <p:nvPr/>
        </p:nvSpPr>
        <p:spPr>
          <a:xfrm>
            <a:off x="2104523" y="2262112"/>
            <a:ext cx="3048502" cy="923330"/>
          </a:xfrm>
          <a:prstGeom prst="rect">
            <a:avLst/>
          </a:prstGeom>
          <a:noFill/>
        </p:spPr>
        <p:txBody>
          <a:bodyPr wrap="square" rtlCol="0">
            <a:spAutoFit/>
          </a:bodyPr>
          <a:lstStyle/>
          <a:p>
            <a:r>
              <a:rPr lang="en-US">
                <a:solidFill>
                  <a:srgbClr val="FF0000"/>
                </a:solidFill>
              </a:rPr>
              <a:t>NEVER use pure information to achieve an acceptable level of risk</a:t>
            </a:r>
            <a:endParaRPr lang="da-DK">
              <a:solidFill>
                <a:srgbClr val="FF0000"/>
              </a:solidFill>
            </a:endParaRPr>
          </a:p>
        </p:txBody>
      </p:sp>
    </p:spTree>
    <p:custDataLst>
      <p:tags r:id="rId1"/>
    </p:custDataLst>
    <p:extLst>
      <p:ext uri="{BB962C8B-B14F-4D97-AF65-F5344CB8AC3E}">
        <p14:creationId xmlns:p14="http://schemas.microsoft.com/office/powerpoint/2010/main" val="16925764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dsholder til indhold 2">
            <a:extLst>
              <a:ext uri="{FF2B5EF4-FFF2-40B4-BE49-F238E27FC236}">
                <a16:creationId xmlns:a16="http://schemas.microsoft.com/office/drawing/2014/main" id="{2807DF91-63CC-4453-A079-86304938A9CA}"/>
              </a:ext>
            </a:extLst>
          </p:cNvPr>
          <p:cNvSpPr txBox="1">
            <a:spLocks/>
          </p:cNvSpPr>
          <p:nvPr/>
        </p:nvSpPr>
        <p:spPr>
          <a:xfrm>
            <a:off x="5736064" y="1670421"/>
            <a:ext cx="4040233" cy="3295652"/>
          </a:xfrm>
          <a:prstGeom prst="rect">
            <a:avLst/>
          </a:prstGeom>
        </p:spPr>
        <p:txBody>
          <a:bodyPr vert="horz" lIns="91440" tIns="45720" rIns="91440" bIns="45720" rtlCol="0" anchor="ctr"/>
          <a:lstStyle>
            <a:defPPr>
              <a:defRPr lang="da-DK"/>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sz="1400">
              <a:solidFill>
                <a:schemeClr val="tx1"/>
              </a:solidFill>
            </a:endParaRPr>
          </a:p>
        </p:txBody>
      </p:sp>
      <p:sp>
        <p:nvSpPr>
          <p:cNvPr id="6" name="Tekstfelt 5">
            <a:extLst>
              <a:ext uri="{FF2B5EF4-FFF2-40B4-BE49-F238E27FC236}">
                <a16:creationId xmlns:a16="http://schemas.microsoft.com/office/drawing/2014/main" id="{EAE3E629-9DF1-43AF-AFB0-1860FC52A392}"/>
              </a:ext>
            </a:extLst>
          </p:cNvPr>
          <p:cNvSpPr txBox="1"/>
          <p:nvPr/>
        </p:nvSpPr>
        <p:spPr>
          <a:xfrm>
            <a:off x="557163" y="6245156"/>
            <a:ext cx="3357009" cy="430887"/>
          </a:xfrm>
          <a:prstGeom prst="rect">
            <a:avLst/>
          </a:prstGeom>
          <a:noFill/>
        </p:spPr>
        <p:txBody>
          <a:bodyPr wrap="none" rtlCol="0">
            <a:spAutoFit/>
          </a:bodyPr>
          <a:lstStyle/>
          <a:p>
            <a:r>
              <a:rPr lang="da-DK" sz="1100"/>
              <a:t>* EU and </a:t>
            </a:r>
            <a:r>
              <a:rPr lang="da-DK" sz="1100" err="1"/>
              <a:t>Norway</a:t>
            </a:r>
            <a:r>
              <a:rPr lang="da-DK" sz="1100"/>
              <a:t>, </a:t>
            </a:r>
            <a:r>
              <a:rPr lang="da-DK" sz="1100" err="1"/>
              <a:t>Iceland</a:t>
            </a:r>
            <a:r>
              <a:rPr lang="da-DK" sz="1100"/>
              <a:t>, Lichtenstein and </a:t>
            </a:r>
            <a:r>
              <a:rPr lang="da-DK" sz="1100" err="1"/>
              <a:t>Switzerland</a:t>
            </a:r>
            <a:endParaRPr lang="da-DK" sz="1100"/>
          </a:p>
          <a:p>
            <a:endParaRPr lang="da-DK" sz="1100"/>
          </a:p>
        </p:txBody>
      </p:sp>
      <p:sp>
        <p:nvSpPr>
          <p:cNvPr id="5" name="Pladsholder til billede 4">
            <a:extLst>
              <a:ext uri="{FF2B5EF4-FFF2-40B4-BE49-F238E27FC236}">
                <a16:creationId xmlns:a16="http://schemas.microsoft.com/office/drawing/2014/main" id="{C76DDD56-ED22-4F57-8A6F-28E3AA05EB27}"/>
              </a:ext>
            </a:extLst>
          </p:cNvPr>
          <p:cNvSpPr>
            <a:spLocks noGrp="1"/>
          </p:cNvSpPr>
          <p:nvPr>
            <p:ph type="pic" sz="quarter" idx="16"/>
          </p:nvPr>
        </p:nvSpPr>
        <p:spPr/>
        <p:txBody>
          <a:bodyPr/>
          <a:lstStyle/>
          <a:p>
            <a:endParaRPr lang="da-DK"/>
          </a:p>
        </p:txBody>
      </p:sp>
      <p:sp>
        <p:nvSpPr>
          <p:cNvPr id="2" name="Titel 1">
            <a:extLst>
              <a:ext uri="{FF2B5EF4-FFF2-40B4-BE49-F238E27FC236}">
                <a16:creationId xmlns:a16="http://schemas.microsoft.com/office/drawing/2014/main" id="{F09EA624-2CA5-460C-B842-58CFF1E63E03}"/>
              </a:ext>
            </a:extLst>
          </p:cNvPr>
          <p:cNvSpPr>
            <a:spLocks noGrp="1"/>
          </p:cNvSpPr>
          <p:nvPr>
            <p:ph type="title"/>
          </p:nvPr>
        </p:nvSpPr>
        <p:spPr/>
        <p:txBody>
          <a:bodyPr/>
          <a:lstStyle/>
          <a:p>
            <a:r>
              <a:rPr lang="da-DK"/>
              <a:t>CE </a:t>
            </a:r>
            <a:r>
              <a:rPr lang="da-DK" err="1"/>
              <a:t>marking</a:t>
            </a:r>
            <a:endParaRPr lang="da-DK"/>
          </a:p>
        </p:txBody>
      </p:sp>
      <p:sp>
        <p:nvSpPr>
          <p:cNvPr id="3" name="Pladsholder til tekst 2">
            <a:extLst>
              <a:ext uri="{FF2B5EF4-FFF2-40B4-BE49-F238E27FC236}">
                <a16:creationId xmlns:a16="http://schemas.microsoft.com/office/drawing/2014/main" id="{531744D9-326C-4D68-9806-4371CA7F8A3D}"/>
              </a:ext>
            </a:extLst>
          </p:cNvPr>
          <p:cNvSpPr>
            <a:spLocks noGrp="1"/>
          </p:cNvSpPr>
          <p:nvPr>
            <p:ph type="body" sz="quarter" idx="14"/>
          </p:nvPr>
        </p:nvSpPr>
        <p:spPr/>
        <p:txBody>
          <a:bodyPr/>
          <a:lstStyle/>
          <a:p>
            <a:r>
              <a:rPr lang="da-DK" err="1"/>
              <a:t>What</a:t>
            </a:r>
            <a:r>
              <a:rPr lang="da-DK"/>
              <a:t> is it?</a:t>
            </a:r>
          </a:p>
        </p:txBody>
      </p:sp>
      <p:sp>
        <p:nvSpPr>
          <p:cNvPr id="7" name="Pladsholder til tekst 6">
            <a:extLst>
              <a:ext uri="{FF2B5EF4-FFF2-40B4-BE49-F238E27FC236}">
                <a16:creationId xmlns:a16="http://schemas.microsoft.com/office/drawing/2014/main" id="{3D636F21-FAF0-46D4-98E5-04AAC6894F3C}"/>
              </a:ext>
            </a:extLst>
          </p:cNvPr>
          <p:cNvSpPr>
            <a:spLocks noGrp="1"/>
          </p:cNvSpPr>
          <p:nvPr>
            <p:ph type="body" sz="quarter" idx="17"/>
          </p:nvPr>
        </p:nvSpPr>
        <p:spPr/>
        <p:txBody>
          <a:bodyPr/>
          <a:lstStyle/>
          <a:p>
            <a:r>
              <a:rPr lang="en-US" sz="1050">
                <a:solidFill>
                  <a:schemeClr val="tx1"/>
                </a:solidFill>
              </a:rPr>
              <a:t>CE marking is a certification mark that indicates conformity with health, safety, and environmental protection standards for products sold within the European Economic Area (EEA*).</a:t>
            </a:r>
          </a:p>
          <a:p>
            <a:r>
              <a:rPr lang="en-US" sz="1050">
                <a:solidFill>
                  <a:schemeClr val="tx1"/>
                </a:solidFill>
              </a:rPr>
              <a:t>The CE marking is also found on products sold outside the EEA that are manufactured in, or designed to be sold in, the EEA. </a:t>
            </a:r>
          </a:p>
          <a:p>
            <a:r>
              <a:rPr lang="en-US" sz="1050">
                <a:solidFill>
                  <a:schemeClr val="tx1"/>
                </a:solidFill>
              </a:rPr>
              <a:t>This makes the CE marking recognizable worldwide even to people who are not familiar with the European Economic Area</a:t>
            </a:r>
            <a:endParaRPr lang="da-DK"/>
          </a:p>
        </p:txBody>
      </p:sp>
      <p:grpSp>
        <p:nvGrpSpPr>
          <p:cNvPr id="12" name="Gruppe 11">
            <a:extLst>
              <a:ext uri="{FF2B5EF4-FFF2-40B4-BE49-F238E27FC236}">
                <a16:creationId xmlns:a16="http://schemas.microsoft.com/office/drawing/2014/main" id="{6165B32B-2445-40BC-99F5-680E76ADAC00}"/>
              </a:ext>
            </a:extLst>
          </p:cNvPr>
          <p:cNvGrpSpPr/>
          <p:nvPr/>
        </p:nvGrpSpPr>
        <p:grpSpPr>
          <a:xfrm>
            <a:off x="1113871" y="2306966"/>
            <a:ext cx="2370072" cy="2685789"/>
            <a:chOff x="4743506" y="2671011"/>
            <a:chExt cx="2370072" cy="2685789"/>
          </a:xfrm>
        </p:grpSpPr>
        <p:sp>
          <p:nvSpPr>
            <p:cNvPr id="13" name="Rektangel 12">
              <a:extLst>
                <a:ext uri="{FF2B5EF4-FFF2-40B4-BE49-F238E27FC236}">
                  <a16:creationId xmlns:a16="http://schemas.microsoft.com/office/drawing/2014/main" id="{FD4CF015-1A85-48E4-B608-F36D42966F5E}"/>
                </a:ext>
              </a:extLst>
            </p:cNvPr>
            <p:cNvSpPr/>
            <p:nvPr/>
          </p:nvSpPr>
          <p:spPr>
            <a:xfrm>
              <a:off x="4743506" y="4710469"/>
              <a:ext cx="2370072" cy="646331"/>
            </a:xfrm>
            <a:prstGeom prst="rect">
              <a:avLst/>
            </a:prstGeom>
          </p:spPr>
          <p:txBody>
            <a:bodyPr wrap="none">
              <a:spAutoFit/>
            </a:bodyPr>
            <a:lstStyle/>
            <a:p>
              <a:r>
                <a:rPr lang="en-US" err="1"/>
                <a:t>Conformité</a:t>
              </a:r>
              <a:r>
                <a:rPr lang="en-US"/>
                <a:t> </a:t>
              </a:r>
              <a:r>
                <a:rPr lang="en-US" err="1"/>
                <a:t>Européene</a:t>
              </a:r>
              <a:endParaRPr lang="en-US"/>
            </a:p>
            <a:p>
              <a:r>
                <a:rPr lang="en-US"/>
                <a:t>(</a:t>
              </a:r>
              <a:r>
                <a:rPr lang="da-DK"/>
                <a:t>European </a:t>
              </a:r>
              <a:r>
                <a:rPr lang="da-DK" err="1"/>
                <a:t>Conformity</a:t>
              </a:r>
              <a:r>
                <a:rPr lang="da-DK"/>
                <a:t>)</a:t>
              </a:r>
              <a:endParaRPr lang="en-US"/>
            </a:p>
          </p:txBody>
        </p:sp>
        <p:pic>
          <p:nvPicPr>
            <p:cNvPr id="14" name="Picture 7">
              <a:extLst>
                <a:ext uri="{FF2B5EF4-FFF2-40B4-BE49-F238E27FC236}">
                  <a16:creationId xmlns:a16="http://schemas.microsoft.com/office/drawing/2014/main" id="{79581AAE-7861-40FF-A6ED-EB58191C996D}"/>
                </a:ext>
              </a:extLst>
            </p:cNvPr>
            <p:cNvPicPr>
              <a:picLocks noChangeAspect="1" noChangeArrowheads="1"/>
            </p:cNvPicPr>
            <p:nvPr/>
          </p:nvPicPr>
          <p:blipFill>
            <a:blip r:embed="rId4"/>
            <a:srcRect/>
            <a:stretch>
              <a:fillRect/>
            </a:stretch>
          </p:blipFill>
          <p:spPr bwMode="auto">
            <a:xfrm>
              <a:off x="4784730" y="2671011"/>
              <a:ext cx="2300267" cy="1581386"/>
            </a:xfrm>
            <a:prstGeom prst="rect">
              <a:avLst/>
            </a:prstGeom>
            <a:noFill/>
            <a:ln w="9525">
              <a:noFill/>
              <a:round/>
              <a:headEnd/>
              <a:tailEnd/>
            </a:ln>
          </p:spPr>
        </p:pic>
      </p:grpSp>
    </p:spTree>
    <p:custDataLst>
      <p:tags r:id="rId1"/>
    </p:custDataLst>
    <p:extLst>
      <p:ext uri="{BB962C8B-B14F-4D97-AF65-F5344CB8AC3E}">
        <p14:creationId xmlns:p14="http://schemas.microsoft.com/office/powerpoint/2010/main" val="8398056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ABDBC21-CD7D-4E32-B4EF-3BB9ABDA0D3E}"/>
              </a:ext>
            </a:extLst>
          </p:cNvPr>
          <p:cNvSpPr>
            <a:spLocks noGrp="1"/>
          </p:cNvSpPr>
          <p:nvPr>
            <p:ph type="title"/>
          </p:nvPr>
        </p:nvSpPr>
        <p:spPr/>
        <p:txBody>
          <a:bodyPr vert="horz" lIns="91440" tIns="45720" rIns="91440" bIns="45720" rtlCol="0" anchor="ctr">
            <a:normAutofit/>
          </a:bodyPr>
          <a:lstStyle/>
          <a:p>
            <a:r>
              <a:rPr lang="en-US" b="1"/>
              <a:t>Questions</a:t>
            </a:r>
          </a:p>
        </p:txBody>
      </p:sp>
      <p:pic>
        <p:nvPicPr>
          <p:cNvPr id="8" name="Pladsholder til billede 7" descr="Et billede, der indeholder tekst&#10;&#10;Automatisk genereret beskrivelse">
            <a:extLst>
              <a:ext uri="{FF2B5EF4-FFF2-40B4-BE49-F238E27FC236}">
                <a16:creationId xmlns:a16="http://schemas.microsoft.com/office/drawing/2014/main" id="{A4C83A03-06F6-4A21-846C-DC845E11E113}"/>
              </a:ext>
            </a:extLst>
          </p:cNvPr>
          <p:cNvPicPr>
            <a:picLocks noGrp="1" noChangeAspect="1"/>
          </p:cNvPicPr>
          <p:nvPr>
            <p:ph idx="1"/>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p:blipFill>
        <p:spPr>
          <a:xfrm>
            <a:off x="1959747" y="1847850"/>
            <a:ext cx="8272505" cy="4351338"/>
          </a:xfrm>
          <a:prstGeom prst="rect">
            <a:avLst/>
          </a:prstGeom>
          <a:noFill/>
        </p:spPr>
      </p:pic>
    </p:spTree>
    <p:custDataLst>
      <p:tags r:id="rId1"/>
    </p:custDataLst>
    <p:extLst>
      <p:ext uri="{BB962C8B-B14F-4D97-AF65-F5344CB8AC3E}">
        <p14:creationId xmlns:p14="http://schemas.microsoft.com/office/powerpoint/2010/main" val="33582070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Picture Placeholder 1">
            <a:extLst>
              <a:ext uri="{FF2B5EF4-FFF2-40B4-BE49-F238E27FC236}">
                <a16:creationId xmlns:a16="http://schemas.microsoft.com/office/drawing/2014/main" id="{E516080C-E943-4A4B-B64E-87760A3D8AA4}"/>
              </a:ext>
            </a:extLst>
          </p:cNvPr>
          <p:cNvSpPr>
            <a:spLocks noGrp="1"/>
          </p:cNvSpPr>
          <p:nvPr>
            <p:ph type="pic" sz="quarter" idx="21"/>
          </p:nvPr>
        </p:nvSpPr>
        <p:spPr/>
        <p:txBody>
          <a:bodyPr/>
          <a:lstStyle/>
          <a:p>
            <a:endParaRPr lang="da-DK"/>
          </a:p>
        </p:txBody>
      </p:sp>
      <p:sp>
        <p:nvSpPr>
          <p:cNvPr id="25" name="Text Placeholder 2">
            <a:extLst>
              <a:ext uri="{FF2B5EF4-FFF2-40B4-BE49-F238E27FC236}">
                <a16:creationId xmlns:a16="http://schemas.microsoft.com/office/drawing/2014/main" id="{6D033AB0-9E18-4000-B406-4F7115FD4DC9}"/>
              </a:ext>
            </a:extLst>
          </p:cNvPr>
          <p:cNvSpPr>
            <a:spLocks noGrp="1"/>
          </p:cNvSpPr>
          <p:nvPr>
            <p:ph type="body" sz="quarter" idx="18"/>
          </p:nvPr>
        </p:nvSpPr>
        <p:spPr/>
        <p:txBody>
          <a:bodyPr/>
          <a:lstStyle/>
          <a:p>
            <a:endParaRPr lang="en-US"/>
          </a:p>
        </p:txBody>
      </p:sp>
      <p:sp>
        <p:nvSpPr>
          <p:cNvPr id="27" name="Text Placeholder 3">
            <a:extLst>
              <a:ext uri="{FF2B5EF4-FFF2-40B4-BE49-F238E27FC236}">
                <a16:creationId xmlns:a16="http://schemas.microsoft.com/office/drawing/2014/main" id="{B24A3903-7F96-4790-B717-749644EE5C6C}"/>
              </a:ext>
            </a:extLst>
          </p:cNvPr>
          <p:cNvSpPr>
            <a:spLocks noGrp="1"/>
          </p:cNvSpPr>
          <p:nvPr>
            <p:ph type="body" sz="quarter" idx="15"/>
          </p:nvPr>
        </p:nvSpPr>
        <p:spPr/>
        <p:txBody>
          <a:bodyPr/>
          <a:lstStyle/>
          <a:p>
            <a:endParaRPr lang="en-US"/>
          </a:p>
        </p:txBody>
      </p:sp>
      <p:sp>
        <p:nvSpPr>
          <p:cNvPr id="29" name="Text Placeholder 4">
            <a:extLst>
              <a:ext uri="{FF2B5EF4-FFF2-40B4-BE49-F238E27FC236}">
                <a16:creationId xmlns:a16="http://schemas.microsoft.com/office/drawing/2014/main" id="{B3FACDD3-20CD-4A75-96AE-C4CF84D8F128}"/>
              </a:ext>
            </a:extLst>
          </p:cNvPr>
          <p:cNvSpPr>
            <a:spLocks noGrp="1"/>
          </p:cNvSpPr>
          <p:nvPr>
            <p:ph type="body" sz="quarter" idx="19"/>
          </p:nvPr>
        </p:nvSpPr>
        <p:spPr/>
        <p:txBody>
          <a:bodyPr/>
          <a:lstStyle/>
          <a:p>
            <a:endParaRPr lang="en-US"/>
          </a:p>
        </p:txBody>
      </p:sp>
      <p:sp>
        <p:nvSpPr>
          <p:cNvPr id="16" name="Title 5">
            <a:extLst>
              <a:ext uri="{FF2B5EF4-FFF2-40B4-BE49-F238E27FC236}">
                <a16:creationId xmlns:a16="http://schemas.microsoft.com/office/drawing/2014/main" id="{A86BF0E3-BA0E-4DA3-9D9C-0D90CD1FD63D}"/>
              </a:ext>
            </a:extLst>
          </p:cNvPr>
          <p:cNvSpPr>
            <a:spLocks noGrp="1"/>
          </p:cNvSpPr>
          <p:nvPr>
            <p:ph type="title"/>
          </p:nvPr>
        </p:nvSpPr>
        <p:spPr/>
        <p:txBody>
          <a:bodyPr anchor="t">
            <a:normAutofit/>
          </a:bodyPr>
          <a:lstStyle/>
          <a:p>
            <a:r>
              <a:rPr lang="en-US" sz="2400"/>
              <a:t>Summary and recap</a:t>
            </a:r>
          </a:p>
        </p:txBody>
      </p:sp>
      <p:sp>
        <p:nvSpPr>
          <p:cNvPr id="31" name="Text Placeholder 6">
            <a:extLst>
              <a:ext uri="{FF2B5EF4-FFF2-40B4-BE49-F238E27FC236}">
                <a16:creationId xmlns:a16="http://schemas.microsoft.com/office/drawing/2014/main" id="{5B6CF98F-5366-4B30-8EF8-467C5EDB549D}"/>
              </a:ext>
            </a:extLst>
          </p:cNvPr>
          <p:cNvSpPr>
            <a:spLocks noGrp="1"/>
          </p:cNvSpPr>
          <p:nvPr>
            <p:ph type="body" sz="half" idx="2"/>
          </p:nvPr>
        </p:nvSpPr>
        <p:spPr/>
        <p:txBody>
          <a:bodyPr/>
          <a:lstStyle/>
          <a:p>
            <a:r>
              <a:rPr lang="en-US"/>
              <a:t>Medical devices and invitro medical devices are thoroughly regulated through EU regulations</a:t>
            </a:r>
          </a:p>
          <a:p>
            <a:r>
              <a:rPr lang="en-US"/>
              <a:t>Conformity assessment depends on the risk assessment of the medical device </a:t>
            </a:r>
          </a:p>
          <a:p>
            <a:r>
              <a:rPr lang="en-US"/>
              <a:t>Products under the MDR and IVDR shall be CE marked</a:t>
            </a:r>
          </a:p>
          <a:p>
            <a:r>
              <a:rPr lang="en-US"/>
              <a:t>Standards have to listed in the OJ (Official Journal of the EU) in order to provide presumption of conformity</a:t>
            </a:r>
          </a:p>
          <a:p>
            <a:r>
              <a:rPr lang="en-US"/>
              <a:t>Administrative requirements are typical sources of non-compliance </a:t>
            </a:r>
            <a:r>
              <a:rPr lang="en-US" err="1"/>
              <a:t>fx</a:t>
            </a:r>
            <a:r>
              <a:rPr lang="en-US"/>
              <a:t> wrong labeling, missing translated instructions, undated reference to a standard in the declaration of conformity </a:t>
            </a:r>
          </a:p>
          <a:p>
            <a:r>
              <a:rPr lang="en-US"/>
              <a:t>Important to have the right classification of the product – especially for innovative/new product groups</a:t>
            </a:r>
          </a:p>
          <a:p>
            <a:r>
              <a:rPr lang="en-US"/>
              <a:t>Notified bodies have to be approved for MDR/IVDR certification </a:t>
            </a:r>
          </a:p>
          <a:p>
            <a:endParaRPr lang="en-US"/>
          </a:p>
        </p:txBody>
      </p:sp>
    </p:spTree>
    <p:custDataLst>
      <p:tags r:id="rId1"/>
    </p:custDataLst>
    <p:extLst>
      <p:ext uri="{BB962C8B-B14F-4D97-AF65-F5344CB8AC3E}">
        <p14:creationId xmlns:p14="http://schemas.microsoft.com/office/powerpoint/2010/main" val="79074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5945050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The benefits of the Single Market for Goods</a:t>
            </a:r>
            <a:endParaRPr lang="da-DK"/>
          </a:p>
        </p:txBody>
      </p:sp>
      <p:sp>
        <p:nvSpPr>
          <p:cNvPr id="3" name="Pladsholder til tekst 2"/>
          <p:cNvSpPr>
            <a:spLocks noGrp="1"/>
          </p:cNvSpPr>
          <p:nvPr>
            <p:ph type="body" sz="quarter" idx="10"/>
          </p:nvPr>
        </p:nvSpPr>
        <p:spPr/>
        <p:txBody>
          <a:bodyPr/>
          <a:lstStyle/>
          <a:p>
            <a:r>
              <a:rPr lang="en-US" b="1"/>
              <a:t>EU business benefit from:</a:t>
            </a:r>
            <a:r>
              <a:rPr lang="en-US"/>
              <a:t> </a:t>
            </a:r>
          </a:p>
          <a:p>
            <a:r>
              <a:rPr lang="en-US"/>
              <a:t>a 'home market' of over 500 million consumers for their products</a:t>
            </a:r>
          </a:p>
          <a:p>
            <a:r>
              <a:rPr lang="en-US"/>
              <a:t>easier access to a wide range of suppliers and consumers</a:t>
            </a:r>
          </a:p>
          <a:p>
            <a:r>
              <a:rPr lang="en-US"/>
              <a:t>lower unit costs</a:t>
            </a:r>
          </a:p>
          <a:p>
            <a:r>
              <a:rPr lang="en-US"/>
              <a:t>greater commercial opportunities.</a:t>
            </a:r>
          </a:p>
          <a:p>
            <a:r>
              <a:rPr lang="en-US" b="1"/>
              <a:t>EU citizens benefit from: </a:t>
            </a:r>
            <a:endParaRPr lang="en-US"/>
          </a:p>
          <a:p>
            <a:r>
              <a:rPr lang="en-US"/>
              <a:t>lower prices</a:t>
            </a:r>
          </a:p>
          <a:p>
            <a:r>
              <a:rPr lang="en-US"/>
              <a:t>more innovation and faster technological development</a:t>
            </a:r>
          </a:p>
          <a:p>
            <a:r>
              <a:rPr lang="en-US"/>
              <a:t>higher standards of safety and environmental protection.</a:t>
            </a:r>
          </a:p>
          <a:p>
            <a:endParaRPr lang="da-DK"/>
          </a:p>
        </p:txBody>
      </p:sp>
    </p:spTree>
    <p:custDataLst>
      <p:tags r:id="rId1"/>
    </p:custDataLst>
    <p:extLst>
      <p:ext uri="{BB962C8B-B14F-4D97-AF65-F5344CB8AC3E}">
        <p14:creationId xmlns:p14="http://schemas.microsoft.com/office/powerpoint/2010/main" val="1799166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2400">
                <a:solidFill>
                  <a:schemeClr val="accent1"/>
                </a:solidFill>
              </a:rPr>
              <a:t>– Access to the </a:t>
            </a:r>
            <a:r>
              <a:rPr lang="da-DK" sz="2400" err="1">
                <a:solidFill>
                  <a:schemeClr val="accent1"/>
                </a:solidFill>
              </a:rPr>
              <a:t>internal</a:t>
            </a:r>
            <a:r>
              <a:rPr lang="da-DK" sz="2400">
                <a:solidFill>
                  <a:schemeClr val="accent1"/>
                </a:solidFill>
              </a:rPr>
              <a:t> </a:t>
            </a:r>
            <a:r>
              <a:rPr lang="da-DK" sz="2400" err="1">
                <a:solidFill>
                  <a:schemeClr val="accent1"/>
                </a:solidFill>
              </a:rPr>
              <a:t>market</a:t>
            </a:r>
            <a:endParaRPr lang="da-DK" sz="2400">
              <a:solidFill>
                <a:schemeClr val="accent1"/>
              </a:solidFill>
            </a:endParaRPr>
          </a:p>
        </p:txBody>
      </p:sp>
      <p:sp>
        <p:nvSpPr>
          <p:cNvPr id="3" name="Pladsholder til indhold 2"/>
          <p:cNvSpPr>
            <a:spLocks noGrp="1"/>
          </p:cNvSpPr>
          <p:nvPr>
            <p:ph type="body" sz="quarter" idx="10"/>
          </p:nvPr>
        </p:nvSpPr>
        <p:spPr>
          <a:xfrm>
            <a:off x="2208213" y="2072969"/>
            <a:ext cx="7351712" cy="3295652"/>
          </a:xfrm>
        </p:spPr>
        <p:txBody>
          <a:bodyPr/>
          <a:lstStyle/>
          <a:p>
            <a:r>
              <a:rPr lang="da-DK" err="1"/>
              <a:t>There</a:t>
            </a:r>
            <a:r>
              <a:rPr lang="da-DK"/>
              <a:t> </a:t>
            </a:r>
            <a:r>
              <a:rPr lang="da-DK" err="1"/>
              <a:t>are</a:t>
            </a:r>
            <a:r>
              <a:rPr lang="da-DK"/>
              <a:t> </a:t>
            </a:r>
            <a:r>
              <a:rPr lang="da-DK" err="1"/>
              <a:t>different</a:t>
            </a:r>
            <a:r>
              <a:rPr lang="da-DK"/>
              <a:t> </a:t>
            </a:r>
            <a:r>
              <a:rPr lang="da-DK" err="1"/>
              <a:t>modules</a:t>
            </a:r>
            <a:r>
              <a:rPr lang="da-DK"/>
              <a:t> for </a:t>
            </a:r>
            <a:r>
              <a:rPr lang="da-DK" err="1"/>
              <a:t>conformity</a:t>
            </a:r>
            <a:r>
              <a:rPr lang="da-DK"/>
              <a:t> </a:t>
            </a:r>
            <a:r>
              <a:rPr lang="da-DK" err="1"/>
              <a:t>assessment</a:t>
            </a:r>
            <a:r>
              <a:rPr lang="da-DK"/>
              <a:t> – from an </a:t>
            </a:r>
            <a:r>
              <a:rPr lang="da-DK" err="1"/>
              <a:t>Internal</a:t>
            </a:r>
            <a:r>
              <a:rPr lang="da-DK"/>
              <a:t> </a:t>
            </a:r>
            <a:r>
              <a:rPr lang="da-DK" err="1"/>
              <a:t>production</a:t>
            </a:r>
            <a:r>
              <a:rPr lang="da-DK"/>
              <a:t> </a:t>
            </a:r>
            <a:r>
              <a:rPr lang="da-DK" err="1"/>
              <a:t>control</a:t>
            </a:r>
            <a:r>
              <a:rPr lang="da-DK"/>
              <a:t>  to a </a:t>
            </a:r>
            <a:r>
              <a:rPr lang="da-DK" err="1"/>
              <a:t>conformity</a:t>
            </a:r>
            <a:r>
              <a:rPr lang="da-DK"/>
              <a:t> </a:t>
            </a:r>
            <a:r>
              <a:rPr lang="da-DK" err="1"/>
              <a:t>assessment</a:t>
            </a:r>
            <a:r>
              <a:rPr lang="da-DK"/>
              <a:t> by an </a:t>
            </a:r>
            <a:r>
              <a:rPr lang="da-DK" err="1"/>
              <a:t>notified</a:t>
            </a:r>
            <a:r>
              <a:rPr lang="da-DK"/>
              <a:t> body</a:t>
            </a:r>
          </a:p>
          <a:p>
            <a:r>
              <a:rPr lang="en-US"/>
              <a:t>Product legislation describes the conformity assessment procedures for each product. </a:t>
            </a:r>
          </a:p>
          <a:p>
            <a:r>
              <a:rPr lang="da-DK"/>
              <a:t>CE-</a:t>
            </a:r>
            <a:r>
              <a:rPr lang="da-DK" err="1"/>
              <a:t>marking</a:t>
            </a:r>
            <a:r>
              <a:rPr lang="da-DK"/>
              <a:t> is mandatory</a:t>
            </a:r>
          </a:p>
          <a:p>
            <a:r>
              <a:rPr lang="da-DK"/>
              <a:t>For products </a:t>
            </a:r>
            <a:r>
              <a:rPr lang="da-DK" err="1"/>
              <a:t>covered</a:t>
            </a:r>
            <a:r>
              <a:rPr lang="da-DK"/>
              <a:t> by more </a:t>
            </a:r>
            <a:r>
              <a:rPr lang="da-DK" err="1"/>
              <a:t>than</a:t>
            </a:r>
            <a:r>
              <a:rPr lang="da-DK"/>
              <a:t> </a:t>
            </a:r>
            <a:r>
              <a:rPr lang="da-DK" err="1"/>
              <a:t>one</a:t>
            </a:r>
            <a:r>
              <a:rPr lang="da-DK"/>
              <a:t> </a:t>
            </a:r>
            <a:r>
              <a:rPr lang="da-DK" err="1"/>
              <a:t>directive</a:t>
            </a:r>
            <a:r>
              <a:rPr lang="da-DK"/>
              <a:t> the CE-mark </a:t>
            </a:r>
            <a:r>
              <a:rPr lang="da-DK" err="1"/>
              <a:t>indicates</a:t>
            </a:r>
            <a:r>
              <a:rPr lang="da-DK"/>
              <a:t> </a:t>
            </a:r>
            <a:r>
              <a:rPr lang="da-DK" err="1"/>
              <a:t>that</a:t>
            </a:r>
            <a:r>
              <a:rPr lang="da-DK"/>
              <a:t> the product is </a:t>
            </a:r>
            <a:r>
              <a:rPr lang="da-DK" err="1"/>
              <a:t>forfilling</a:t>
            </a:r>
            <a:r>
              <a:rPr lang="da-DK"/>
              <a:t> the </a:t>
            </a:r>
            <a:r>
              <a:rPr lang="da-DK" err="1"/>
              <a:t>essential</a:t>
            </a:r>
            <a:r>
              <a:rPr lang="da-DK"/>
              <a:t> </a:t>
            </a:r>
            <a:r>
              <a:rPr lang="da-DK" err="1"/>
              <a:t>requirements</a:t>
            </a:r>
            <a:r>
              <a:rPr lang="da-DK"/>
              <a:t> for all </a:t>
            </a:r>
            <a:r>
              <a:rPr lang="da-DK" err="1"/>
              <a:t>directives</a:t>
            </a:r>
            <a:endParaRPr lang="da-DK"/>
          </a:p>
          <a:p>
            <a:r>
              <a:rPr lang="da-DK"/>
              <a:t>National </a:t>
            </a:r>
            <a:r>
              <a:rPr lang="da-DK" err="1"/>
              <a:t>authorithies</a:t>
            </a:r>
            <a:r>
              <a:rPr lang="da-DK"/>
              <a:t> </a:t>
            </a:r>
            <a:r>
              <a:rPr lang="da-DK" err="1"/>
              <a:t>carry</a:t>
            </a:r>
            <a:r>
              <a:rPr lang="da-DK"/>
              <a:t> out the </a:t>
            </a:r>
            <a:r>
              <a:rPr lang="da-DK" err="1"/>
              <a:t>market</a:t>
            </a:r>
            <a:r>
              <a:rPr lang="da-DK"/>
              <a:t> </a:t>
            </a:r>
            <a:r>
              <a:rPr lang="da-DK" err="1"/>
              <a:t>surveillance</a:t>
            </a:r>
            <a:endParaRPr lang="da-DK"/>
          </a:p>
        </p:txBody>
      </p:sp>
      <p:pic>
        <p:nvPicPr>
          <p:cNvPr id="4" name="Billed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4475" y="4975001"/>
            <a:ext cx="1238250" cy="904875"/>
          </a:xfrm>
          <a:prstGeom prst="rect">
            <a:avLst/>
          </a:prstGeom>
        </p:spPr>
      </p:pic>
      <p:graphicFrame>
        <p:nvGraphicFramePr>
          <p:cNvPr id="5" name="Pladsholder til indhold 3"/>
          <p:cNvGraphicFramePr>
            <a:graphicFrameLocks/>
          </p:cNvGraphicFramePr>
          <p:nvPr/>
        </p:nvGraphicFramePr>
        <p:xfrm>
          <a:off x="1806087" y="4537893"/>
          <a:ext cx="2812806" cy="19384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Ellipse 5"/>
          <p:cNvSpPr/>
          <p:nvPr/>
        </p:nvSpPr>
        <p:spPr bwMode="auto">
          <a:xfrm>
            <a:off x="3097823" y="6102470"/>
            <a:ext cx="1213339" cy="386862"/>
          </a:xfrm>
          <a:prstGeom prst="ellipse">
            <a:avLst/>
          </a:prstGeom>
          <a:noFill/>
          <a:ln w="19050" cap="flat" cmpd="sng" algn="ctr">
            <a:solidFill>
              <a:srgbClr val="FF0000"/>
            </a:solidFill>
            <a:prstDash val="solid"/>
            <a:round/>
            <a:headEnd type="none" w="med" len="med"/>
            <a:tailEnd type="none" w="med" len="med"/>
          </a:ln>
          <a:effectLst/>
        </p:spPr>
        <p:txBody>
          <a:bodyPr vert="horz" wrap="square" lIns="90000" tIns="54000" rIns="90000" bIns="54000" numCol="1" rtlCol="0" anchor="t" anchorCtr="0" compatLnSpc="1">
            <a:prstTxWarp prst="textNoShape">
              <a:avLst/>
            </a:prstTxWarp>
            <a:noAutofit/>
          </a:bodyPr>
          <a:lstStyle/>
          <a:p>
            <a:pPr defTabSz="914400" fontAlgn="base">
              <a:spcAft>
                <a:spcPct val="0"/>
              </a:spcAft>
            </a:pPr>
            <a:endParaRPr lang="da-DK" sz="1600">
              <a:solidFill>
                <a:schemeClr val="bg1"/>
              </a:solidFill>
              <a:latin typeface="Verdana" pitchFamily="34" charset="0"/>
            </a:endParaRPr>
          </a:p>
        </p:txBody>
      </p:sp>
    </p:spTree>
    <p:custDataLst>
      <p:tags r:id="rId1"/>
    </p:custDataLst>
    <p:extLst>
      <p:ext uri="{BB962C8B-B14F-4D97-AF65-F5344CB8AC3E}">
        <p14:creationId xmlns:p14="http://schemas.microsoft.com/office/powerpoint/2010/main" val="27615021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solidFill>
                  <a:schemeClr val="accent1"/>
                </a:solidFill>
              </a:rPr>
              <a:t>New Approach </a:t>
            </a:r>
            <a:br>
              <a:rPr lang="da-DK">
                <a:solidFill>
                  <a:schemeClr val="accent1"/>
                </a:solidFill>
              </a:rPr>
            </a:br>
            <a:r>
              <a:rPr lang="da-DK">
                <a:solidFill>
                  <a:schemeClr val="accent1"/>
                </a:solidFill>
              </a:rPr>
              <a:t>– from </a:t>
            </a:r>
            <a:r>
              <a:rPr lang="da-DK" err="1">
                <a:solidFill>
                  <a:schemeClr val="accent1"/>
                </a:solidFill>
              </a:rPr>
              <a:t>directive</a:t>
            </a:r>
            <a:r>
              <a:rPr lang="da-DK">
                <a:solidFill>
                  <a:schemeClr val="accent1"/>
                </a:solidFill>
              </a:rPr>
              <a:t> to product on the </a:t>
            </a:r>
            <a:r>
              <a:rPr lang="da-DK" err="1">
                <a:solidFill>
                  <a:schemeClr val="accent1"/>
                </a:solidFill>
              </a:rPr>
              <a:t>market</a:t>
            </a:r>
            <a:endParaRPr lang="da-DK">
              <a:solidFill>
                <a:schemeClr val="accent1"/>
              </a:solidFill>
            </a:endParaRPr>
          </a:p>
        </p:txBody>
      </p:sp>
      <p:graphicFrame>
        <p:nvGraphicFramePr>
          <p:cNvPr id="4" name="Pladsholder til indhold 3"/>
          <p:cNvGraphicFramePr>
            <a:graphicFrameLocks noGrp="1"/>
          </p:cNvGraphicFramePr>
          <p:nvPr>
            <p:ph idx="4294967295"/>
          </p:nvPr>
        </p:nvGraphicFramePr>
        <p:xfrm>
          <a:off x="2112476" y="1893161"/>
          <a:ext cx="7061703" cy="452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17515279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Presumption of conformity on the basis of </a:t>
            </a:r>
            <a:r>
              <a:rPr lang="en-US" err="1"/>
              <a:t>harmonised</a:t>
            </a:r>
            <a:r>
              <a:rPr lang="en-US"/>
              <a:t> standards</a:t>
            </a:r>
          </a:p>
        </p:txBody>
      </p:sp>
      <p:sp>
        <p:nvSpPr>
          <p:cNvPr id="3" name="Pladsholder til tekst 2"/>
          <p:cNvSpPr>
            <a:spLocks noGrp="1"/>
          </p:cNvSpPr>
          <p:nvPr>
            <p:ph type="body" sz="quarter" idx="10"/>
          </p:nvPr>
        </p:nvSpPr>
        <p:spPr/>
        <p:txBody>
          <a:bodyPr vert="horz" lIns="108000" tIns="108000" rIns="108000" bIns="108000" rtlCol="0" anchor="t">
            <a:normAutofit/>
          </a:bodyPr>
          <a:lstStyle/>
          <a:p>
            <a:pPr marL="182245" indent="-182245"/>
            <a:r>
              <a:rPr lang="da-DK">
                <a:ea typeface="Verdana"/>
              </a:rPr>
              <a:t>For products </a:t>
            </a:r>
            <a:r>
              <a:rPr lang="da-DK" err="1">
                <a:ea typeface="Verdana"/>
              </a:rPr>
              <a:t>covered</a:t>
            </a:r>
            <a:r>
              <a:rPr lang="da-DK">
                <a:ea typeface="Verdana"/>
              </a:rPr>
              <a:t> by more </a:t>
            </a:r>
            <a:r>
              <a:rPr lang="da-DK" err="1">
                <a:ea typeface="Verdana"/>
              </a:rPr>
              <a:t>than</a:t>
            </a:r>
            <a:r>
              <a:rPr lang="da-DK">
                <a:ea typeface="Verdana"/>
              </a:rPr>
              <a:t> </a:t>
            </a:r>
            <a:r>
              <a:rPr lang="da-DK" err="1">
                <a:ea typeface="Verdana"/>
              </a:rPr>
              <a:t>one</a:t>
            </a:r>
            <a:r>
              <a:rPr lang="da-DK">
                <a:ea typeface="Verdana"/>
              </a:rPr>
              <a:t> </a:t>
            </a:r>
            <a:r>
              <a:rPr lang="da-DK" err="1">
                <a:ea typeface="Verdana"/>
              </a:rPr>
              <a:t>directive</a:t>
            </a:r>
            <a:r>
              <a:rPr lang="da-DK">
                <a:ea typeface="Verdana"/>
              </a:rPr>
              <a:t> the CE-mark </a:t>
            </a:r>
            <a:r>
              <a:rPr lang="da-DK" err="1">
                <a:ea typeface="Verdana"/>
              </a:rPr>
              <a:t>indicates</a:t>
            </a:r>
            <a:r>
              <a:rPr lang="da-DK">
                <a:ea typeface="Verdana"/>
              </a:rPr>
              <a:t> </a:t>
            </a:r>
            <a:r>
              <a:rPr lang="da-DK" err="1">
                <a:ea typeface="Verdana"/>
              </a:rPr>
              <a:t>that</a:t>
            </a:r>
            <a:r>
              <a:rPr lang="da-DK">
                <a:ea typeface="Verdana"/>
              </a:rPr>
              <a:t> the product is </a:t>
            </a:r>
            <a:r>
              <a:rPr lang="da-DK" err="1">
                <a:ea typeface="Verdana"/>
              </a:rPr>
              <a:t>forfilling</a:t>
            </a:r>
            <a:r>
              <a:rPr lang="da-DK">
                <a:ea typeface="Verdana"/>
              </a:rPr>
              <a:t> the </a:t>
            </a:r>
            <a:r>
              <a:rPr lang="da-DK" err="1">
                <a:ea typeface="Verdana"/>
              </a:rPr>
              <a:t>essential</a:t>
            </a:r>
            <a:r>
              <a:rPr lang="da-DK">
                <a:ea typeface="Verdana"/>
              </a:rPr>
              <a:t> </a:t>
            </a:r>
            <a:r>
              <a:rPr lang="da-DK" err="1">
                <a:ea typeface="Verdana"/>
              </a:rPr>
              <a:t>requirements</a:t>
            </a:r>
            <a:r>
              <a:rPr lang="da-DK">
                <a:ea typeface="Verdana"/>
              </a:rPr>
              <a:t> for all </a:t>
            </a:r>
            <a:r>
              <a:rPr lang="da-DK" err="1">
                <a:ea typeface="Verdana"/>
              </a:rPr>
              <a:t>directives</a:t>
            </a:r>
            <a:endParaRPr lang="en-US" err="1">
              <a:ea typeface="Verdana"/>
            </a:endParaRPr>
          </a:p>
          <a:p>
            <a:pPr marL="0" indent="0">
              <a:buNone/>
            </a:pPr>
            <a:endParaRPr lang="en-US"/>
          </a:p>
          <a:p>
            <a:pPr marL="0" indent="0">
              <a:buNone/>
            </a:pPr>
            <a:endParaRPr lang="da-DK"/>
          </a:p>
        </p:txBody>
      </p:sp>
      <p:pic>
        <p:nvPicPr>
          <p:cNvPr id="4" name="Billed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5305" y="3154595"/>
            <a:ext cx="4547937" cy="3406562"/>
          </a:xfrm>
          <a:prstGeom prst="rect">
            <a:avLst/>
          </a:prstGeom>
        </p:spPr>
      </p:pic>
    </p:spTree>
    <p:custDataLst>
      <p:tags r:id="rId1"/>
    </p:custDataLst>
    <p:extLst>
      <p:ext uri="{BB962C8B-B14F-4D97-AF65-F5344CB8AC3E}">
        <p14:creationId xmlns:p14="http://schemas.microsoft.com/office/powerpoint/2010/main" val="9194643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52"/>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tema">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ontortema">
  <a:themeElements>
    <a:clrScheme name="Brugerdefineret 3">
      <a:dk1>
        <a:srgbClr val="00203D"/>
      </a:dk1>
      <a:lt1>
        <a:srgbClr val="FFFFFF"/>
      </a:lt1>
      <a:dk2>
        <a:srgbClr val="88BFE8"/>
      </a:dk2>
      <a:lt2>
        <a:srgbClr val="AEB2B2"/>
      </a:lt2>
      <a:accent1>
        <a:srgbClr val="00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ansk Standard Blå.potx" id="{87729A43-635B-408C-A4C6-FF48F03B3606}" vid="{14898370-7EF2-4C99-B96D-6D90AF88EB98}"/>
    </a:ext>
  </a:extLst>
</a:theme>
</file>

<file path=ppt/theme/theme3.xml><?xml version="1.0" encoding="utf-8"?>
<a:theme xmlns:a="http://schemas.openxmlformats.org/drawingml/2006/main" name="Kontortema">
  <a:themeElements>
    <a:clrScheme name="Brugerdefineret 3">
      <a:dk1>
        <a:srgbClr val="00203D"/>
      </a:dk1>
      <a:lt1>
        <a:srgbClr val="FFFFFF"/>
      </a:lt1>
      <a:dk2>
        <a:srgbClr val="88BFE8"/>
      </a:dk2>
      <a:lt2>
        <a:srgbClr val="AEB2B2"/>
      </a:lt2>
      <a:accent1>
        <a:srgbClr val="00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ansk Standard Blå.pptx" id="{B9473076-D55A-418E-8A04-53E6A45ACF80}" vid="{771B3C9A-57F2-4F20-9011-88D4AE8DA31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DS-template_Engelsk-logo</Template>
  <TotalTime>2</TotalTime>
  <Words>4556</Words>
  <Application>Microsoft Office PowerPoint</Application>
  <PresentationFormat>Widescreen</PresentationFormat>
  <Paragraphs>457</Paragraphs>
  <Slides>52</Slides>
  <Notes>51</Notes>
  <HiddenSlides>1</HiddenSlides>
  <MMClips>0</MMClips>
  <ScaleCrop>false</ScaleCrop>
  <HeadingPairs>
    <vt:vector size="6" baseType="variant">
      <vt:variant>
        <vt:lpstr>Benyttede skrifttyper</vt:lpstr>
      </vt:variant>
      <vt:variant>
        <vt:i4>10</vt:i4>
      </vt:variant>
      <vt:variant>
        <vt:lpstr>Tema</vt:lpstr>
      </vt:variant>
      <vt:variant>
        <vt:i4>3</vt:i4>
      </vt:variant>
      <vt:variant>
        <vt:lpstr>Slidetitler</vt:lpstr>
      </vt:variant>
      <vt:variant>
        <vt:i4>52</vt:i4>
      </vt:variant>
    </vt:vector>
  </HeadingPairs>
  <TitlesOfParts>
    <vt:vector size="65" baseType="lpstr">
      <vt:lpstr>Arial</vt:lpstr>
      <vt:lpstr>Calibri</vt:lpstr>
      <vt:lpstr>Calibri Light</vt:lpstr>
      <vt:lpstr>Century Gothic</vt:lpstr>
      <vt:lpstr>Codec Cold News</vt:lpstr>
      <vt:lpstr>Courier</vt:lpstr>
      <vt:lpstr>Nunito Sans</vt:lpstr>
      <vt:lpstr>Open Sans</vt:lpstr>
      <vt:lpstr>Verdana</vt:lpstr>
      <vt:lpstr>Wingdings 3</vt:lpstr>
      <vt:lpstr>1_Office-tema</vt:lpstr>
      <vt:lpstr>Kontortema</vt:lpstr>
      <vt:lpstr>Kontortema</vt:lpstr>
      <vt:lpstr>Medical equipment including electronics, CE marking and standards</vt:lpstr>
      <vt:lpstr>Lorem ipsum</vt:lpstr>
      <vt:lpstr>Danish Standards – playing an important role in the Danish business sector</vt:lpstr>
      <vt:lpstr>PowerPoint-præsentation</vt:lpstr>
      <vt:lpstr>CE marking</vt:lpstr>
      <vt:lpstr>The benefits of the Single Market for Goods</vt:lpstr>
      <vt:lpstr>– Access to the internal market</vt:lpstr>
      <vt:lpstr>New Approach  – from directive to product on the market</vt:lpstr>
      <vt:lpstr>Presumption of conformity on the basis of harmonised standards</vt:lpstr>
      <vt:lpstr>The 4 cornerstones of the internal market</vt:lpstr>
      <vt:lpstr>Essentiel requirements </vt:lpstr>
      <vt:lpstr>Conformity assessment- The modular metod </vt:lpstr>
      <vt:lpstr>The 8 different modules</vt:lpstr>
      <vt:lpstr>Declaration of conformity  </vt:lpstr>
      <vt:lpstr>Important</vt:lpstr>
      <vt:lpstr>Marking</vt:lpstr>
      <vt:lpstr>Product group’s that need CE marking </vt:lpstr>
      <vt:lpstr>Typical faults</vt:lpstr>
      <vt:lpstr>Checklist CE-marking</vt:lpstr>
      <vt:lpstr>Find information here: https://www.ds.dk/en/about-standardsce-marking/ </vt:lpstr>
      <vt:lpstr>Find information here: CE marking | Internal Market, Industry, Entrepreneurship and SMEs (europa.eu) </vt:lpstr>
      <vt:lpstr>Questions</vt:lpstr>
      <vt:lpstr>Medical devices and EU regulation</vt:lpstr>
      <vt:lpstr>Medical Device definition (MDR 2017/745)</vt:lpstr>
      <vt:lpstr>In vitro diagnostic medical device (IVDR)</vt:lpstr>
      <vt:lpstr>Which of these is not a medical device? </vt:lpstr>
      <vt:lpstr>EU Regulation of MDR and IVDR</vt:lpstr>
      <vt:lpstr>PowerPoint-præsentation</vt:lpstr>
      <vt:lpstr>Conformity assessment</vt:lpstr>
      <vt:lpstr>Notified bodies</vt:lpstr>
      <vt:lpstr>Questions</vt:lpstr>
      <vt:lpstr>What is a standard – and why are they important?</vt:lpstr>
      <vt:lpstr>Standards make the world operate more smoothly</vt:lpstr>
      <vt:lpstr>Are you obligated to use the standards?</vt:lpstr>
      <vt:lpstr>Different types of standards </vt:lpstr>
      <vt:lpstr>The annex ZA of a harmonised standard </vt:lpstr>
      <vt:lpstr>Citation of Harmonised standards</vt:lpstr>
      <vt:lpstr>PowerPoint-præsentation</vt:lpstr>
      <vt:lpstr>Relevant standards - medtech</vt:lpstr>
      <vt:lpstr>Questions</vt:lpstr>
      <vt:lpstr>Safety requirements</vt:lpstr>
      <vt:lpstr>Example – face mask </vt:lpstr>
      <vt:lpstr>A brief overview is given in the table below,  </vt:lpstr>
      <vt:lpstr>Steal and lend as much as possible (Invent as little as possible)</vt:lpstr>
      <vt:lpstr>Hints and remarks</vt:lpstr>
      <vt:lpstr>You need to carefully make a risk assesment (And CE mark your own product)</vt:lpstr>
      <vt:lpstr>Protection against electrick shock</vt:lpstr>
      <vt:lpstr>For medical devices things are sometimes different </vt:lpstr>
      <vt:lpstr>PowerPoint-præsentation</vt:lpstr>
      <vt:lpstr>Questions</vt:lpstr>
      <vt:lpstr>Summary and recap</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Medical equipment including electronics, CE marking and standards</dc:title>
  <dc:creator>Pernille Arendsdorf Bengtsen</dc:creator>
  <cp:lastModifiedBy>Pernille Arendsdorf Bengtsen</cp:lastModifiedBy>
  <cp:revision>3</cp:revision>
  <cp:lastPrinted>2021-08-13T06:27:58Z</cp:lastPrinted>
  <dcterms:created xsi:type="dcterms:W3CDTF">2021-08-09T10:57:35Z</dcterms:created>
  <dcterms:modified xsi:type="dcterms:W3CDTF">2023-09-26T11:41:38Z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B0D4BB2E-7CEB-4F2A-8CBA-4E801E2C99DF</vt:lpwstr>
  </property>
  <property fmtid="{D5CDD505-2E9C-101B-9397-08002B2CF9AE}" pid="3" name="ArticulatePath">
    <vt:lpwstr>https://danskstandard-my.sharepoint.com/personal/pab_ds_dk/Documents/Medical equipment including electronics, CE marking and</vt:lpwstr>
  </property>
</Properties>
</file>