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2" r:id="rId5"/>
    <p:sldId id="258" r:id="rId6"/>
    <p:sldId id="259" r:id="rId7"/>
    <p:sldId id="264" r:id="rId8"/>
    <p:sldId id="265" r:id="rId9"/>
    <p:sldId id="266" r:id="rId10"/>
    <p:sldId id="269" r:id="rId11"/>
    <p:sldId id="263" r:id="rId12"/>
    <p:sldId id="270" r:id="rId13"/>
    <p:sldId id="271" r:id="rId14"/>
    <p:sldId id="272" r:id="rId15"/>
    <p:sldId id="273" r:id="rId16"/>
    <p:sldId id="274" r:id="rId17"/>
    <p:sldId id="267" r:id="rId18"/>
    <p:sldId id="268" r:id="rId19"/>
    <p:sldId id="256" r:id="rId20"/>
    <p:sldId id="257" r:id="rId21"/>
  </p:sldIdLst>
  <p:sldSz cx="12192000" cy="6858000"/>
  <p:notesSz cx="6858000" cy="9144000"/>
  <p:custDataLst>
    <p:tags r:id="rId23"/>
  </p:custData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121" userDrawn="1">
          <p15:clr>
            <a:srgbClr val="A4A3A4"/>
          </p15:clr>
        </p15:guide>
        <p15:guide id="3" pos="7584" userDrawn="1">
          <p15:clr>
            <a:srgbClr val="A4A3A4"/>
          </p15:clr>
        </p15:guide>
        <p15:guide id="4" orient="horz" pos="4200" userDrawn="1">
          <p15:clr>
            <a:srgbClr val="A4A3A4"/>
          </p15:clr>
        </p15:guide>
        <p15:guide id="5" pos="279" userDrawn="1">
          <p15:clr>
            <a:srgbClr val="A4A3A4"/>
          </p15:clr>
        </p15:guide>
        <p15:guide id="6" pos="74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 G. Serup" initials="HGS" lastIdx="1" clrIdx="0">
    <p:extLst>
      <p:ext uri="{19B8F6BF-5375-455C-9EA6-DF929625EA0E}">
        <p15:presenceInfo xmlns:p15="http://schemas.microsoft.com/office/powerpoint/2012/main" userId="S::hgs@ds.dk::24095444-d11b-4fe6-af88-4927c014c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637D0-53E1-9BBF-F4F8-74020BE3EC0C}" v="75" dt="2021-05-25T13:39:03.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380" autoAdjust="0"/>
  </p:normalViewPr>
  <p:slideViewPr>
    <p:cSldViewPr snapToGrid="0" snapToObjects="1">
      <p:cViewPr varScale="1">
        <p:scale>
          <a:sx n="86" d="100"/>
          <a:sy n="86" d="100"/>
        </p:scale>
        <p:origin x="562" y="58"/>
      </p:cViewPr>
      <p:guideLst>
        <p:guide orient="horz" pos="119"/>
        <p:guide pos="121"/>
        <p:guide pos="7584"/>
        <p:guide orient="horz" pos="4200"/>
        <p:guide pos="279"/>
        <p:guide pos="741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6:23.558"/>
    </inkml:context>
    <inkml:brush xml:id="br0">
      <inkml:brushProperty name="width" value="0.05" units="cm"/>
      <inkml:brushProperty name="height" value="0.05" units="cm"/>
    </inkml:brush>
  </inkml:definitions>
  <inkml:trace contextRef="#ctx0" brushRef="#br0">0 2 10762,'0'0'9714,"9"-2"-9714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Century Gothic" panose="020B0502020202020204" pitchFamily="34" charset="0"/>
              </a:defRPr>
            </a:lvl1pPr>
          </a:lstStyle>
          <a:p>
            <a:fld id="{3E684D8E-4E4F-3544-9610-5967E16BBE5F}"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Century Gothic" panose="020B0502020202020204" pitchFamily="34" charset="0"/>
              </a:defRPr>
            </a:lvl1pPr>
          </a:lstStyle>
          <a:p>
            <a:fld id="{CE20E2D0-F58C-3D41-A4FC-AD7239AA36B4}" type="slidenum">
              <a:rPr lang="en-US" smtClean="0"/>
              <a:pPr/>
              <a:t>‹nr.›</a:t>
            </a:fld>
            <a:endParaRPr lang="en-US" dirty="0"/>
          </a:p>
        </p:txBody>
      </p:sp>
    </p:spTree>
    <p:extLst>
      <p:ext uri="{BB962C8B-B14F-4D97-AF65-F5344CB8AC3E}">
        <p14:creationId xmlns:p14="http://schemas.microsoft.com/office/powerpoint/2010/main" val="24495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1"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1"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1"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1"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2_Hvidt-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8F265639-4673-BE48-B158-06DCDFADEE6A}"/>
              </a:ext>
            </a:extLst>
          </p:cNvPr>
          <p:cNvSpPr>
            <a:spLocks noGrp="1"/>
          </p:cNvSpPr>
          <p:nvPr>
            <p:ph type="pic" sz="quarter" idx="16" hasCustomPrompt="1"/>
          </p:nvPr>
        </p:nvSpPr>
        <p:spPr>
          <a:xfrm>
            <a:off x="0" y="0"/>
            <a:ext cx="12192000"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8" name="Picture 7" descr="A picture containing drawing&#10;&#10;Description automatically generated">
            <a:extLst>
              <a:ext uri="{FF2B5EF4-FFF2-40B4-BE49-F238E27FC236}">
                <a16:creationId xmlns:a16="http://schemas.microsoft.com/office/drawing/2014/main" id="{893CF8CF-3E7D-344F-8C73-89AE8696FC32}"/>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2270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llem-slide-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93D2E-97FB-4742-B61C-5B0CFC5264CF}"/>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7" name="Picture Placeholder 38">
            <a:extLst>
              <a:ext uri="{FF2B5EF4-FFF2-40B4-BE49-F238E27FC236}">
                <a16:creationId xmlns:a16="http://schemas.microsoft.com/office/drawing/2014/main" id="{515AE6B6-103E-574B-84A7-AC3D85A9D6A2}"/>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8" name="Text Placeholder 40">
            <a:extLst>
              <a:ext uri="{FF2B5EF4-FFF2-40B4-BE49-F238E27FC236}">
                <a16:creationId xmlns:a16="http://schemas.microsoft.com/office/drawing/2014/main" id="{3FEFCBA2-ECEC-914C-8EA1-482ED628660F}"/>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9" name="Title 14">
            <a:extLst>
              <a:ext uri="{FF2B5EF4-FFF2-40B4-BE49-F238E27FC236}">
                <a16:creationId xmlns:a16="http://schemas.microsoft.com/office/drawing/2014/main" id="{880DECCD-BD21-F544-B728-CAC650357B9B}"/>
              </a:ext>
            </a:extLst>
          </p:cNvPr>
          <p:cNvSpPr>
            <a:spLocks noGrp="1"/>
          </p:cNvSpPr>
          <p:nvPr>
            <p:ph type="title"/>
          </p:nvPr>
        </p:nvSpPr>
        <p:spPr>
          <a:xfrm>
            <a:off x="5956963" y="2357258"/>
            <a:ext cx="5657042" cy="2143483"/>
          </a:xfrm>
        </p:spPr>
        <p:txBody>
          <a:bodyPr anchor="b">
            <a:noAutofit/>
          </a:bodyPr>
          <a:lstStyle>
            <a:lvl1pPr marL="0" algn="l" defTabSz="914400" rtl="0" eaLnBrk="1" latinLnBrk="0" hangingPunct="1">
              <a:lnSpc>
                <a:spcPct val="100000"/>
              </a:lnSpc>
              <a:defRPr lang="en-US" sz="44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0" name="Text Placeholder 33">
            <a:extLst>
              <a:ext uri="{FF2B5EF4-FFF2-40B4-BE49-F238E27FC236}">
                <a16:creationId xmlns:a16="http://schemas.microsoft.com/office/drawing/2014/main" id="{FDB835AD-6408-DB4B-9DDC-872F2FABB297}"/>
              </a:ext>
            </a:extLst>
          </p:cNvPr>
          <p:cNvSpPr>
            <a:spLocks noGrp="1"/>
          </p:cNvSpPr>
          <p:nvPr>
            <p:ph type="body" sz="quarter" idx="14"/>
          </p:nvPr>
        </p:nvSpPr>
        <p:spPr>
          <a:xfrm>
            <a:off x="5956963" y="4525419"/>
            <a:ext cx="5657042" cy="400399"/>
          </a:xfrm>
        </p:spPr>
        <p:txBody>
          <a:bodyPr anchor="b">
            <a:noAutofit/>
          </a:bodyPr>
          <a:lstStyle>
            <a:lvl1pPr marL="0" indent="0" algn="l" defTabSz="914400" rtl="0" eaLnBrk="1" latinLnBrk="0" hangingPunct="1">
              <a:lnSpc>
                <a:spcPts val="1000"/>
              </a:lnSpc>
              <a:buNone/>
              <a:defRPr lang="en-US" sz="18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1" name="Text Placeholder 35">
            <a:extLst>
              <a:ext uri="{FF2B5EF4-FFF2-40B4-BE49-F238E27FC236}">
                <a16:creationId xmlns:a16="http://schemas.microsoft.com/office/drawing/2014/main" id="{307BD75F-4E9B-F14E-A2AC-6021A3B9DC98}"/>
              </a:ext>
            </a:extLst>
          </p:cNvPr>
          <p:cNvSpPr>
            <a:spLocks noGrp="1"/>
          </p:cNvSpPr>
          <p:nvPr>
            <p:ph type="body" sz="quarter" idx="15"/>
          </p:nvPr>
        </p:nvSpPr>
        <p:spPr>
          <a:xfrm>
            <a:off x="5956963" y="4925818"/>
            <a:ext cx="5657042"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12">
            <a:extLst>
              <a:ext uri="{FF2B5EF4-FFF2-40B4-BE49-F238E27FC236}">
                <a16:creationId xmlns:a16="http://schemas.microsoft.com/office/drawing/2014/main" id="{6A8EA6F8-0024-514E-A9D2-59E1D9C9CB6F}"/>
              </a:ext>
            </a:extLst>
          </p:cNvPr>
          <p:cNvSpPr>
            <a:spLocks noGrp="1"/>
          </p:cNvSpPr>
          <p:nvPr>
            <p:ph type="body" sz="quarter" idx="11" hasCustomPrompt="1"/>
          </p:nvPr>
        </p:nvSpPr>
        <p:spPr>
          <a:xfrm>
            <a:off x="381000" y="2996912"/>
            <a:ext cx="5167393" cy="1069477"/>
          </a:xfrm>
        </p:spPr>
        <p:txBody>
          <a:bodyPr>
            <a:noAutofit/>
          </a:bodyPr>
          <a:lstStyle>
            <a:lvl1pPr marL="0" indent="0" algn="l" defTabSz="914400" rtl="0" eaLnBrk="1" latinLnBrk="0" hangingPunct="1">
              <a:lnSpc>
                <a:spcPct val="90000"/>
              </a:lnSpc>
              <a:spcBef>
                <a:spcPct val="0"/>
              </a:spcBef>
              <a:buNone/>
              <a:defRPr lang="en-US" sz="6600" b="1" i="0" kern="1200" dirty="0">
                <a:solidFill>
                  <a:schemeClr val="bg1"/>
                </a:solidFill>
                <a:latin typeface="Century Gothic" panose="020B0502020202020204" pitchFamily="34" charset="0"/>
                <a:ea typeface="+mn-ea"/>
                <a:cs typeface="Arial Black" panose="020B0604020202020204" pitchFamily="34" charset="0"/>
              </a:defRPr>
            </a:lvl1pPr>
          </a:lstStyle>
          <a:p>
            <a:pPr lvl="0"/>
            <a:r>
              <a:rPr lang="en-GB" dirty="0"/>
              <a:t>Write</a:t>
            </a:r>
          </a:p>
        </p:txBody>
      </p:sp>
      <p:pic>
        <p:nvPicPr>
          <p:cNvPr id="18" name="Picture 17" descr="A picture containing drawing&#10;&#10;Description automatically generated">
            <a:extLst>
              <a:ext uri="{FF2B5EF4-FFF2-40B4-BE49-F238E27FC236}">
                <a16:creationId xmlns:a16="http://schemas.microsoft.com/office/drawing/2014/main" id="{AE4EEF99-1064-F847-B948-9246773C3B5B}"/>
              </a:ext>
            </a:extLst>
          </p:cNvPr>
          <p:cNvPicPr>
            <a:picLocks noChangeAspect="1"/>
          </p:cNvPicPr>
          <p:nvPr userDrawn="1"/>
        </p:nvPicPr>
        <p:blipFill>
          <a:blip r:embed="rId2"/>
          <a:stretch>
            <a:fillRect/>
          </a:stretch>
        </p:blipFill>
        <p:spPr>
          <a:xfrm>
            <a:off x="10883139" y="394441"/>
            <a:ext cx="898369" cy="457206"/>
          </a:xfrm>
          <a:prstGeom prst="rect">
            <a:avLst/>
          </a:prstGeom>
        </p:spPr>
      </p:pic>
    </p:spTree>
    <p:extLst>
      <p:ext uri="{BB962C8B-B14F-4D97-AF65-F5344CB8AC3E}">
        <p14:creationId xmlns:p14="http://schemas.microsoft.com/office/powerpoint/2010/main" val="1341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6"/>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em-slide-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a:solidFill>
            <a:srgbClr val="FFFFFF"/>
          </a:solidFill>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9" name="Text Placeholder 40">
            <a:extLst>
              <a:ext uri="{FF2B5EF4-FFF2-40B4-BE49-F238E27FC236}">
                <a16:creationId xmlns:a16="http://schemas.microsoft.com/office/drawing/2014/main" id="{0DBAB34D-4652-344F-87F1-5413E1C297C5}"/>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2119" y="2144808"/>
            <a:ext cx="11594539" cy="2143483"/>
          </a:xfrm>
        </p:spPr>
        <p:txBody>
          <a:bodyPr anchor="b">
            <a:noAutofit/>
          </a:bodyPr>
          <a:lstStyle>
            <a:lvl1pPr marL="0" algn="ctr"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338512" y="4869355"/>
            <a:ext cx="3686175" cy="777755"/>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2" y="5647110"/>
            <a:ext cx="3686175" cy="390008"/>
          </a:xfrm>
        </p:spPr>
        <p:txBody>
          <a:bodyPr anchor="t">
            <a:noAutofit/>
          </a:bodyPr>
          <a:lstStyle>
            <a:lvl1pPr marL="0" indent="0" algn="l" defTabSz="914400" rtl="0" eaLnBrk="1" latinLnBrk="0" hangingPunct="1">
              <a:lnSpc>
                <a:spcPct val="100000"/>
              </a:lnSpc>
              <a:buNone/>
              <a:defRPr lang="en-US" sz="9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4" name="Text Placeholder 40">
            <a:extLst>
              <a:ext uri="{FF2B5EF4-FFF2-40B4-BE49-F238E27FC236}">
                <a16:creationId xmlns:a16="http://schemas.microsoft.com/office/drawing/2014/main" id="{4B0D7CBD-FA6F-E84E-8334-4400420037F7}"/>
              </a:ext>
            </a:extLst>
          </p:cNvPr>
          <p:cNvSpPr>
            <a:spLocks noGrp="1"/>
          </p:cNvSpPr>
          <p:nvPr>
            <p:ph type="body" sz="quarter" idx="18"/>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3599846C-AFD0-9842-B117-08577635C0F8}"/>
              </a:ext>
            </a:extLst>
          </p:cNvPr>
          <p:cNvSpPr>
            <a:spLocks noGrp="1"/>
          </p:cNvSpPr>
          <p:nvPr>
            <p:ph type="body" sz="quarter" idx="19"/>
          </p:nvPr>
        </p:nvSpPr>
        <p:spPr>
          <a:xfrm>
            <a:off x="3340945" y="4299305"/>
            <a:ext cx="5576887" cy="570050"/>
          </a:xfrm>
        </p:spPr>
        <p:txBody>
          <a:bodyPr anchor="t">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6A9A2FF-6254-134E-95E6-70FDB0F193B6}"/>
              </a:ext>
            </a:extLst>
          </p:cNvPr>
          <p:cNvSpPr>
            <a:spLocks noGrp="1"/>
          </p:cNvSpPr>
          <p:nvPr>
            <p:ph type="body" sz="quarter" idx="20"/>
          </p:nvPr>
        </p:nvSpPr>
        <p:spPr>
          <a:xfrm>
            <a:off x="3340945" y="1568024"/>
            <a:ext cx="5576887" cy="570050"/>
          </a:xfrm>
        </p:spPr>
        <p:txBody>
          <a:bodyPr anchor="b">
            <a:normAutofit/>
          </a:bodyPr>
          <a:lstStyle>
            <a:lvl1pPr marL="0" indent="0" algn="ctr"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26622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_Dia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95FF3-ECDA-EA4F-8498-FC180D99B81B}"/>
              </a:ext>
            </a:extLst>
          </p:cNvPr>
          <p:cNvSpPr/>
          <p:nvPr userDrawn="1"/>
        </p:nvSpPr>
        <p:spPr>
          <a:xfrm>
            <a:off x="420807" y="1808628"/>
            <a:ext cx="11332188" cy="46320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i="0" dirty="0">
              <a:latin typeface="Century Gothic" panose="020B0502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98ADE34-EC27-2D40-A53C-230B531322E0}"/>
              </a:ext>
            </a:extLst>
          </p:cNvPr>
          <p:cNvSpPr>
            <a:spLocks noGrp="1"/>
          </p:cNvSpPr>
          <p:nvPr>
            <p:ph type="title"/>
          </p:nvPr>
        </p:nvSpPr>
        <p:spPr>
          <a:xfrm>
            <a:off x="439004" y="365125"/>
            <a:ext cx="6481342" cy="1325563"/>
          </a:xfrm>
        </p:spPr>
        <p:txBody>
          <a:bodyPr anchor="t">
            <a:normAutofit/>
          </a:bodyPr>
          <a:lstStyle>
            <a:lvl1pPr>
              <a:defRPr sz="3200"/>
            </a:lvl1pPr>
          </a:lstStyle>
          <a:p>
            <a:r>
              <a:rPr lang="da-DK"/>
              <a:t>Klik for at redigere titeltypografien i masteren</a:t>
            </a:r>
            <a:endParaRPr lang="en-US" dirty="0"/>
          </a:p>
        </p:txBody>
      </p:sp>
      <p:sp>
        <p:nvSpPr>
          <p:cNvPr id="6" name="Chart Placeholder 2">
            <a:extLst>
              <a:ext uri="{FF2B5EF4-FFF2-40B4-BE49-F238E27FC236}">
                <a16:creationId xmlns:a16="http://schemas.microsoft.com/office/drawing/2014/main" id="{F8E18171-B508-F642-93CD-7FC6B8CD431F}"/>
              </a:ext>
            </a:extLst>
          </p:cNvPr>
          <p:cNvSpPr>
            <a:spLocks noGrp="1"/>
          </p:cNvSpPr>
          <p:nvPr>
            <p:ph type="chart" sz="quarter" idx="10" hasCustomPrompt="1"/>
          </p:nvPr>
        </p:nvSpPr>
        <p:spPr>
          <a:xfrm>
            <a:off x="439003" y="1810693"/>
            <a:ext cx="11313993" cy="4629966"/>
          </a:xfrm>
          <a:prstGeom prst="rect">
            <a:avLst/>
          </a:prstGeom>
        </p:spPr>
        <p:txBody>
          <a:bodyPr anchor="ctr"/>
          <a:lstStyle>
            <a:lvl1pPr marL="0" indent="0" algn="ctr">
              <a:buFontTx/>
              <a:buNone/>
              <a:defRPr b="1" i="0">
                <a:latin typeface="Century Gothic" panose="020B0502020202020204" pitchFamily="34" charset="0"/>
              </a:defRPr>
            </a:lvl1pPr>
          </a:lstStyle>
          <a:p>
            <a:r>
              <a:rPr lang="en-US" dirty="0"/>
              <a:t>Insert chart</a:t>
            </a:r>
          </a:p>
        </p:txBody>
      </p:sp>
      <p:sp>
        <p:nvSpPr>
          <p:cNvPr id="8" name="Text Placeholder 24">
            <a:extLst>
              <a:ext uri="{FF2B5EF4-FFF2-40B4-BE49-F238E27FC236}">
                <a16:creationId xmlns:a16="http://schemas.microsoft.com/office/drawing/2014/main" id="{89F0F951-BF76-174E-ACF6-5327122DB9A4}"/>
              </a:ext>
            </a:extLst>
          </p:cNvPr>
          <p:cNvSpPr>
            <a:spLocks noGrp="1"/>
          </p:cNvSpPr>
          <p:nvPr>
            <p:ph type="body" sz="quarter" idx="15" hasCustomPrompt="1"/>
          </p:nvPr>
        </p:nvSpPr>
        <p:spPr>
          <a:xfrm>
            <a:off x="7042806" y="365124"/>
            <a:ext cx="3379276" cy="1325563"/>
          </a:xfrm>
          <a:prstGeom prst="rect">
            <a:avLst/>
          </a:prstGeom>
        </p:spPr>
        <p:txBody>
          <a:bodyPr anchor="t">
            <a:normAutofit/>
          </a:bodyPr>
          <a:lstStyle>
            <a:lvl1pPr marL="0" indent="0" algn="l" defTabSz="914400" rtl="0" eaLnBrk="1" latinLnBrk="0" hangingPunct="1">
              <a:lnSpc>
                <a:spcPct val="90000"/>
              </a:lnSpc>
              <a:spcBef>
                <a:spcPts val="1000"/>
              </a:spcBef>
              <a:buFont typeface="Arial"/>
              <a:buNone/>
              <a:defRPr lang="en-US" sz="1100" b="0" i="0" kern="1200" dirty="0">
                <a:solidFill>
                  <a:schemeClr val="tx1"/>
                </a:solidFill>
                <a:latin typeface="Century Gothic" panose="020B0502020202020204" pitchFamily="34" charset="0"/>
                <a:ea typeface="Helvetica Neue Medium"/>
                <a:cs typeface="Arial" panose="020B0604020202020204" pitchFamily="34" charset="0"/>
              </a:defRPr>
            </a:lvl1pPr>
            <a:lvl2pPr marL="457200" indent="0">
              <a:buFontTx/>
              <a:buNone/>
              <a:defRPr sz="900">
                <a:latin typeface="Courier" charset="0"/>
                <a:ea typeface="Courier" charset="0"/>
                <a:cs typeface="Courier" charset="0"/>
              </a:defRPr>
            </a:lvl2pPr>
            <a:lvl3pPr marL="914400" indent="0">
              <a:buFontTx/>
              <a:buNone/>
              <a:defRPr sz="900">
                <a:latin typeface="Courier" charset="0"/>
                <a:ea typeface="Courier" charset="0"/>
                <a:cs typeface="Courier" charset="0"/>
              </a:defRPr>
            </a:lvl3pPr>
            <a:lvl4pPr marL="1371600" indent="0">
              <a:buFontTx/>
              <a:buNone/>
              <a:defRPr sz="900">
                <a:latin typeface="Courier" charset="0"/>
                <a:ea typeface="Courier" charset="0"/>
                <a:cs typeface="Courier" charset="0"/>
              </a:defRPr>
            </a:lvl4pPr>
            <a:lvl5pPr marL="1828800" indent="0">
              <a:buFontTx/>
              <a:buNone/>
              <a:defRPr sz="900">
                <a:latin typeface="Courier" charset="0"/>
                <a:ea typeface="Courier" charset="0"/>
                <a:cs typeface="Courier" charset="0"/>
              </a:defRPr>
            </a:lvl5pPr>
          </a:lstStyle>
          <a:p>
            <a:pPr lvl="0"/>
            <a:r>
              <a:rPr lang="en-US" dirty="0"/>
              <a:t>Write your body copy here</a:t>
            </a:r>
            <a:r>
              <a:rPr lang="is-IS" dirty="0"/>
              <a:t>…</a:t>
            </a:r>
            <a:endParaRPr lang="en-US" dirty="0"/>
          </a:p>
        </p:txBody>
      </p:sp>
    </p:spTree>
    <p:extLst>
      <p:ext uri="{BB962C8B-B14F-4D97-AF65-F5344CB8AC3E}">
        <p14:creationId xmlns:p14="http://schemas.microsoft.com/office/powerpoint/2010/main" val="102986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 y="-1"/>
            <a:ext cx="4950506" cy="6858001"/>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5648268" y="1580222"/>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2" name="Text Placeholder 33">
            <a:extLst>
              <a:ext uri="{FF2B5EF4-FFF2-40B4-BE49-F238E27FC236}">
                <a16:creationId xmlns:a16="http://schemas.microsoft.com/office/drawing/2014/main" id="{8B25067F-FA79-A444-A1C1-C987BDB2B51C}"/>
              </a:ext>
            </a:extLst>
          </p:cNvPr>
          <p:cNvSpPr>
            <a:spLocks noGrp="1"/>
          </p:cNvSpPr>
          <p:nvPr>
            <p:ph type="body" sz="quarter" idx="14"/>
          </p:nvPr>
        </p:nvSpPr>
        <p:spPr>
          <a:xfrm>
            <a:off x="5648267" y="4147079"/>
            <a:ext cx="3686175" cy="343183"/>
          </a:xfrm>
        </p:spPr>
        <p:txBody>
          <a:bodyPr anchor="b">
            <a:noAutofit/>
          </a:bodyPr>
          <a:lstStyle>
            <a:lvl1pPr marL="0" indent="0" algn="l" defTabSz="914400" rtl="0" eaLnBrk="1" latinLnBrk="0" hangingPunct="1">
              <a:lnSpc>
                <a:spcPts val="1000"/>
              </a:lnSpc>
              <a:buNone/>
              <a:defRPr lang="en-US" sz="14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5648267" y="4633526"/>
            <a:ext cx="4950505" cy="1482115"/>
          </a:xfrm>
        </p:spPr>
        <p:txBody>
          <a:bodyPr anchor="t">
            <a:noAutofit/>
          </a:bodyPr>
          <a:lstStyle>
            <a:lvl1pPr marL="0" indent="0" algn="l" defTabSz="914400" rtl="0" eaLnBrk="1" latinLnBrk="0" hangingPunct="1">
              <a:lnSpc>
                <a:spcPct val="100000"/>
              </a:lnSpc>
              <a:buNone/>
              <a:defRPr lang="en-GB" sz="105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Tree>
    <p:extLst>
      <p:ext uri="{BB962C8B-B14F-4D97-AF65-F5344CB8AC3E}">
        <p14:creationId xmlns:p14="http://schemas.microsoft.com/office/powerpoint/2010/main" val="23105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2806076" y="-93518"/>
            <a:ext cx="9506857" cy="7045036"/>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0" name="Title 14">
            <a:extLst>
              <a:ext uri="{FF2B5EF4-FFF2-40B4-BE49-F238E27FC236}">
                <a16:creationId xmlns:a16="http://schemas.microsoft.com/office/drawing/2014/main" id="{7B0507CE-E3FC-FE41-B976-D372D1C63894}"/>
              </a:ext>
            </a:extLst>
          </p:cNvPr>
          <p:cNvSpPr>
            <a:spLocks noGrp="1"/>
          </p:cNvSpPr>
          <p:nvPr>
            <p:ph type="title"/>
          </p:nvPr>
        </p:nvSpPr>
        <p:spPr>
          <a:xfrm>
            <a:off x="338512" y="527936"/>
            <a:ext cx="6145414" cy="2143483"/>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13" name="Text Placeholder 35">
            <a:extLst>
              <a:ext uri="{FF2B5EF4-FFF2-40B4-BE49-F238E27FC236}">
                <a16:creationId xmlns:a16="http://schemas.microsoft.com/office/drawing/2014/main" id="{47D82412-8795-4D4C-961D-A34647FFAAEA}"/>
              </a:ext>
            </a:extLst>
          </p:cNvPr>
          <p:cNvSpPr>
            <a:spLocks noGrp="1"/>
          </p:cNvSpPr>
          <p:nvPr>
            <p:ph type="body" sz="quarter" idx="15"/>
          </p:nvPr>
        </p:nvSpPr>
        <p:spPr>
          <a:xfrm>
            <a:off x="338513" y="2671419"/>
            <a:ext cx="2114402" cy="862810"/>
          </a:xfrm>
        </p:spPr>
        <p:txBody>
          <a:bodyPr anchor="b">
            <a:noAutofit/>
          </a:bodyPr>
          <a:lstStyle>
            <a:lvl1pPr marL="0" indent="0" algn="l" defTabSz="914400" rtl="0" eaLnBrk="1" latinLnBrk="0" hangingPunct="1">
              <a:lnSpc>
                <a:spcPct val="100000"/>
              </a:lnSpc>
              <a:buNone/>
              <a:defRPr lang="en-US" sz="10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20" name="Text Placeholder 35">
            <a:extLst>
              <a:ext uri="{FF2B5EF4-FFF2-40B4-BE49-F238E27FC236}">
                <a16:creationId xmlns:a16="http://schemas.microsoft.com/office/drawing/2014/main" id="{13A056DE-A73E-874C-9EE0-B6B60ADD3AFD}"/>
              </a:ext>
            </a:extLst>
          </p:cNvPr>
          <p:cNvSpPr>
            <a:spLocks noGrp="1"/>
          </p:cNvSpPr>
          <p:nvPr>
            <p:ph type="body" sz="quarter" idx="17"/>
          </p:nvPr>
        </p:nvSpPr>
        <p:spPr>
          <a:xfrm>
            <a:off x="338513" y="3534229"/>
            <a:ext cx="2114402" cy="2420484"/>
          </a:xfrm>
        </p:spPr>
        <p:txBody>
          <a:bodyPr anchor="t">
            <a:noAutofit/>
          </a:bodyPr>
          <a:lstStyle>
            <a:lvl1pPr marL="0" indent="0" algn="l" defTabSz="914400" rtl="0" eaLnBrk="1" latinLnBrk="0" hangingPunct="1">
              <a:lnSpc>
                <a:spcPct val="100000"/>
              </a:lnSpc>
              <a:buNone/>
              <a:defRPr lang="en-GB" sz="1000" b="0" i="0" u="none" strike="noStrike" kern="1200" dirty="0">
                <a:solidFill>
                  <a:srgbClr val="02203C"/>
                </a:solidFill>
                <a:effectLst/>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5" name="Text Placeholder 40">
            <a:extLst>
              <a:ext uri="{FF2B5EF4-FFF2-40B4-BE49-F238E27FC236}">
                <a16:creationId xmlns:a16="http://schemas.microsoft.com/office/drawing/2014/main" id="{89B0F591-02D5-204C-B836-19F5A4DD5EBE}"/>
              </a:ext>
            </a:extLst>
          </p:cNvPr>
          <p:cNvSpPr>
            <a:spLocks noGrp="1"/>
          </p:cNvSpPr>
          <p:nvPr>
            <p:ph type="body" sz="quarter" idx="19"/>
          </p:nvPr>
        </p:nvSpPr>
        <p:spPr>
          <a:xfrm>
            <a:off x="338513" y="5954713"/>
            <a:ext cx="2114402"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Tree>
    <p:extLst>
      <p:ext uri="{BB962C8B-B14F-4D97-AF65-F5344CB8AC3E}">
        <p14:creationId xmlns:p14="http://schemas.microsoft.com/office/powerpoint/2010/main" val="12117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98000" y="9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C574F49-446B-C940-8D8B-57BE1291E5C2}"/>
              </a:ext>
            </a:extLst>
          </p:cNvPr>
          <p:cNvSpPr>
            <a:spLocks noGrp="1"/>
          </p:cNvSpPr>
          <p:nvPr>
            <p:ph type="title"/>
          </p:nvPr>
        </p:nvSpPr>
        <p:spPr>
          <a:xfrm>
            <a:off x="332545" y="660851"/>
            <a:ext cx="5763455" cy="1567090"/>
          </a:xfrm>
        </p:spPr>
        <p:txBody>
          <a:bodyPr anchor="b">
            <a:normAutofit/>
          </a:bodyPr>
          <a:lstStyle>
            <a:lvl1pPr>
              <a:defRPr lang="en-US" sz="4000" b="1" i="0" kern="1200" dirty="0">
                <a:solidFill>
                  <a:schemeClr val="tx1"/>
                </a:solidFill>
                <a:latin typeface="Century Gothic" panose="020B0502020202020204" pitchFamily="34" charset="0"/>
                <a:ea typeface="Century Gothic" panose="020B0502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itchFamily="34" charset="0"/>
              <a:buNone/>
              <a:defRPr/>
            </a:pPr>
            <a:r>
              <a:rPr lang="da-DK"/>
              <a:t>Klik for at redigere titeltypografien i masteren</a:t>
            </a:r>
            <a:endParaRPr lang="en-US" dirty="0"/>
          </a:p>
        </p:txBody>
      </p:sp>
      <p:sp>
        <p:nvSpPr>
          <p:cNvPr id="18" name="Text Placeholder 17">
            <a:extLst>
              <a:ext uri="{FF2B5EF4-FFF2-40B4-BE49-F238E27FC236}">
                <a16:creationId xmlns:a16="http://schemas.microsoft.com/office/drawing/2014/main" id="{066BC8EA-97CD-4645-9DC4-77B91F4E20B5}"/>
              </a:ext>
            </a:extLst>
          </p:cNvPr>
          <p:cNvSpPr>
            <a:spLocks noGrp="1"/>
          </p:cNvSpPr>
          <p:nvPr>
            <p:ph type="body" sz="quarter" idx="10"/>
          </p:nvPr>
        </p:nvSpPr>
        <p:spPr>
          <a:xfrm>
            <a:off x="332544" y="2982663"/>
            <a:ext cx="2838827"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35">
            <a:extLst>
              <a:ext uri="{FF2B5EF4-FFF2-40B4-BE49-F238E27FC236}">
                <a16:creationId xmlns:a16="http://schemas.microsoft.com/office/drawing/2014/main" id="{5533BB01-39C6-5145-92EF-50878199F879}"/>
              </a:ext>
            </a:extLst>
          </p:cNvPr>
          <p:cNvSpPr>
            <a:spLocks noGrp="1"/>
          </p:cNvSpPr>
          <p:nvPr>
            <p:ph type="body" sz="quarter" idx="15"/>
          </p:nvPr>
        </p:nvSpPr>
        <p:spPr>
          <a:xfrm>
            <a:off x="338512" y="2484914"/>
            <a:ext cx="2832511" cy="337061"/>
          </a:xfrm>
        </p:spPr>
        <p:txBody>
          <a:bodyPr anchor="b">
            <a:noAutofit/>
          </a:bodyPr>
          <a:lstStyle>
            <a:lvl1pPr marL="0" indent="0" algn="l" defTabSz="914400" rtl="0" eaLnBrk="1" latinLnBrk="0" hangingPunct="1">
              <a:lnSpc>
                <a:spcPct val="100000"/>
              </a:lnSpc>
              <a:buNone/>
              <a:defRPr lang="en-US" sz="1200" b="1" i="0" kern="1200" smtClean="0">
                <a:solidFill>
                  <a:schemeClr val="tx2"/>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3" name="Text Placeholder 17">
            <a:extLst>
              <a:ext uri="{FF2B5EF4-FFF2-40B4-BE49-F238E27FC236}">
                <a16:creationId xmlns:a16="http://schemas.microsoft.com/office/drawing/2014/main" id="{44CD4D71-7669-9849-BAD9-5AC1ACDF709F}"/>
              </a:ext>
            </a:extLst>
          </p:cNvPr>
          <p:cNvSpPr>
            <a:spLocks noGrp="1"/>
          </p:cNvSpPr>
          <p:nvPr>
            <p:ph type="body" sz="quarter" idx="17"/>
          </p:nvPr>
        </p:nvSpPr>
        <p:spPr>
          <a:xfrm>
            <a:off x="3359394" y="2982663"/>
            <a:ext cx="2789355" cy="3461680"/>
          </a:xfrm>
        </p:spPr>
        <p:txBody>
          <a:bodyPr anchor="t">
            <a:normAutofit/>
          </a:bodyPr>
          <a:lstStyle>
            <a:lvl1pPr marL="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1pPr>
            <a:lvl2pPr marL="4572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2pPr>
            <a:lvl3pPr marL="9144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3pPr>
            <a:lvl4pPr marL="1371600" indent="0">
              <a:buNone/>
              <a:defRPr lang="en-US" sz="1000" b="0" i="0" kern="1200" dirty="0" smtClean="0">
                <a:solidFill>
                  <a:schemeClr val="tx1"/>
                </a:solidFill>
                <a:latin typeface="Century Gothic" panose="020B0502020202020204" pitchFamily="34" charset="0"/>
                <a:ea typeface="+mn-ea"/>
                <a:cs typeface="Arial" panose="020B0604020202020204" pitchFamily="34" charset="0"/>
              </a:defRPr>
            </a:lvl4pPr>
            <a:lvl5pPr marL="1828800" indent="0">
              <a:buNone/>
              <a:defRPr lang="en-US" sz="1000" b="0" i="0" kern="1200" dirty="0">
                <a:solidFill>
                  <a:schemeClr val="tx1"/>
                </a:solidFill>
                <a:latin typeface="Century Gothic" panose="020B0502020202020204" pitchFamily="34" charset="0"/>
                <a:ea typeface="+mn-ea"/>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6" name="Picture Placeholder 38">
            <a:extLst>
              <a:ext uri="{FF2B5EF4-FFF2-40B4-BE49-F238E27FC236}">
                <a16:creationId xmlns:a16="http://schemas.microsoft.com/office/drawing/2014/main" id="{BFFD9C67-1E59-5F46-8DF4-121012D99038}"/>
              </a:ext>
            </a:extLst>
          </p:cNvPr>
          <p:cNvSpPr>
            <a:spLocks noGrp="1"/>
          </p:cNvSpPr>
          <p:nvPr>
            <p:ph type="pic" sz="quarter" idx="16" hasCustomPrompt="1"/>
          </p:nvPr>
        </p:nvSpPr>
        <p:spPr>
          <a:xfrm>
            <a:off x="6386245" y="0"/>
            <a:ext cx="5805756" cy="6858000"/>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3599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1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6">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5B92E6B-8FC2-DC46-8A89-A2D1BE2A405B}"/>
              </a:ext>
            </a:extLst>
          </p:cNvPr>
          <p:cNvSpPr>
            <a:spLocks noGrp="1"/>
          </p:cNvSpPr>
          <p:nvPr>
            <p:ph type="title"/>
          </p:nvPr>
        </p:nvSpPr>
        <p:spPr>
          <a:xfrm>
            <a:off x="337213" y="1054501"/>
            <a:ext cx="2172623" cy="869396"/>
          </a:xfrm>
        </p:spPr>
        <p:txBody>
          <a:bodyPr anchor="b">
            <a:normAutofit/>
          </a:bodyPr>
          <a:lstStyle>
            <a:lvl1pPr marL="0" indent="0" algn="l" defTabSz="914400" rtl="0" eaLnBrk="1" latinLnBrk="0" hangingPunct="1">
              <a:lnSpc>
                <a:spcPct val="90000"/>
              </a:lnSpc>
              <a:spcBef>
                <a:spcPts val="1000"/>
              </a:spcBef>
              <a:buFont typeface="Arial"/>
              <a:buNone/>
              <a:defRPr lang="en-US" sz="20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34" name="Text Placeholder 33">
            <a:extLst>
              <a:ext uri="{FF2B5EF4-FFF2-40B4-BE49-F238E27FC236}">
                <a16:creationId xmlns:a16="http://schemas.microsoft.com/office/drawing/2014/main" id="{B7B0A08A-78CB-A04A-AF6E-D227A7E72420}"/>
              </a:ext>
            </a:extLst>
          </p:cNvPr>
          <p:cNvSpPr>
            <a:spLocks noGrp="1"/>
          </p:cNvSpPr>
          <p:nvPr>
            <p:ph type="body" sz="quarter" idx="13"/>
          </p:nvPr>
        </p:nvSpPr>
        <p:spPr>
          <a:xfrm>
            <a:off x="2942465"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0" name="Text Placeholder 33">
            <a:extLst>
              <a:ext uri="{FF2B5EF4-FFF2-40B4-BE49-F238E27FC236}">
                <a16:creationId xmlns:a16="http://schemas.microsoft.com/office/drawing/2014/main" id="{C30D30E6-6A81-9442-BAF0-DADA8CDE5F98}"/>
              </a:ext>
            </a:extLst>
          </p:cNvPr>
          <p:cNvSpPr>
            <a:spLocks noGrp="1"/>
          </p:cNvSpPr>
          <p:nvPr>
            <p:ph type="body" sz="quarter" idx="16"/>
          </p:nvPr>
        </p:nvSpPr>
        <p:spPr>
          <a:xfrm>
            <a:off x="6007868"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46" name="Text Placeholder 33">
            <a:extLst>
              <a:ext uri="{FF2B5EF4-FFF2-40B4-BE49-F238E27FC236}">
                <a16:creationId xmlns:a16="http://schemas.microsoft.com/office/drawing/2014/main" id="{98984796-4A43-5C4E-8CEF-A79AA83E212E}"/>
              </a:ext>
            </a:extLst>
          </p:cNvPr>
          <p:cNvSpPr>
            <a:spLocks noGrp="1"/>
          </p:cNvSpPr>
          <p:nvPr>
            <p:ph type="body" sz="quarter" idx="19"/>
          </p:nvPr>
        </p:nvSpPr>
        <p:spPr>
          <a:xfrm>
            <a:off x="8789759" y="1060710"/>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2" name="Text Placeholder 33">
            <a:extLst>
              <a:ext uri="{FF2B5EF4-FFF2-40B4-BE49-F238E27FC236}">
                <a16:creationId xmlns:a16="http://schemas.microsoft.com/office/drawing/2014/main" id="{0FB71DCF-D30D-9144-AD71-5311ABF8F890}"/>
              </a:ext>
            </a:extLst>
          </p:cNvPr>
          <p:cNvSpPr>
            <a:spLocks noGrp="1"/>
          </p:cNvSpPr>
          <p:nvPr>
            <p:ph type="body" sz="quarter" idx="22"/>
          </p:nvPr>
        </p:nvSpPr>
        <p:spPr>
          <a:xfrm>
            <a:off x="2942465" y="2689361"/>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58" name="Text Placeholder 33">
            <a:extLst>
              <a:ext uri="{FF2B5EF4-FFF2-40B4-BE49-F238E27FC236}">
                <a16:creationId xmlns:a16="http://schemas.microsoft.com/office/drawing/2014/main" id="{55BD80E7-AFB6-3B43-A6A7-141A3CAB39AF}"/>
              </a:ext>
            </a:extLst>
          </p:cNvPr>
          <p:cNvSpPr>
            <a:spLocks noGrp="1"/>
          </p:cNvSpPr>
          <p:nvPr>
            <p:ph type="body" sz="quarter" idx="25"/>
          </p:nvPr>
        </p:nvSpPr>
        <p:spPr>
          <a:xfrm>
            <a:off x="6007868" y="2690489"/>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64" name="Text Placeholder 33">
            <a:extLst>
              <a:ext uri="{FF2B5EF4-FFF2-40B4-BE49-F238E27FC236}">
                <a16:creationId xmlns:a16="http://schemas.microsoft.com/office/drawing/2014/main" id="{635C322A-E6EB-D548-9050-C3CC1FF5290E}"/>
              </a:ext>
            </a:extLst>
          </p:cNvPr>
          <p:cNvSpPr>
            <a:spLocks noGrp="1"/>
          </p:cNvSpPr>
          <p:nvPr>
            <p:ph type="body" sz="quarter" idx="28"/>
          </p:nvPr>
        </p:nvSpPr>
        <p:spPr>
          <a:xfrm>
            <a:off x="8789759" y="2699333"/>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3" name="Text Placeholder 2">
            <a:extLst>
              <a:ext uri="{FF2B5EF4-FFF2-40B4-BE49-F238E27FC236}">
                <a16:creationId xmlns:a16="http://schemas.microsoft.com/office/drawing/2014/main" id="{0DF5D8DD-AB09-AE49-98D2-66F0564B42FE}"/>
              </a:ext>
            </a:extLst>
          </p:cNvPr>
          <p:cNvSpPr>
            <a:spLocks noGrp="1"/>
          </p:cNvSpPr>
          <p:nvPr>
            <p:ph type="body" sz="quarter" idx="30" hasCustomPrompt="1"/>
          </p:nvPr>
        </p:nvSpPr>
        <p:spPr>
          <a:xfrm>
            <a:off x="2943225" y="127317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3" name="Text Placeholder 2">
            <a:extLst>
              <a:ext uri="{FF2B5EF4-FFF2-40B4-BE49-F238E27FC236}">
                <a16:creationId xmlns:a16="http://schemas.microsoft.com/office/drawing/2014/main" id="{A0BEF309-51A4-404B-897F-560B1DC80FA1}"/>
              </a:ext>
            </a:extLst>
          </p:cNvPr>
          <p:cNvSpPr>
            <a:spLocks noGrp="1"/>
          </p:cNvSpPr>
          <p:nvPr>
            <p:ph type="body" sz="quarter" idx="32" hasCustomPrompt="1"/>
          </p:nvPr>
        </p:nvSpPr>
        <p:spPr>
          <a:xfrm>
            <a:off x="6008628" y="1286786"/>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48" name="Text Placeholder 2">
            <a:extLst>
              <a:ext uri="{FF2B5EF4-FFF2-40B4-BE49-F238E27FC236}">
                <a16:creationId xmlns:a16="http://schemas.microsoft.com/office/drawing/2014/main" id="{D55BE2BE-8392-6045-A493-C3B078620FC3}"/>
              </a:ext>
            </a:extLst>
          </p:cNvPr>
          <p:cNvSpPr>
            <a:spLocks noGrp="1"/>
          </p:cNvSpPr>
          <p:nvPr>
            <p:ph type="body" sz="quarter" idx="34" hasCustomPrompt="1"/>
          </p:nvPr>
        </p:nvSpPr>
        <p:spPr>
          <a:xfrm>
            <a:off x="8790519" y="1297525"/>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5" name="Text Placeholder 2">
            <a:extLst>
              <a:ext uri="{FF2B5EF4-FFF2-40B4-BE49-F238E27FC236}">
                <a16:creationId xmlns:a16="http://schemas.microsoft.com/office/drawing/2014/main" id="{ABE4D4CE-6C70-C641-B193-2C85B0EA63CE}"/>
              </a:ext>
            </a:extLst>
          </p:cNvPr>
          <p:cNvSpPr>
            <a:spLocks noGrp="1"/>
          </p:cNvSpPr>
          <p:nvPr>
            <p:ph type="body" sz="quarter" idx="35" hasCustomPrompt="1"/>
          </p:nvPr>
        </p:nvSpPr>
        <p:spPr>
          <a:xfrm>
            <a:off x="2942465" y="290693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56" name="Text Placeholder 2">
            <a:extLst>
              <a:ext uri="{FF2B5EF4-FFF2-40B4-BE49-F238E27FC236}">
                <a16:creationId xmlns:a16="http://schemas.microsoft.com/office/drawing/2014/main" id="{34CCD071-C277-3648-A826-558CDD66CFA9}"/>
              </a:ext>
            </a:extLst>
          </p:cNvPr>
          <p:cNvSpPr>
            <a:spLocks noGrp="1"/>
          </p:cNvSpPr>
          <p:nvPr>
            <p:ph type="body" sz="quarter" idx="36" hasCustomPrompt="1"/>
          </p:nvPr>
        </p:nvSpPr>
        <p:spPr>
          <a:xfrm>
            <a:off x="6007868" y="2920543"/>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60" name="Text Placeholder 2">
            <a:extLst>
              <a:ext uri="{FF2B5EF4-FFF2-40B4-BE49-F238E27FC236}">
                <a16:creationId xmlns:a16="http://schemas.microsoft.com/office/drawing/2014/main" id="{00F63F5C-5B38-7645-AA96-6B7923288C79}"/>
              </a:ext>
            </a:extLst>
          </p:cNvPr>
          <p:cNvSpPr>
            <a:spLocks noGrp="1"/>
          </p:cNvSpPr>
          <p:nvPr>
            <p:ph type="body" sz="quarter" idx="37" hasCustomPrompt="1"/>
          </p:nvPr>
        </p:nvSpPr>
        <p:spPr>
          <a:xfrm>
            <a:off x="8789759" y="2931282"/>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3" name="Picture Placeholder 26">
            <a:extLst>
              <a:ext uri="{FF2B5EF4-FFF2-40B4-BE49-F238E27FC236}">
                <a16:creationId xmlns:a16="http://schemas.microsoft.com/office/drawing/2014/main" id="{C805283E-9E1A-4C62-9C80-C00B87F52958}"/>
              </a:ext>
            </a:extLst>
          </p:cNvPr>
          <p:cNvSpPr>
            <a:spLocks noGrp="1"/>
          </p:cNvSpPr>
          <p:nvPr>
            <p:ph type="pic" sz="quarter" idx="10" hasCustomPrompt="1"/>
          </p:nvPr>
        </p:nvSpPr>
        <p:spPr>
          <a:xfrm>
            <a:off x="177500" y="4585073"/>
            <a:ext cx="11840066" cy="2086510"/>
          </a:xfrm>
        </p:spPr>
        <p:txBody>
          <a:bodyPr anchor="b"/>
          <a:lstStyle>
            <a:lvl1pPr marL="0" indent="0" algn="l">
              <a:buNone/>
              <a:defRPr b="1" i="0">
                <a:solidFill>
                  <a:schemeClr val="accent1"/>
                </a:solidFill>
                <a:latin typeface="Century Gothic" panose="020B0502020202020204" pitchFamily="34" charset="0"/>
              </a:defRPr>
            </a:lvl1pPr>
          </a:lstStyle>
          <a:p>
            <a:r>
              <a:rPr lang="en-GB" dirty="0"/>
              <a:t>Insert image</a:t>
            </a:r>
            <a:endParaRPr lang="en-US" dirty="0"/>
          </a:p>
        </p:txBody>
      </p:sp>
      <p:sp>
        <p:nvSpPr>
          <p:cNvPr id="24" name="Text Placeholder 3">
            <a:extLst>
              <a:ext uri="{FF2B5EF4-FFF2-40B4-BE49-F238E27FC236}">
                <a16:creationId xmlns:a16="http://schemas.microsoft.com/office/drawing/2014/main" id="{AAD07BED-EA5D-45DE-9906-AA04CC0F5209}"/>
              </a:ext>
            </a:extLst>
          </p:cNvPr>
          <p:cNvSpPr>
            <a:spLocks noGrp="1"/>
          </p:cNvSpPr>
          <p:nvPr>
            <p:ph type="body" sz="half" idx="2"/>
          </p:nvPr>
        </p:nvSpPr>
        <p:spPr>
          <a:xfrm>
            <a:off x="2948999" y="2046276"/>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5" name="Text Placeholder 3">
            <a:extLst>
              <a:ext uri="{FF2B5EF4-FFF2-40B4-BE49-F238E27FC236}">
                <a16:creationId xmlns:a16="http://schemas.microsoft.com/office/drawing/2014/main" id="{C4A502A0-1918-400A-ACF8-3F6DAEC1FD68}"/>
              </a:ext>
            </a:extLst>
          </p:cNvPr>
          <p:cNvSpPr>
            <a:spLocks noGrp="1"/>
          </p:cNvSpPr>
          <p:nvPr>
            <p:ph type="body" sz="half" idx="38"/>
          </p:nvPr>
        </p:nvSpPr>
        <p:spPr>
          <a:xfrm>
            <a:off x="2942465" y="369328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3C10A480-91D6-435F-8807-C694E217A5F7}"/>
              </a:ext>
            </a:extLst>
          </p:cNvPr>
          <p:cNvSpPr>
            <a:spLocks noGrp="1"/>
          </p:cNvSpPr>
          <p:nvPr>
            <p:ph type="body" sz="half" idx="39"/>
          </p:nvPr>
        </p:nvSpPr>
        <p:spPr>
          <a:xfrm>
            <a:off x="6010633" y="2042662"/>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F3DEC9E4-0C99-4098-9677-A926109116F0}"/>
              </a:ext>
            </a:extLst>
          </p:cNvPr>
          <p:cNvSpPr>
            <a:spLocks noGrp="1"/>
          </p:cNvSpPr>
          <p:nvPr>
            <p:ph type="body" sz="half" idx="40"/>
          </p:nvPr>
        </p:nvSpPr>
        <p:spPr>
          <a:xfrm>
            <a:off x="6004099" y="3689668"/>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9" name="Text Placeholder 3">
            <a:extLst>
              <a:ext uri="{FF2B5EF4-FFF2-40B4-BE49-F238E27FC236}">
                <a16:creationId xmlns:a16="http://schemas.microsoft.com/office/drawing/2014/main" id="{8F5131F0-6820-45CF-A29B-7188D4972120}"/>
              </a:ext>
            </a:extLst>
          </p:cNvPr>
          <p:cNvSpPr>
            <a:spLocks noGrp="1"/>
          </p:cNvSpPr>
          <p:nvPr>
            <p:ph type="body" sz="half" idx="41"/>
          </p:nvPr>
        </p:nvSpPr>
        <p:spPr>
          <a:xfrm>
            <a:off x="8783985" y="2045927"/>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1" name="Text Placeholder 3">
            <a:extLst>
              <a:ext uri="{FF2B5EF4-FFF2-40B4-BE49-F238E27FC236}">
                <a16:creationId xmlns:a16="http://schemas.microsoft.com/office/drawing/2014/main" id="{8A764AD3-479B-429C-A230-15EE3C216EDD}"/>
              </a:ext>
            </a:extLst>
          </p:cNvPr>
          <p:cNvSpPr>
            <a:spLocks noGrp="1"/>
          </p:cNvSpPr>
          <p:nvPr>
            <p:ph type="body" sz="half" idx="42"/>
          </p:nvPr>
        </p:nvSpPr>
        <p:spPr>
          <a:xfrm>
            <a:off x="8777451" y="3692933"/>
            <a:ext cx="2484792" cy="558772"/>
          </a:xfrm>
        </p:spPr>
        <p:txBody>
          <a:bodyPr>
            <a:normAutofit/>
          </a:bodyPr>
          <a:lstStyle>
            <a:lvl1pPr marL="0" indent="0">
              <a:buFontTx/>
              <a:buNone/>
              <a:defRPr sz="12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1436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7">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483171"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483931"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63417" y="163417"/>
            <a:ext cx="510775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3686175"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2" y="5954713"/>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4" y="393655"/>
            <a:ext cx="4667925" cy="869396"/>
          </a:xfrm>
        </p:spPr>
        <p:txBody>
          <a:bodyPr anchor="t">
            <a:noAutofit/>
          </a:bodyPr>
          <a:lstStyle>
            <a:lvl1pPr marL="0" indent="0" algn="l" defTabSz="914400" rtl="0" eaLnBrk="1" latinLnBrk="0" hangingPunct="1">
              <a:lnSpc>
                <a:spcPct val="90000"/>
              </a:lnSpc>
              <a:spcBef>
                <a:spcPts val="1000"/>
              </a:spcBef>
              <a:buFont typeface="Arial"/>
              <a:buNone/>
              <a:defRPr lang="en-US" sz="32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086540" y="393655"/>
            <a:ext cx="2485552"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087300" y="606120"/>
            <a:ext cx="2484792"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mj-lt"/>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
            <a:extLst>
              <a:ext uri="{FF2B5EF4-FFF2-40B4-BE49-F238E27FC236}">
                <a16:creationId xmlns:a16="http://schemas.microsoft.com/office/drawing/2014/main" id="{60E25DE3-DB5F-4100-AB84-BF7A041F4F72}"/>
              </a:ext>
            </a:extLst>
          </p:cNvPr>
          <p:cNvSpPr>
            <a:spLocks noGrp="1"/>
          </p:cNvSpPr>
          <p:nvPr>
            <p:ph type="body" sz="half" idx="2"/>
          </p:nvPr>
        </p:nvSpPr>
        <p:spPr>
          <a:xfrm>
            <a:off x="5483931"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0" name="Text Placeholder 3">
            <a:extLst>
              <a:ext uri="{FF2B5EF4-FFF2-40B4-BE49-F238E27FC236}">
                <a16:creationId xmlns:a16="http://schemas.microsoft.com/office/drawing/2014/main" id="{E30873BC-0645-4650-AFD5-74E830D7A0F5}"/>
              </a:ext>
            </a:extLst>
          </p:cNvPr>
          <p:cNvSpPr>
            <a:spLocks noGrp="1"/>
          </p:cNvSpPr>
          <p:nvPr>
            <p:ph type="body" sz="half" idx="34"/>
          </p:nvPr>
        </p:nvSpPr>
        <p:spPr>
          <a:xfrm>
            <a:off x="8110106" y="1479744"/>
            <a:ext cx="2484792"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70347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8">
    <p:spTree>
      <p:nvGrpSpPr>
        <p:cNvPr id="1" name=""/>
        <p:cNvGrpSpPr/>
        <p:nvPr/>
      </p:nvGrpSpPr>
      <p:grpSpPr>
        <a:xfrm>
          <a:off x="0" y="0"/>
          <a:ext cx="0" cy="0"/>
          <a:chOff x="0" y="0"/>
          <a:chExt cx="0" cy="0"/>
        </a:xfrm>
      </p:grpSpPr>
      <p:sp>
        <p:nvSpPr>
          <p:cNvPr id="9" name="Text Placeholder 33">
            <a:extLst>
              <a:ext uri="{FF2B5EF4-FFF2-40B4-BE49-F238E27FC236}">
                <a16:creationId xmlns:a16="http://schemas.microsoft.com/office/drawing/2014/main" id="{0549ABB8-5924-B24E-98BE-EA5C0E4EB28C}"/>
              </a:ext>
            </a:extLst>
          </p:cNvPr>
          <p:cNvSpPr>
            <a:spLocks noGrp="1"/>
          </p:cNvSpPr>
          <p:nvPr>
            <p:ph type="body" sz="quarter" idx="13"/>
          </p:nvPr>
        </p:nvSpPr>
        <p:spPr>
          <a:xfrm>
            <a:off x="5927945"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0" name="Text Placeholder 2">
            <a:extLst>
              <a:ext uri="{FF2B5EF4-FFF2-40B4-BE49-F238E27FC236}">
                <a16:creationId xmlns:a16="http://schemas.microsoft.com/office/drawing/2014/main" id="{D8AED693-77D8-F04F-ABDA-1F0234D35260}"/>
              </a:ext>
            </a:extLst>
          </p:cNvPr>
          <p:cNvSpPr>
            <a:spLocks noGrp="1"/>
          </p:cNvSpPr>
          <p:nvPr>
            <p:ph type="body" sz="quarter" idx="30" hasCustomPrompt="1"/>
          </p:nvPr>
        </p:nvSpPr>
        <p:spPr>
          <a:xfrm>
            <a:off x="5928607"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2" name="Rectangle 11">
            <a:extLst>
              <a:ext uri="{FF2B5EF4-FFF2-40B4-BE49-F238E27FC236}">
                <a16:creationId xmlns:a16="http://schemas.microsoft.com/office/drawing/2014/main" id="{C1DD27F2-7BBC-1C42-9694-41A969D469FF}"/>
              </a:ext>
            </a:extLst>
          </p:cNvPr>
          <p:cNvSpPr/>
          <p:nvPr userDrawn="1"/>
        </p:nvSpPr>
        <p:spPr>
          <a:xfrm>
            <a:off x="152400" y="163417"/>
            <a:ext cx="3043287"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3">
            <a:extLst>
              <a:ext uri="{FF2B5EF4-FFF2-40B4-BE49-F238E27FC236}">
                <a16:creationId xmlns:a16="http://schemas.microsoft.com/office/drawing/2014/main" id="{B6C3BAFD-DD82-D24D-9BBF-E9BE20263F07}"/>
              </a:ext>
            </a:extLst>
          </p:cNvPr>
          <p:cNvSpPr>
            <a:spLocks noGrp="1"/>
          </p:cNvSpPr>
          <p:nvPr>
            <p:ph type="body" sz="quarter" idx="18"/>
          </p:nvPr>
        </p:nvSpPr>
        <p:spPr>
          <a:xfrm>
            <a:off x="338512" y="4572997"/>
            <a:ext cx="2376408"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5" name="Text Placeholder 35">
            <a:extLst>
              <a:ext uri="{FF2B5EF4-FFF2-40B4-BE49-F238E27FC236}">
                <a16:creationId xmlns:a16="http://schemas.microsoft.com/office/drawing/2014/main" id="{BC3138D3-73DB-924B-9E2B-9C3F8A1F4F57}"/>
              </a:ext>
            </a:extLst>
          </p:cNvPr>
          <p:cNvSpPr>
            <a:spLocks noGrp="1"/>
          </p:cNvSpPr>
          <p:nvPr>
            <p:ph type="body" sz="quarter" idx="15"/>
          </p:nvPr>
        </p:nvSpPr>
        <p:spPr>
          <a:xfrm>
            <a:off x="338513" y="5647110"/>
            <a:ext cx="2376408" cy="400399"/>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6" name="Text Placeholder 40">
            <a:extLst>
              <a:ext uri="{FF2B5EF4-FFF2-40B4-BE49-F238E27FC236}">
                <a16:creationId xmlns:a16="http://schemas.microsoft.com/office/drawing/2014/main" id="{C18D3723-CE1A-874F-BB0F-5380FDF04339}"/>
              </a:ext>
            </a:extLst>
          </p:cNvPr>
          <p:cNvSpPr>
            <a:spLocks noGrp="1"/>
          </p:cNvSpPr>
          <p:nvPr>
            <p:ph type="body" sz="quarter" idx="19"/>
          </p:nvPr>
        </p:nvSpPr>
        <p:spPr>
          <a:xfrm>
            <a:off x="338513" y="5954713"/>
            <a:ext cx="2376408"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 name="Title 27">
            <a:extLst>
              <a:ext uri="{FF2B5EF4-FFF2-40B4-BE49-F238E27FC236}">
                <a16:creationId xmlns:a16="http://schemas.microsoft.com/office/drawing/2014/main" id="{34E07C24-5EC3-A246-BFC2-F55AF1411B79}"/>
              </a:ext>
            </a:extLst>
          </p:cNvPr>
          <p:cNvSpPr>
            <a:spLocks noGrp="1"/>
          </p:cNvSpPr>
          <p:nvPr>
            <p:ph type="title"/>
          </p:nvPr>
        </p:nvSpPr>
        <p:spPr>
          <a:xfrm>
            <a:off x="375413" y="393655"/>
            <a:ext cx="2499761" cy="869396"/>
          </a:xfrm>
        </p:spPr>
        <p:txBody>
          <a:bodyPr anchor="t">
            <a:noAutofit/>
          </a:bodyPr>
          <a:lstStyle>
            <a:lvl1pPr marL="0" indent="0" algn="l" defTabSz="914400" rtl="0" eaLnBrk="1" latinLnBrk="0" hangingPunct="1">
              <a:lnSpc>
                <a:spcPct val="90000"/>
              </a:lnSpc>
              <a:spcBef>
                <a:spcPts val="1000"/>
              </a:spcBef>
              <a:buFont typeface="Arial"/>
              <a:buNone/>
              <a:defRPr lang="en-US" sz="2400" b="1" i="0"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da-DK"/>
              <a:t>Klik for at redigere titeltypografien i masteren</a:t>
            </a:r>
            <a:endParaRPr lang="en-US" dirty="0"/>
          </a:p>
        </p:txBody>
      </p:sp>
      <p:sp>
        <p:nvSpPr>
          <p:cNvPr id="17" name="Text Placeholder 33">
            <a:extLst>
              <a:ext uri="{FF2B5EF4-FFF2-40B4-BE49-F238E27FC236}">
                <a16:creationId xmlns:a16="http://schemas.microsoft.com/office/drawing/2014/main" id="{F6881FF5-9A48-A743-8C10-C781458CD05E}"/>
              </a:ext>
            </a:extLst>
          </p:cNvPr>
          <p:cNvSpPr>
            <a:spLocks noGrp="1"/>
          </p:cNvSpPr>
          <p:nvPr>
            <p:ph type="body" sz="quarter" idx="32"/>
          </p:nvPr>
        </p:nvSpPr>
        <p:spPr>
          <a:xfrm>
            <a:off x="827536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18" name="Text Placeholder 2">
            <a:extLst>
              <a:ext uri="{FF2B5EF4-FFF2-40B4-BE49-F238E27FC236}">
                <a16:creationId xmlns:a16="http://schemas.microsoft.com/office/drawing/2014/main" id="{400152E1-1EDB-DB4C-B987-9BF5FB6A4F4B}"/>
              </a:ext>
            </a:extLst>
          </p:cNvPr>
          <p:cNvSpPr>
            <a:spLocks noGrp="1"/>
          </p:cNvSpPr>
          <p:nvPr>
            <p:ph type="body" sz="quarter" idx="33" hasCustomPrompt="1"/>
          </p:nvPr>
        </p:nvSpPr>
        <p:spPr>
          <a:xfrm>
            <a:off x="827603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13" name="Text Placeholder 33">
            <a:extLst>
              <a:ext uri="{FF2B5EF4-FFF2-40B4-BE49-F238E27FC236}">
                <a16:creationId xmlns:a16="http://schemas.microsoft.com/office/drawing/2014/main" id="{6BA358DF-1688-6648-9F43-09AA74602A81}"/>
              </a:ext>
            </a:extLst>
          </p:cNvPr>
          <p:cNvSpPr>
            <a:spLocks noGrp="1"/>
          </p:cNvSpPr>
          <p:nvPr>
            <p:ph type="body" sz="quarter" idx="35"/>
          </p:nvPr>
        </p:nvSpPr>
        <p:spPr>
          <a:xfrm>
            <a:off x="3579859" y="393655"/>
            <a:ext cx="2162635" cy="212046"/>
          </a:xfrm>
        </p:spPr>
        <p:txBody>
          <a:bodyPr anchor="b">
            <a:noAutofit/>
          </a:bodyPr>
          <a:lstStyle>
            <a:lvl1pPr marL="0" indent="0">
              <a:buNone/>
              <a:defRPr kumimoji="0" lang="en-US" sz="900" b="1" i="0" u="none" strike="noStrike" kern="1200" cap="none" spc="0" normalizeH="0" baseline="0" dirty="0">
                <a:ln>
                  <a:noFill/>
                </a:ln>
                <a:solidFill>
                  <a:schemeClr val="accent1"/>
                </a:solidFill>
                <a:effectLst/>
                <a:uLnTx/>
                <a:uFillTx/>
                <a:latin typeface="Century Gothic" panose="020B0502020202020204" pitchFamily="34" charset="0"/>
                <a:ea typeface="Courier" charset="0"/>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da-DK"/>
              <a:t>Klik for at redigere teksttypografierne i masteren</a:t>
            </a:r>
          </a:p>
        </p:txBody>
      </p:sp>
      <p:sp>
        <p:nvSpPr>
          <p:cNvPr id="20" name="Text Placeholder 2">
            <a:extLst>
              <a:ext uri="{FF2B5EF4-FFF2-40B4-BE49-F238E27FC236}">
                <a16:creationId xmlns:a16="http://schemas.microsoft.com/office/drawing/2014/main" id="{3254A6B5-522E-774A-8F08-9F7E8194C07C}"/>
              </a:ext>
            </a:extLst>
          </p:cNvPr>
          <p:cNvSpPr>
            <a:spLocks noGrp="1"/>
          </p:cNvSpPr>
          <p:nvPr>
            <p:ph type="body" sz="quarter" idx="36" hasCustomPrompt="1"/>
          </p:nvPr>
        </p:nvSpPr>
        <p:spPr>
          <a:xfrm>
            <a:off x="3580521" y="606120"/>
            <a:ext cx="2161974" cy="762000"/>
          </a:xfrm>
        </p:spPr>
        <p:txBody>
          <a:bodyPr>
            <a:normAutofit/>
          </a:bodyPr>
          <a:lstStyle>
            <a:lvl1pPr marL="0" indent="0" algn="l" defTabSz="914400" rtl="0" eaLnBrk="1" latinLnBrk="0" hangingPunct="1">
              <a:lnSpc>
                <a:spcPct val="90000"/>
              </a:lnSpc>
              <a:spcBef>
                <a:spcPts val="1000"/>
              </a:spcBef>
              <a:buFont typeface="Arial"/>
              <a:buNone/>
              <a:defRPr lang="en-US" sz="1800" b="1" i="0" kern="1200" dirty="0">
                <a:solidFill>
                  <a:schemeClr val="tx1"/>
                </a:solidFill>
                <a:latin typeface="Century Gothic" panose="020B0502020202020204" pitchFamily="34" charset="0"/>
                <a:ea typeface="Century Gothic" panose="020B0502020202020204" pitchFamily="34" charset="0"/>
                <a:cs typeface="Arial" charset="0"/>
              </a:defRPr>
            </a:lvl1pPr>
          </a:lstStyle>
          <a:p>
            <a:pPr lvl="0"/>
            <a:r>
              <a:rPr lang="en-GB" dirty="0"/>
              <a:t>Click to edit Master title style</a:t>
            </a:r>
            <a:endParaRPr lang="en-US" dirty="0"/>
          </a:p>
        </p:txBody>
      </p:sp>
      <p:sp>
        <p:nvSpPr>
          <p:cNvPr id="22" name="Text Placeholder 3">
            <a:extLst>
              <a:ext uri="{FF2B5EF4-FFF2-40B4-BE49-F238E27FC236}">
                <a16:creationId xmlns:a16="http://schemas.microsoft.com/office/drawing/2014/main" id="{27E4DB27-8A87-4705-BAFB-9E1CBB402CB6}"/>
              </a:ext>
            </a:extLst>
          </p:cNvPr>
          <p:cNvSpPr>
            <a:spLocks noGrp="1"/>
          </p:cNvSpPr>
          <p:nvPr>
            <p:ph type="body" sz="half" idx="2"/>
          </p:nvPr>
        </p:nvSpPr>
        <p:spPr>
          <a:xfrm>
            <a:off x="3580522" y="1461477"/>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3" name="Text Placeholder 3">
            <a:extLst>
              <a:ext uri="{FF2B5EF4-FFF2-40B4-BE49-F238E27FC236}">
                <a16:creationId xmlns:a16="http://schemas.microsoft.com/office/drawing/2014/main" id="{124CF01A-3CCD-4489-AAB7-E51E3D7B2FD7}"/>
              </a:ext>
            </a:extLst>
          </p:cNvPr>
          <p:cNvSpPr>
            <a:spLocks noGrp="1"/>
          </p:cNvSpPr>
          <p:nvPr>
            <p:ph type="body" sz="half" idx="37"/>
          </p:nvPr>
        </p:nvSpPr>
        <p:spPr>
          <a:xfrm>
            <a:off x="5928607" y="146180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4" name="Text Placeholder 3">
            <a:extLst>
              <a:ext uri="{FF2B5EF4-FFF2-40B4-BE49-F238E27FC236}">
                <a16:creationId xmlns:a16="http://schemas.microsoft.com/office/drawing/2014/main" id="{ADA1DAE8-BD13-4C4E-A052-3267DDBF6971}"/>
              </a:ext>
            </a:extLst>
          </p:cNvPr>
          <p:cNvSpPr>
            <a:spLocks noGrp="1"/>
          </p:cNvSpPr>
          <p:nvPr>
            <p:ph type="body" sz="half" idx="38"/>
          </p:nvPr>
        </p:nvSpPr>
        <p:spPr>
          <a:xfrm>
            <a:off x="8276031" y="1461476"/>
            <a:ext cx="2161974" cy="4635185"/>
          </a:xfrm>
        </p:spPr>
        <p:txBody>
          <a:bodyPr>
            <a:normAutofit/>
          </a:bodyPr>
          <a:lstStyle>
            <a:lvl1pPr marL="0" indent="0">
              <a:buFontTx/>
              <a:buNone/>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7041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1_Blåt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1"/>
            <a:ext cx="12514706" cy="6858001"/>
          </a:xfrm>
          <a:noFill/>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hasCustomPrompt="1"/>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hasCustomPrompt="1"/>
          </p:nvPr>
        </p:nvSpPr>
        <p:spPr>
          <a:xfrm>
            <a:off x="338512" y="1580222"/>
            <a:ext cx="11594539" cy="2143483"/>
          </a:xfrm>
        </p:spPr>
        <p:txBody>
          <a:bodyPr anchor="b">
            <a:noAutofit/>
          </a:bodyPr>
          <a:lstStyle>
            <a:lvl1pPr marL="0" algn="l" defTabSz="914400" rtl="0" eaLnBrk="1" latinLnBrk="0" hangingPunct="1">
              <a:lnSpc>
                <a:spcPts val="7000"/>
              </a:lnSpc>
              <a:defRPr lang="en-US" sz="8000" b="1" i="0" kern="1200" dirty="0">
                <a:solidFill>
                  <a:schemeClr val="tx1"/>
                </a:solidFill>
                <a:latin typeface="Century Gothic" panose="020B0502020202020204" pitchFamily="34" charset="0"/>
                <a:ea typeface="+mn-ea"/>
                <a:cs typeface="+mn-cs"/>
              </a:defRPr>
            </a:lvl1pPr>
          </a:lstStyle>
          <a:p>
            <a:r>
              <a:rPr lang="en-GB" dirty="0"/>
              <a:t>Click to edit Master title style</a:t>
            </a:r>
            <a:endParaRPr lang="en-US" dirty="0"/>
          </a:p>
        </p:txBody>
      </p:sp>
      <p:sp>
        <p:nvSpPr>
          <p:cNvPr id="34" name="Text Placeholder 33">
            <a:extLst>
              <a:ext uri="{FF2B5EF4-FFF2-40B4-BE49-F238E27FC236}">
                <a16:creationId xmlns:a16="http://schemas.microsoft.com/office/drawing/2014/main" id="{E0BC53BE-73CC-AF43-B355-BE100A447B21}"/>
              </a:ext>
            </a:extLst>
          </p:cNvPr>
          <p:cNvSpPr>
            <a:spLocks noGrp="1"/>
          </p:cNvSpPr>
          <p:nvPr>
            <p:ph type="body" sz="quarter" idx="14" hasCustomPrompt="1"/>
          </p:nvPr>
        </p:nvSpPr>
        <p:spPr>
          <a:xfrm>
            <a:off x="338512" y="4572997"/>
            <a:ext cx="3686175" cy="1074113"/>
          </a:xfrm>
        </p:spPr>
        <p:txBody>
          <a:bodyPr anchor="b">
            <a:noAutofit/>
          </a:bodyPr>
          <a:lstStyle>
            <a:lvl1pPr marL="0" indent="0" algn="l" defTabSz="914400" rtl="0" eaLnBrk="1" latinLnBrk="0" hangingPunct="1">
              <a:lnSpc>
                <a:spcPts val="1000"/>
              </a:lnSpc>
              <a:buNone/>
              <a:defRPr lang="en-US" sz="1600" b="1"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en-GB" dirty="0"/>
              <a:t>Click to edit Master text styles</a:t>
            </a:r>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hasCustomPrompt="1"/>
          </p:nvPr>
        </p:nvSpPr>
        <p:spPr>
          <a:xfrm>
            <a:off x="338512" y="5647110"/>
            <a:ext cx="3686175" cy="400399"/>
          </a:xfrm>
        </p:spPr>
        <p:txBody>
          <a:bodyPr anchor="t">
            <a:noAutofit/>
          </a:bodyPr>
          <a:lstStyle>
            <a:lvl1pPr marL="0" indent="0" algn="l" defTabSz="914400" rtl="0" eaLnBrk="1" latinLnBrk="0" hangingPunct="1">
              <a:lnSpc>
                <a:spcPct val="100000"/>
              </a:lnSpc>
              <a:buNone/>
              <a:defRPr lang="en-US" sz="1000" b="0" i="0" kern="120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en-GB" dirty="0"/>
              <a:t>Click to edit Master text styles</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hasCustomPrompt="1"/>
          </p:nvPr>
        </p:nvSpPr>
        <p:spPr>
          <a:xfrm>
            <a:off x="338512" y="5954713"/>
            <a:ext cx="5576887" cy="570050"/>
          </a:xfrm>
        </p:spPr>
        <p:txBody>
          <a:bodyPr anchor="b">
            <a:normAutofit/>
          </a:bodyPr>
          <a:lstStyle>
            <a:lvl1pPr marL="0" indent="0">
              <a:buNone/>
              <a:defRPr sz="800" b="0" i="0">
                <a:solidFill>
                  <a:schemeClr val="tx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325726" y="3734719"/>
            <a:ext cx="5576887" cy="570050"/>
          </a:xfrm>
        </p:spPr>
        <p:txBody>
          <a:bodyPr anchor="t">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338923" y="1003438"/>
            <a:ext cx="5576887" cy="570050"/>
          </a:xfrm>
        </p:spPr>
        <p:txBody>
          <a:bodyPr anchor="b">
            <a:normAutofit/>
          </a:bodyPr>
          <a:lstStyle>
            <a:lvl1pPr marL="0" indent="0" algn="l" defTabSz="914400" rtl="0" eaLnBrk="1" latinLnBrk="0" hangingPunct="1">
              <a:lnSpc>
                <a:spcPct val="100000"/>
              </a:lnSpc>
              <a:buNone/>
              <a:defRPr lang="en-GB" sz="18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pic>
        <p:nvPicPr>
          <p:cNvPr id="14" name="Billede 13" descr="Et billede, der indeholder udendørs, skilt, sidder, trafik&#10;&#10;Automatisk genereret beskrivelse">
            <a:extLst>
              <a:ext uri="{FF2B5EF4-FFF2-40B4-BE49-F238E27FC236}">
                <a16:creationId xmlns:a16="http://schemas.microsoft.com/office/drawing/2014/main" id="{9C0F303F-D838-4427-BCFA-E4A02D9E1AC2}"/>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8845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_10">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019" y="4474115"/>
                <a:ext cx="20880"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
        <p:nvSpPr>
          <p:cNvPr id="13" name="Title 1">
            <a:extLst>
              <a:ext uri="{FF2B5EF4-FFF2-40B4-BE49-F238E27FC236}">
                <a16:creationId xmlns:a16="http://schemas.microsoft.com/office/drawing/2014/main" id="{87CB8538-0AF7-49C5-B51F-6725FEC0AED7}"/>
              </a:ext>
            </a:extLst>
          </p:cNvPr>
          <p:cNvSpPr>
            <a:spLocks noGrp="1"/>
          </p:cNvSpPr>
          <p:nvPr>
            <p:ph type="title" hasCustomPrompt="1"/>
          </p:nvPr>
        </p:nvSpPr>
        <p:spPr>
          <a:xfrm>
            <a:off x="5543989" y="661011"/>
            <a:ext cx="4881549" cy="1600200"/>
          </a:xfrm>
        </p:spPr>
        <p:txBody>
          <a:bodyPr anchor="b">
            <a:normAutofit/>
          </a:bodyPr>
          <a:lstStyle>
            <a:lvl1pPr>
              <a:defRPr sz="3600" b="1" i="0">
                <a:latin typeface="Century Gothic" panose="020B0502020202020204" pitchFamily="34" charset="0"/>
              </a:defRPr>
            </a:lvl1pPr>
          </a:lstStyle>
          <a:p>
            <a:r>
              <a:rPr lang="en-GB" dirty="0"/>
              <a:t>Click to edit Master title style</a:t>
            </a:r>
            <a:endParaRPr lang="en-US" dirty="0"/>
          </a:p>
        </p:txBody>
      </p:sp>
      <p:sp>
        <p:nvSpPr>
          <p:cNvPr id="14" name="Text Placeholder 3">
            <a:extLst>
              <a:ext uri="{FF2B5EF4-FFF2-40B4-BE49-F238E27FC236}">
                <a16:creationId xmlns:a16="http://schemas.microsoft.com/office/drawing/2014/main" id="{E4520F3E-0C5D-485E-BBAF-983E7B835922}"/>
              </a:ext>
            </a:extLst>
          </p:cNvPr>
          <p:cNvSpPr>
            <a:spLocks noGrp="1"/>
          </p:cNvSpPr>
          <p:nvPr>
            <p:ph type="body" sz="half" idx="2"/>
          </p:nvPr>
        </p:nvSpPr>
        <p:spPr>
          <a:xfrm>
            <a:off x="5543989" y="2511846"/>
            <a:ext cx="5737283" cy="3712684"/>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8651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yout_10">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562C5ABC-1B2C-ED40-851B-EEB32B04EB91}"/>
              </a:ext>
            </a:extLst>
          </p:cNvPr>
          <p:cNvSpPr>
            <a:spLocks noGrp="1"/>
          </p:cNvSpPr>
          <p:nvPr>
            <p:ph type="body" sz="quarter" idx="11" hasCustomPrompt="1"/>
          </p:nvPr>
        </p:nvSpPr>
        <p:spPr>
          <a:xfrm>
            <a:off x="5997198" y="823588"/>
            <a:ext cx="4732866"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7" name="Text Placeholder 15">
            <a:extLst>
              <a:ext uri="{FF2B5EF4-FFF2-40B4-BE49-F238E27FC236}">
                <a16:creationId xmlns:a16="http://schemas.microsoft.com/office/drawing/2014/main" id="{15E39066-EB26-EA4B-8FB1-E89C41A91B8C}"/>
              </a:ext>
            </a:extLst>
          </p:cNvPr>
          <p:cNvSpPr>
            <a:spLocks noGrp="1"/>
          </p:cNvSpPr>
          <p:nvPr>
            <p:ph type="body" sz="quarter" idx="12"/>
          </p:nvPr>
        </p:nvSpPr>
        <p:spPr>
          <a:xfrm>
            <a:off x="5997196" y="2889277"/>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8" name="Text Placeholder 33">
            <a:extLst>
              <a:ext uri="{FF2B5EF4-FFF2-40B4-BE49-F238E27FC236}">
                <a16:creationId xmlns:a16="http://schemas.microsoft.com/office/drawing/2014/main" id="{D9EA4BB2-5A5C-D64C-86A8-F5AB98D12047}"/>
              </a:ext>
            </a:extLst>
          </p:cNvPr>
          <p:cNvSpPr>
            <a:spLocks noGrp="1"/>
          </p:cNvSpPr>
          <p:nvPr>
            <p:ph type="body" sz="quarter" idx="14"/>
          </p:nvPr>
        </p:nvSpPr>
        <p:spPr>
          <a:xfrm>
            <a:off x="5997197" y="2155628"/>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9" name="Text Placeholder 12">
            <a:extLst>
              <a:ext uri="{FF2B5EF4-FFF2-40B4-BE49-F238E27FC236}">
                <a16:creationId xmlns:a16="http://schemas.microsoft.com/office/drawing/2014/main" id="{C1C9EEC4-6AE7-4A49-BA90-BD69F8E36CE8}"/>
              </a:ext>
            </a:extLst>
          </p:cNvPr>
          <p:cNvSpPr>
            <a:spLocks noGrp="1"/>
          </p:cNvSpPr>
          <p:nvPr>
            <p:ph type="body" sz="quarter" idx="18" hasCustomPrompt="1"/>
          </p:nvPr>
        </p:nvSpPr>
        <p:spPr>
          <a:xfrm>
            <a:off x="5997196" y="3478399"/>
            <a:ext cx="4732867" cy="1332040"/>
          </a:xfrm>
        </p:spPr>
        <p:txBody>
          <a:bodyPr anchor="b">
            <a:noAutofit/>
          </a:bodyPr>
          <a:lstStyle>
            <a:lvl1pPr marL="0" indent="0" algn="l">
              <a:buNone/>
              <a:defRPr kumimoji="0" lang="en-US" sz="10300" b="1" i="0" u="none" strike="noStrike" kern="1200" cap="none" spc="-150" normalizeH="0" baseline="0" dirty="0">
                <a:ln>
                  <a:noFill/>
                </a:ln>
                <a:solidFill>
                  <a:schemeClr val="tx1"/>
                </a:solidFill>
                <a:effectLst/>
                <a:uLnTx/>
                <a:uFillTx/>
                <a:latin typeface="Century Gothic" panose="020B0502020202020204" pitchFamily="34" charset="0"/>
                <a:ea typeface="Century Gothic" panose="020B0502020202020204" pitchFamily="34" charset="0"/>
                <a:cs typeface="Arial Black"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ts val="10000"/>
              </a:lnSpc>
              <a:spcBef>
                <a:spcPct val="20000"/>
              </a:spcBef>
              <a:spcAft>
                <a:spcPts val="0"/>
              </a:spcAft>
              <a:buClrTx/>
              <a:buSzTx/>
              <a:tabLst/>
              <a:defRPr/>
            </a:pPr>
            <a:r>
              <a:rPr lang="en-US" dirty="0"/>
              <a:t>99%</a:t>
            </a:r>
          </a:p>
        </p:txBody>
      </p:sp>
      <p:sp>
        <p:nvSpPr>
          <p:cNvPr id="10" name="Text Placeholder 15">
            <a:extLst>
              <a:ext uri="{FF2B5EF4-FFF2-40B4-BE49-F238E27FC236}">
                <a16:creationId xmlns:a16="http://schemas.microsoft.com/office/drawing/2014/main" id="{809D73D2-5294-3C4E-BCAD-F2A71113639B}"/>
              </a:ext>
            </a:extLst>
          </p:cNvPr>
          <p:cNvSpPr>
            <a:spLocks noGrp="1"/>
          </p:cNvSpPr>
          <p:nvPr>
            <p:ph type="body" sz="quarter" idx="19"/>
          </p:nvPr>
        </p:nvSpPr>
        <p:spPr>
          <a:xfrm>
            <a:off x="5997195" y="5544088"/>
            <a:ext cx="3686175" cy="347662"/>
          </a:xfrm>
        </p:spPr>
        <p:txBody>
          <a:bodyPr anchor="t">
            <a:noAutofit/>
          </a:bodyPr>
          <a:lstStyle>
            <a:lvl1pPr marL="0" indent="0" algn="l" defTabSz="914400" rtl="0" eaLnBrk="1" latinLnBrk="0" hangingPunct="1">
              <a:buNone/>
              <a:defRPr lang="en-US" sz="1000" b="0" i="0" kern="1200" dirty="0" smtClean="0">
                <a:solidFill>
                  <a:schemeClr val="accent1"/>
                </a:solidFill>
                <a:latin typeface="Century Gothic" panose="020B0502020202020204" pitchFamily="34" charset="0"/>
                <a:ea typeface="+mn-ea"/>
                <a:cs typeface="+mn-cs"/>
              </a:defRPr>
            </a:lvl1pPr>
            <a:lvl2pPr marL="0" indent="0" algn="l" defTabSz="914400" rtl="0" eaLnBrk="1" latinLnBrk="0" hangingPunct="1">
              <a:buNone/>
              <a:defRPr lang="en-US" sz="700" b="1" kern="1200" dirty="0" smtClean="0">
                <a:solidFill>
                  <a:schemeClr val="tx1"/>
                </a:solidFill>
                <a:latin typeface="+mn-lt"/>
                <a:ea typeface="+mn-ea"/>
                <a:cs typeface="+mn-cs"/>
              </a:defRPr>
            </a:lvl2pPr>
            <a:lvl3pPr marL="0" indent="0" algn="l" defTabSz="914400" rtl="0" eaLnBrk="1" latinLnBrk="0" hangingPunct="1">
              <a:buNone/>
              <a:defRPr lang="en-US" sz="700" b="1" kern="1200" dirty="0" smtClean="0">
                <a:solidFill>
                  <a:schemeClr val="tx1"/>
                </a:solidFill>
                <a:latin typeface="+mn-lt"/>
                <a:ea typeface="+mn-ea"/>
                <a:cs typeface="+mn-cs"/>
              </a:defRPr>
            </a:lvl3pPr>
            <a:lvl4pPr marL="0" indent="0" algn="l" defTabSz="914400" rtl="0" eaLnBrk="1" latinLnBrk="0" hangingPunct="1">
              <a:buNone/>
              <a:defRPr lang="en-US" sz="700" b="1" kern="1200" dirty="0" smtClean="0">
                <a:solidFill>
                  <a:schemeClr val="tx1"/>
                </a:solidFill>
                <a:latin typeface="+mn-lt"/>
                <a:ea typeface="+mn-ea"/>
                <a:cs typeface="+mn-cs"/>
              </a:defRPr>
            </a:lvl4pPr>
            <a:lvl5pPr marL="0" indent="0" algn="l" defTabSz="914400" rtl="0" eaLnBrk="1" latinLnBrk="0" hangingPunct="1">
              <a:buNone/>
              <a:defRPr lang="en-US" sz="700" b="1" kern="1200" dirty="0">
                <a:solidFill>
                  <a:schemeClr val="tx1"/>
                </a:solidFill>
                <a:latin typeface="+mn-lt"/>
                <a:ea typeface="+mn-ea"/>
                <a:cs typeface="+mn-cs"/>
              </a:defRPr>
            </a:lvl5pPr>
          </a:lstStyle>
          <a:p>
            <a:pPr lvl="0"/>
            <a:r>
              <a:rPr lang="da-DK"/>
              <a:t>Klik for at redigere teksttypografierne i masteren</a:t>
            </a:r>
          </a:p>
        </p:txBody>
      </p:sp>
      <p:sp>
        <p:nvSpPr>
          <p:cNvPr id="11" name="Text Placeholder 33">
            <a:extLst>
              <a:ext uri="{FF2B5EF4-FFF2-40B4-BE49-F238E27FC236}">
                <a16:creationId xmlns:a16="http://schemas.microsoft.com/office/drawing/2014/main" id="{559B0604-63C5-E24F-B330-264C87771C77}"/>
              </a:ext>
            </a:extLst>
          </p:cNvPr>
          <p:cNvSpPr>
            <a:spLocks noGrp="1"/>
          </p:cNvSpPr>
          <p:nvPr>
            <p:ph type="body" sz="quarter" idx="20"/>
          </p:nvPr>
        </p:nvSpPr>
        <p:spPr>
          <a:xfrm>
            <a:off x="5997196" y="4810439"/>
            <a:ext cx="3686174" cy="752503"/>
          </a:xfrm>
        </p:spPr>
        <p:txBody>
          <a:bodyPr anchor="b">
            <a:noAutofit/>
          </a:bodyPr>
          <a:lstStyle>
            <a:lvl1pPr marL="0" indent="0" algn="l" defTabSz="914400" rtl="0" eaLnBrk="1" latinLnBrk="0" hangingPunct="1">
              <a:lnSpc>
                <a:spcPct val="100000"/>
              </a:lnSpc>
              <a:buNone/>
              <a:defRPr lang="en-US" sz="1600" b="0" i="0" kern="1200" smtClean="0">
                <a:solidFill>
                  <a:schemeClr val="tx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mc:AlternateContent xmlns:mc="http://schemas.openxmlformats.org/markup-compatibility/2006" xmlns:p14="http://schemas.microsoft.com/office/powerpoint/2010/main">
        <mc:Choice Requires="p14">
          <p:contentPart p14:bwMode="auto" r:id="rId2">
            <p14:nvContentPartPr>
              <p14:cNvPr id="2" name="Håndskrift 1">
                <a:extLst>
                  <a:ext uri="{FF2B5EF4-FFF2-40B4-BE49-F238E27FC236}">
                    <a16:creationId xmlns:a16="http://schemas.microsoft.com/office/drawing/2014/main" id="{69FC69FD-BE59-43DB-B07D-A3FEB3BA95CE}"/>
                  </a:ext>
                </a:extLst>
              </p14:cNvPr>
              <p14:cNvContentPartPr/>
              <p14:nvPr userDrawn="1"/>
            </p14:nvContentPartPr>
            <p14:xfrm>
              <a:off x="1227019" y="4483115"/>
              <a:ext cx="3240" cy="1080"/>
            </p14:xfrm>
          </p:contentPart>
        </mc:Choice>
        <mc:Fallback xmlns="">
          <p:pic>
            <p:nvPicPr>
              <p:cNvPr id="2" name="Håndskrift 1">
                <a:extLst>
                  <a:ext uri="{FF2B5EF4-FFF2-40B4-BE49-F238E27FC236}">
                    <a16:creationId xmlns:a16="http://schemas.microsoft.com/office/drawing/2014/main" id="{69FC69FD-BE59-43DB-B07D-A3FEB3BA95CE}"/>
                  </a:ext>
                </a:extLst>
              </p:cNvPr>
              <p:cNvPicPr/>
              <p:nvPr/>
            </p:nvPicPr>
            <p:blipFill>
              <a:blip r:embed="rId3"/>
              <a:stretch>
                <a:fillRect/>
              </a:stretch>
            </p:blipFill>
            <p:spPr>
              <a:xfrm>
                <a:off x="1218919" y="4474115"/>
                <a:ext cx="19116" cy="18720"/>
              </a:xfrm>
              <a:prstGeom prst="rect">
                <a:avLst/>
              </a:prstGeom>
            </p:spPr>
          </p:pic>
        </mc:Fallback>
      </mc:AlternateContent>
      <p:sp>
        <p:nvSpPr>
          <p:cNvPr id="12" name="Picture Placeholder 38">
            <a:extLst>
              <a:ext uri="{FF2B5EF4-FFF2-40B4-BE49-F238E27FC236}">
                <a16:creationId xmlns:a16="http://schemas.microsoft.com/office/drawing/2014/main" id="{6DD2C0E4-F7E2-4A6F-98E1-2C9FCDAF6C80}"/>
              </a:ext>
            </a:extLst>
          </p:cNvPr>
          <p:cNvSpPr>
            <a:spLocks noGrp="1"/>
          </p:cNvSpPr>
          <p:nvPr>
            <p:ph type="pic" sz="quarter" idx="16" hasCustomPrompt="1"/>
          </p:nvPr>
        </p:nvSpPr>
        <p:spPr>
          <a:xfrm>
            <a:off x="168444" y="168442"/>
            <a:ext cx="4881549" cy="6509083"/>
          </a:xfrm>
        </p:spPr>
        <p:txBody>
          <a:bodyPr>
            <a:normAutofit/>
          </a:bodyPr>
          <a:lstStyle>
            <a:lvl1pPr marL="0" indent="0" algn="r">
              <a:buNone/>
              <a:defRPr sz="1200" b="1" i="0">
                <a:solidFill>
                  <a:schemeClr val="tx1"/>
                </a:solidFill>
                <a:latin typeface="Century Gothic" panose="020B0502020202020204" pitchFamily="34" charset="0"/>
              </a:defRPr>
            </a:lvl1pPr>
          </a:lstStyle>
          <a:p>
            <a:r>
              <a:rPr lang="en-GB" dirty="0"/>
              <a:t>Insert image</a:t>
            </a:r>
            <a:endParaRPr lang="en-US" dirty="0"/>
          </a:p>
        </p:txBody>
      </p:sp>
    </p:spTree>
    <p:extLst>
      <p:ext uri="{BB962C8B-B14F-4D97-AF65-F5344CB8AC3E}">
        <p14:creationId xmlns:p14="http://schemas.microsoft.com/office/powerpoint/2010/main" val="287079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ayout-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04D-FDE0-5345-A686-F56CF7D0B12F}"/>
              </a:ext>
            </a:extLst>
          </p:cNvPr>
          <p:cNvSpPr>
            <a:spLocks noGrp="1"/>
          </p:cNvSpPr>
          <p:nvPr>
            <p:ph type="ctrTitle"/>
          </p:nvPr>
        </p:nvSpPr>
        <p:spPr>
          <a:xfrm>
            <a:off x="1524000" y="1122363"/>
            <a:ext cx="9144000" cy="2387600"/>
          </a:xfrm>
        </p:spPr>
        <p:txBody>
          <a:bodyPr anchor="b"/>
          <a:lstStyle>
            <a:lvl1pPr algn="ctr">
              <a:defRPr sz="6000" b="1" i="0">
                <a:latin typeface="Century Gothic" panose="020B0502020202020204" pitchFamily="34" charset="0"/>
              </a:defRPr>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A0A46F75-185D-3240-94CA-53592AEA696F}"/>
              </a:ext>
            </a:extLst>
          </p:cNvPr>
          <p:cNvSpPr>
            <a:spLocks noGrp="1"/>
          </p:cNvSpPr>
          <p:nvPr>
            <p:ph type="subTitle" idx="1"/>
          </p:nvPr>
        </p:nvSpPr>
        <p:spPr>
          <a:xfrm>
            <a:off x="1524000" y="3602038"/>
            <a:ext cx="9144000" cy="1655762"/>
          </a:xfrm>
        </p:spPr>
        <p:txBody>
          <a:bodyPr/>
          <a:lstStyle>
            <a:lvl1pPr marL="0" indent="0" algn="ctr">
              <a:buNone/>
              <a:defRPr sz="2400" b="1"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a:extLst>
              <a:ext uri="{FF2B5EF4-FFF2-40B4-BE49-F238E27FC236}">
                <a16:creationId xmlns:a16="http://schemas.microsoft.com/office/drawing/2014/main" id="{DCFB6B9F-950E-5546-AF67-32F9EC358493}"/>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12/2/2021</a:t>
            </a:fld>
            <a:endParaRPr lang="en-US" dirty="0"/>
          </a:p>
        </p:txBody>
      </p:sp>
      <p:sp>
        <p:nvSpPr>
          <p:cNvPr id="5" name="Footer Placeholder 4">
            <a:extLst>
              <a:ext uri="{FF2B5EF4-FFF2-40B4-BE49-F238E27FC236}">
                <a16:creationId xmlns:a16="http://schemas.microsoft.com/office/drawing/2014/main" id="{4F5DC33B-3B69-AC48-B349-9918FDF3D084}"/>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CC9BA17-F8DE-3D48-A6F2-ACAC86709EC0}"/>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Tree>
    <p:extLst>
      <p:ext uri="{BB962C8B-B14F-4D97-AF65-F5344CB8AC3E}">
        <p14:creationId xmlns:p14="http://schemas.microsoft.com/office/powerpoint/2010/main" val="108376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2BCB-EAA4-5F42-AA26-7E3C6D8D222F}"/>
              </a:ext>
            </a:extLst>
          </p:cNvPr>
          <p:cNvSpPr>
            <a:spLocks noGrp="1"/>
          </p:cNvSpPr>
          <p:nvPr>
            <p:ph type="title"/>
          </p:nvPr>
        </p:nvSpPr>
        <p:spPr>
          <a:xfrm>
            <a:off x="839788" y="365125"/>
            <a:ext cx="10515600" cy="1325563"/>
          </a:xfrm>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DAFCD9DE-1099-6D40-8F83-148C535EE5DD}"/>
              </a:ext>
            </a:extLst>
          </p:cNvPr>
          <p:cNvSpPr>
            <a:spLocks noGrp="1"/>
          </p:cNvSpPr>
          <p:nvPr>
            <p:ph type="body" idx="1"/>
          </p:nvPr>
        </p:nvSpPr>
        <p:spPr>
          <a:xfrm>
            <a:off x="839788" y="1681163"/>
            <a:ext cx="5157787"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BB853E36-5458-DE4F-BDDC-98BC44306208}"/>
              </a:ext>
            </a:extLst>
          </p:cNvPr>
          <p:cNvSpPr>
            <a:spLocks noGrp="1"/>
          </p:cNvSpPr>
          <p:nvPr>
            <p:ph sz="half" idx="2"/>
          </p:nvPr>
        </p:nvSpPr>
        <p:spPr>
          <a:xfrm>
            <a:off x="839788" y="2671761"/>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a:extLst>
              <a:ext uri="{FF2B5EF4-FFF2-40B4-BE49-F238E27FC236}">
                <a16:creationId xmlns:a16="http://schemas.microsoft.com/office/drawing/2014/main" id="{403AD8B7-CC79-8D42-BA2B-F47648CD75EE}"/>
              </a:ext>
            </a:extLst>
          </p:cNvPr>
          <p:cNvSpPr>
            <a:spLocks noGrp="1"/>
          </p:cNvSpPr>
          <p:nvPr>
            <p:ph type="body" sz="quarter" idx="3"/>
          </p:nvPr>
        </p:nvSpPr>
        <p:spPr>
          <a:xfrm>
            <a:off x="6172200" y="1681163"/>
            <a:ext cx="5183188" cy="823912"/>
          </a:xfrm>
        </p:spPr>
        <p:txBody>
          <a:bodyPr anchor="b"/>
          <a:lstStyle>
            <a:lvl1pPr marL="0" indent="0">
              <a:buNone/>
              <a:defRPr sz="2400" b="1" i="0">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a:extLst>
              <a:ext uri="{FF2B5EF4-FFF2-40B4-BE49-F238E27FC236}">
                <a16:creationId xmlns:a16="http://schemas.microsoft.com/office/drawing/2014/main" id="{2C178D20-CCE6-D242-BA51-2F125C4B0BB8}"/>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12/2/2021</a:t>
            </a:fld>
            <a:endParaRPr lang="en-US" dirty="0"/>
          </a:p>
        </p:txBody>
      </p:sp>
      <p:sp>
        <p:nvSpPr>
          <p:cNvPr id="8" name="Footer Placeholder 7">
            <a:extLst>
              <a:ext uri="{FF2B5EF4-FFF2-40B4-BE49-F238E27FC236}">
                <a16:creationId xmlns:a16="http://schemas.microsoft.com/office/drawing/2014/main" id="{8CD52CF0-3B0B-F346-9DA4-D79E80E6CF37}"/>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5ED36094-C5D3-4E4D-882B-D4D422354346}"/>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10" name="Content Placeholder 3">
            <a:extLst>
              <a:ext uri="{FF2B5EF4-FFF2-40B4-BE49-F238E27FC236}">
                <a16:creationId xmlns:a16="http://schemas.microsoft.com/office/drawing/2014/main" id="{217B2152-3EF0-4A08-B940-BAEF9ABC21FB}"/>
              </a:ext>
            </a:extLst>
          </p:cNvPr>
          <p:cNvSpPr>
            <a:spLocks noGrp="1"/>
          </p:cNvSpPr>
          <p:nvPr>
            <p:ph sz="half" idx="13"/>
          </p:nvPr>
        </p:nvSpPr>
        <p:spPr>
          <a:xfrm>
            <a:off x="6197601" y="2671760"/>
            <a:ext cx="5157787" cy="351790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742950" indent="-285750">
              <a:buFont typeface="Arial" panose="020B0604020202020204" pitchFamily="34" charset="0"/>
              <a:buChar char="•"/>
              <a:defRPr sz="1400" b="0" i="0">
                <a:latin typeface="Century Gothic" panose="020B0502020202020204" pitchFamily="34" charset="0"/>
              </a:defRPr>
            </a:lvl2pPr>
            <a:lvl3pPr marL="1200150" indent="-285750">
              <a:buFont typeface="Arial" panose="020B0604020202020204" pitchFamily="34" charset="0"/>
              <a:buChar char="•"/>
              <a:defRPr sz="1400" b="0" i="0">
                <a:latin typeface="Century Gothic" panose="020B0502020202020204" pitchFamily="34" charset="0"/>
              </a:defRPr>
            </a:lvl3pPr>
            <a:lvl4pPr marL="1657350" indent="-285750">
              <a:buFont typeface="Arial" panose="020B0604020202020204" pitchFamily="34" charset="0"/>
              <a:buChar char="•"/>
              <a:defRPr sz="1400" b="0" i="0">
                <a:latin typeface="Century Gothic" panose="020B0502020202020204" pitchFamily="34" charset="0"/>
              </a:defRPr>
            </a:lvl4pPr>
            <a:lvl5pPr marL="2114550" indent="-285750">
              <a:buFont typeface="Arial" panose="020B0604020202020204" pitchFamily="34" charset="0"/>
              <a:buChar char="•"/>
              <a:defRPr sz="1400" b="0" i="0">
                <a:latin typeface="Century Gothic" panose="020B0502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245044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A379-FB50-7B4E-AF02-C52165ABE786}"/>
              </a:ext>
            </a:extLst>
          </p:cNvPr>
          <p:cNvSpPr>
            <a:spLocks noGrp="1"/>
          </p:cNvSpPr>
          <p:nvPr>
            <p:ph type="title"/>
          </p:nvPr>
        </p:nvSpPr>
        <p:spPr/>
        <p:txBody>
          <a:bodyPr/>
          <a:lstStyle>
            <a:lvl1pPr>
              <a:defRPr b="1" i="0">
                <a:latin typeface="Century Gothic" panose="020B0502020202020204" pitchFamily="34" charset="0"/>
              </a:defRPr>
            </a:lvl1pPr>
          </a:lstStyle>
          <a:p>
            <a:r>
              <a:rPr lang="da-DK"/>
              <a:t>Klik for at redigere titeltypografien i masteren</a:t>
            </a:r>
            <a:endParaRPr lang="en-US" dirty="0"/>
          </a:p>
        </p:txBody>
      </p:sp>
      <p:sp>
        <p:nvSpPr>
          <p:cNvPr id="3" name="Date Placeholder 2">
            <a:extLst>
              <a:ext uri="{FF2B5EF4-FFF2-40B4-BE49-F238E27FC236}">
                <a16:creationId xmlns:a16="http://schemas.microsoft.com/office/drawing/2014/main" id="{4E35C68F-6CBF-1B46-B232-4B3E7E72A24C}"/>
              </a:ext>
            </a:extLst>
          </p:cNvPr>
          <p:cNvSpPr>
            <a:spLocks noGrp="1"/>
          </p:cNvSpPr>
          <p:nvPr>
            <p:ph type="dt" sz="half" idx="10"/>
          </p:nvPr>
        </p:nvSpPr>
        <p:spPr/>
        <p:txBody>
          <a:bodyPr/>
          <a:lstStyle>
            <a:lvl1pPr>
              <a:defRPr b="1" i="0">
                <a:latin typeface="Century Gothic" panose="020B0502020202020204" pitchFamily="34" charset="0"/>
              </a:defRPr>
            </a:lvl1pPr>
          </a:lstStyle>
          <a:p>
            <a:fld id="{98CD7B12-4488-2647-9C88-0B8F99AB2524}" type="datetimeFigureOut">
              <a:rPr lang="en-US" smtClean="0"/>
              <a:pPr/>
              <a:t>12/2/2021</a:t>
            </a:fld>
            <a:endParaRPr lang="en-US" dirty="0"/>
          </a:p>
        </p:txBody>
      </p:sp>
      <p:sp>
        <p:nvSpPr>
          <p:cNvPr id="4" name="Footer Placeholder 3">
            <a:extLst>
              <a:ext uri="{FF2B5EF4-FFF2-40B4-BE49-F238E27FC236}">
                <a16:creationId xmlns:a16="http://schemas.microsoft.com/office/drawing/2014/main" id="{2B788E99-D7C2-244D-A712-2EDD9EC9977C}"/>
              </a:ext>
            </a:extLst>
          </p:cNvPr>
          <p:cNvSpPr>
            <a:spLocks noGrp="1"/>
          </p:cNvSpPr>
          <p:nvPr>
            <p:ph type="ftr" sz="quarter" idx="11"/>
          </p:nvPr>
        </p:nvSpPr>
        <p:spPr/>
        <p:txBody>
          <a:bodyPr/>
          <a:lstStyle>
            <a:lvl1pPr>
              <a:defRPr b="1" i="0">
                <a:latin typeface="Century Gothic" panose="020B0502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E6758594-4E31-A541-B096-39D2B1BFF6B7}"/>
              </a:ext>
            </a:extLst>
          </p:cNvPr>
          <p:cNvSpPr>
            <a:spLocks noGrp="1"/>
          </p:cNvSpPr>
          <p:nvPr>
            <p:ph type="sldNum" sz="quarter" idx="12"/>
          </p:nvPr>
        </p:nvSpPr>
        <p:spPr/>
        <p:txBody>
          <a:bodyPr/>
          <a:lstStyle>
            <a:lvl1pPr>
              <a:defRPr b="1" i="0">
                <a:latin typeface="Century Gothic" panose="020B0502020202020204" pitchFamily="34" charset="0"/>
              </a:defRPr>
            </a:lvl1pPr>
          </a:lstStyle>
          <a:p>
            <a:fld id="{93AEF069-1642-A24E-999F-2E052DC6C58F}" type="slidenum">
              <a:rPr lang="en-US" smtClean="0"/>
              <a:pPr/>
              <a:t>‹nr.›</a:t>
            </a:fld>
            <a:endParaRPr lang="en-US" dirty="0"/>
          </a:p>
        </p:txBody>
      </p:sp>
      <p:sp>
        <p:nvSpPr>
          <p:cNvPr id="6" name="Text Placeholder 3">
            <a:extLst>
              <a:ext uri="{FF2B5EF4-FFF2-40B4-BE49-F238E27FC236}">
                <a16:creationId xmlns:a16="http://schemas.microsoft.com/office/drawing/2014/main" id="{E5F7A002-52A9-4BE7-B653-07D4546FF4B7}"/>
              </a:ext>
            </a:extLst>
          </p:cNvPr>
          <p:cNvSpPr>
            <a:spLocks noGrp="1"/>
          </p:cNvSpPr>
          <p:nvPr>
            <p:ph type="body" sz="half" idx="2"/>
          </p:nvPr>
        </p:nvSpPr>
        <p:spPr>
          <a:xfrm>
            <a:off x="839789"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7" name="Text Placeholder 3">
            <a:extLst>
              <a:ext uri="{FF2B5EF4-FFF2-40B4-BE49-F238E27FC236}">
                <a16:creationId xmlns:a16="http://schemas.microsoft.com/office/drawing/2014/main" id="{82231698-1A12-4D7B-8435-3624B40E6974}"/>
              </a:ext>
            </a:extLst>
          </p:cNvPr>
          <p:cNvSpPr>
            <a:spLocks noGrp="1"/>
          </p:cNvSpPr>
          <p:nvPr>
            <p:ph type="body" sz="half" idx="13"/>
          </p:nvPr>
        </p:nvSpPr>
        <p:spPr>
          <a:xfrm>
            <a:off x="5857636" y="2225406"/>
            <a:ext cx="4591528" cy="3643581"/>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09737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llem-slide-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15" name="Rectangle 4">
            <a:extLst>
              <a:ext uri="{FF2B5EF4-FFF2-40B4-BE49-F238E27FC236}">
                <a16:creationId xmlns:a16="http://schemas.microsoft.com/office/drawing/2014/main" id="{87278F0C-4354-4F59-978B-24A8DFBEA551}"/>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Billede 18">
            <a:extLst>
              <a:ext uri="{FF2B5EF4-FFF2-40B4-BE49-F238E27FC236}">
                <a16:creationId xmlns:a16="http://schemas.microsoft.com/office/drawing/2014/main" id="{4C9630D2-B59D-4E7D-A199-E1740B2ED4C5}"/>
              </a:ext>
            </a:extLst>
          </p:cNvPr>
          <p:cNvPicPr>
            <a:picLocks noChangeAspect="1"/>
          </p:cNvPicPr>
          <p:nvPr userDrawn="1"/>
        </p:nvPicPr>
        <p:blipFill>
          <a:blip r:embed="rId2"/>
          <a:stretch>
            <a:fillRect/>
          </a:stretch>
        </p:blipFill>
        <p:spPr>
          <a:xfrm>
            <a:off x="5008967" y="2888101"/>
            <a:ext cx="2156109" cy="1094173"/>
          </a:xfrm>
          <a:prstGeom prst="rect">
            <a:avLst/>
          </a:prstGeom>
        </p:spPr>
      </p:pic>
    </p:spTree>
    <p:extLst>
      <p:ext uri="{BB962C8B-B14F-4D97-AF65-F5344CB8AC3E}">
        <p14:creationId xmlns:p14="http://schemas.microsoft.com/office/powerpoint/2010/main" val="42847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Hero content slide, only text_Dark">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AA878B-AF5F-8E44-BD65-ACA2BBE4022B}"/>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pic>
        <p:nvPicPr>
          <p:cNvPr id="16" name="Billede 15">
            <a:extLst>
              <a:ext uri="{FF2B5EF4-FFF2-40B4-BE49-F238E27FC236}">
                <a16:creationId xmlns:a16="http://schemas.microsoft.com/office/drawing/2014/main" id="{56DF4C16-04BF-4AC0-8140-15F12A3FE327}"/>
              </a:ext>
            </a:extLst>
          </p:cNvPr>
          <p:cNvPicPr>
            <a:picLocks noChangeAspect="1"/>
          </p:cNvPicPr>
          <p:nvPr userDrawn="1"/>
        </p:nvPicPr>
        <p:blipFill>
          <a:blip r:embed="rId2"/>
          <a:stretch>
            <a:fillRect/>
          </a:stretch>
        </p:blipFill>
        <p:spPr>
          <a:xfrm>
            <a:off x="5006010" y="2871621"/>
            <a:ext cx="2175326" cy="1114758"/>
          </a:xfrm>
          <a:prstGeom prst="rect">
            <a:avLst/>
          </a:prstGeom>
        </p:spPr>
      </p:pic>
    </p:spTree>
    <p:extLst>
      <p:ext uri="{BB962C8B-B14F-4D97-AF65-F5344CB8AC3E}">
        <p14:creationId xmlns:p14="http://schemas.microsoft.com/office/powerpoint/2010/main" val="3062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2_Blåt-logo">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667199" y="2291737"/>
            <a:ext cx="9174386" cy="1478985"/>
          </a:xfrm>
        </p:spPr>
        <p:txBody>
          <a:bodyPr anchor="t">
            <a:noAutofit/>
          </a:bodyPr>
          <a:lstStyle>
            <a:lvl1pPr marL="0" algn="l" defTabSz="914400" rtl="0" eaLnBrk="1" latinLnBrk="0" hangingPunct="1">
              <a:lnSpc>
                <a:spcPct val="90000"/>
              </a:lnSpc>
              <a:defRPr lang="en-US" sz="44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p:nvPr>
        </p:nvSpPr>
        <p:spPr>
          <a:xfrm>
            <a:off x="667198" y="3777456"/>
            <a:ext cx="5576887" cy="2133675"/>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p:nvPr>
        </p:nvSpPr>
        <p:spPr>
          <a:xfrm>
            <a:off x="667198" y="1714953"/>
            <a:ext cx="5576887" cy="570050"/>
          </a:xfrm>
        </p:spPr>
        <p:txBody>
          <a:bodyPr anchor="b">
            <a:normAutofit/>
          </a:bodyPr>
          <a:lstStyle>
            <a:lvl1pPr marL="0" indent="0" algn="l" defTabSz="914400" rtl="0" eaLnBrk="1" latinLnBrk="0" hangingPunct="1">
              <a:lnSpc>
                <a:spcPct val="100000"/>
              </a:lnSpc>
              <a:buNone/>
              <a:defRPr lang="en-GB" sz="12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 name="Rectangle 4">
            <a:extLst>
              <a:ext uri="{FF2B5EF4-FFF2-40B4-BE49-F238E27FC236}">
                <a16:creationId xmlns:a16="http://schemas.microsoft.com/office/drawing/2014/main" id="{9473F0E5-B015-D04E-9957-9B514092CC37}"/>
              </a:ext>
            </a:extLst>
          </p:cNvPr>
          <p:cNvSpPr/>
          <p:nvPr userDrawn="1"/>
        </p:nvSpPr>
        <p:spPr>
          <a:xfrm>
            <a:off x="65988" y="75414"/>
            <a:ext cx="12038028" cy="6702458"/>
          </a:xfrm>
          <a:prstGeom prst="rect">
            <a:avLst/>
          </a:prstGeom>
          <a:noFill/>
          <a:ln w="168275" cmpd="sng">
            <a:solidFill>
              <a:schemeClr val="tx1"/>
            </a:solidFill>
            <a:miter lim="800000"/>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4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Lil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5151002"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a:extLst>
              <a:ext uri="{FF2B5EF4-FFF2-40B4-BE49-F238E27FC236}">
                <a16:creationId xmlns:a16="http://schemas.microsoft.com/office/drawing/2014/main" id="{0634DDC4-8614-E846-B09A-FE30D3D9D259}"/>
              </a:ext>
            </a:extLst>
          </p:cNvPr>
          <p:cNvSpPr>
            <a:spLocks noGrp="1"/>
          </p:cNvSpPr>
          <p:nvPr>
            <p:ph type="pic" sz="quarter" idx="21" hasCustomPrompt="1"/>
          </p:nvPr>
        </p:nvSpPr>
        <p:spPr>
          <a:xfrm>
            <a:off x="152400" y="152400"/>
            <a:ext cx="5151002" cy="6515100"/>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487756"/>
            <a:ext cx="3686175"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561869"/>
            <a:ext cx="3686175"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869472"/>
            <a:ext cx="3686175" cy="570050"/>
          </a:xfrm>
        </p:spPr>
        <p:txBody>
          <a:bodyPr anchor="b">
            <a:normAutofit/>
          </a:bodyPr>
          <a:lstStyle>
            <a:lvl1pPr marL="0" indent="0">
              <a:lnSpc>
                <a:spcPct val="100000"/>
              </a:lnSpc>
              <a:buNone/>
              <a:defRPr sz="14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0" y="833739"/>
            <a:ext cx="4606571"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BA27BAE4-D881-4F29-9889-36710351D82F}"/>
              </a:ext>
            </a:extLst>
          </p:cNvPr>
          <p:cNvSpPr>
            <a:spLocks noGrp="1"/>
          </p:cNvSpPr>
          <p:nvPr>
            <p:ph type="body" sz="half" idx="2"/>
          </p:nvPr>
        </p:nvSpPr>
        <p:spPr>
          <a:xfrm>
            <a:off x="5750804" y="1299990"/>
            <a:ext cx="4719927"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984791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to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4572997"/>
            <a:ext cx="2744553" cy="1074113"/>
          </a:xfrm>
        </p:spPr>
        <p:txBody>
          <a:bodyPr anchor="b">
            <a:noAutofit/>
          </a:bodyPr>
          <a:lstStyle>
            <a:lvl1pPr marL="0" indent="0" algn="l" defTabSz="914400" rtl="0" eaLnBrk="1" latinLnBrk="0" hangingPunct="1">
              <a:lnSpc>
                <a:spcPct val="100000"/>
              </a:lnSpc>
              <a:buNone/>
              <a:defRPr lang="en-US" sz="14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5647110"/>
            <a:ext cx="2744553" cy="400399"/>
          </a:xfrm>
        </p:spPr>
        <p:txBody>
          <a:bodyPr anchor="t">
            <a:noAutofit/>
          </a:bodyPr>
          <a:lstStyle>
            <a:lvl1pPr marL="0" indent="0" algn="l" defTabSz="914400" rtl="0" eaLnBrk="1" latinLnBrk="0" hangingPunct="1">
              <a:lnSpc>
                <a:spcPct val="100000"/>
              </a:lnSpc>
              <a:buNone/>
              <a:defRPr lang="en-US" sz="9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395503"/>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5C389C02-1CBC-4309-B0C9-CB47B456934B}"/>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4914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8E871A-311E-3E42-BC68-6DF2F6E9520D}"/>
              </a:ext>
            </a:extLst>
          </p:cNvPr>
          <p:cNvSpPr/>
          <p:nvPr userDrawn="1"/>
        </p:nvSpPr>
        <p:spPr>
          <a:xfrm>
            <a:off x="152400" y="152400"/>
            <a:ext cx="3108959" cy="6515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C0F65E4-6429-F74A-B008-D2E59C00E8EC}"/>
              </a:ext>
            </a:extLst>
          </p:cNvPr>
          <p:cNvSpPr>
            <a:spLocks noGrp="1"/>
          </p:cNvSpPr>
          <p:nvPr>
            <p:ph type="pic" sz="quarter" idx="21" hasCustomPrompt="1"/>
          </p:nvPr>
        </p:nvSpPr>
        <p:spPr>
          <a:xfrm>
            <a:off x="152400" y="152400"/>
            <a:ext cx="3108959" cy="6515099"/>
          </a:xfrm>
        </p:spPr>
        <p:txBody>
          <a:bodyPr>
            <a:normAutofit/>
          </a:bodyPr>
          <a:lstStyle>
            <a:lvl1pPr marL="0" indent="0">
              <a:buNone/>
              <a:defRPr sz="1100">
                <a:solidFill>
                  <a:schemeClr val="bg1"/>
                </a:solidFill>
              </a:defRPr>
            </a:lvl1pPr>
          </a:lstStyle>
          <a:p>
            <a:r>
              <a:rPr lang="en-US" dirty="0"/>
              <a:t>Insert image</a:t>
            </a:r>
          </a:p>
        </p:txBody>
      </p:sp>
      <p:sp>
        <p:nvSpPr>
          <p:cNvPr id="15" name="Text Placeholder 33">
            <a:extLst>
              <a:ext uri="{FF2B5EF4-FFF2-40B4-BE49-F238E27FC236}">
                <a16:creationId xmlns:a16="http://schemas.microsoft.com/office/drawing/2014/main" id="{FE099782-3302-C54F-A257-5A45E7EB74CB}"/>
              </a:ext>
            </a:extLst>
          </p:cNvPr>
          <p:cNvSpPr>
            <a:spLocks noGrp="1"/>
          </p:cNvSpPr>
          <p:nvPr>
            <p:ph type="body" sz="quarter" idx="18"/>
          </p:nvPr>
        </p:nvSpPr>
        <p:spPr>
          <a:xfrm>
            <a:off x="338512" y="2174247"/>
            <a:ext cx="2744553" cy="1074113"/>
          </a:xfrm>
        </p:spPr>
        <p:txBody>
          <a:bodyPr anchor="b">
            <a:noAutofit/>
          </a:bodyPr>
          <a:lstStyle>
            <a:lvl1pPr marL="0" indent="0" algn="l" defTabSz="914400" rtl="0" eaLnBrk="1" latinLnBrk="0" hangingPunct="1">
              <a:lnSpc>
                <a:spcPct val="100000"/>
              </a:lnSpc>
              <a:buNone/>
              <a:defRPr lang="en-US" sz="1600" b="1" i="0" kern="1200" smtClean="0">
                <a:solidFill>
                  <a:schemeClr val="bg1"/>
                </a:solidFill>
                <a:latin typeface="Century Gothic" panose="020B0502020202020204" pitchFamily="34" charset="0"/>
                <a:ea typeface="+mn-ea"/>
                <a:cs typeface="Arial" panose="020B0604020202020204" pitchFamily="34" charset="0"/>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16" name="Text Placeholder 35">
            <a:extLst>
              <a:ext uri="{FF2B5EF4-FFF2-40B4-BE49-F238E27FC236}">
                <a16:creationId xmlns:a16="http://schemas.microsoft.com/office/drawing/2014/main" id="{5278F2EF-1587-EB47-88DD-9C41F088773B}"/>
              </a:ext>
            </a:extLst>
          </p:cNvPr>
          <p:cNvSpPr>
            <a:spLocks noGrp="1"/>
          </p:cNvSpPr>
          <p:nvPr>
            <p:ph type="body" sz="quarter" idx="15"/>
          </p:nvPr>
        </p:nvSpPr>
        <p:spPr>
          <a:xfrm>
            <a:off x="338512" y="3248360"/>
            <a:ext cx="2744553" cy="2701610"/>
          </a:xfrm>
        </p:spPr>
        <p:txBody>
          <a:bodyPr anchor="t">
            <a:noAutofit/>
          </a:bodyPr>
          <a:lstStyle>
            <a:lvl1pPr marL="0" indent="0" algn="l" defTabSz="914400" rtl="0" eaLnBrk="1" latinLnBrk="0" hangingPunct="1">
              <a:lnSpc>
                <a:spcPct val="100000"/>
              </a:lnSpc>
              <a:buNone/>
              <a:defRPr lang="en-US" sz="100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17" name="Text Placeholder 40">
            <a:extLst>
              <a:ext uri="{FF2B5EF4-FFF2-40B4-BE49-F238E27FC236}">
                <a16:creationId xmlns:a16="http://schemas.microsoft.com/office/drawing/2014/main" id="{2AEADF11-6835-C542-AB2C-0D35BEFD2675}"/>
              </a:ext>
            </a:extLst>
          </p:cNvPr>
          <p:cNvSpPr>
            <a:spLocks noGrp="1"/>
          </p:cNvSpPr>
          <p:nvPr>
            <p:ph type="body" sz="quarter" idx="19"/>
          </p:nvPr>
        </p:nvSpPr>
        <p:spPr>
          <a:xfrm>
            <a:off x="338512" y="5954713"/>
            <a:ext cx="2744553" cy="570050"/>
          </a:xfrm>
        </p:spPr>
        <p:txBody>
          <a:bodyPr anchor="b">
            <a:normAutofit/>
          </a:bodyPr>
          <a:lstStyle>
            <a:lvl1pPr marL="0" indent="0">
              <a:lnSpc>
                <a:spcPct val="100000"/>
              </a:lnSpc>
              <a:buNone/>
              <a:defRPr sz="10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 name="Title 3">
            <a:extLst>
              <a:ext uri="{FF2B5EF4-FFF2-40B4-BE49-F238E27FC236}">
                <a16:creationId xmlns:a16="http://schemas.microsoft.com/office/drawing/2014/main" id="{9F4CD968-0FAC-CB43-80F2-96CAE171E665}"/>
              </a:ext>
            </a:extLst>
          </p:cNvPr>
          <p:cNvSpPr>
            <a:spLocks noGrp="1"/>
          </p:cNvSpPr>
          <p:nvPr>
            <p:ph type="title"/>
          </p:nvPr>
        </p:nvSpPr>
        <p:spPr>
          <a:xfrm>
            <a:off x="410491" y="579088"/>
            <a:ext cx="2672574" cy="584236"/>
          </a:xfrm>
        </p:spPr>
        <p:txBody>
          <a:bodyPr anchor="t">
            <a:noAutofit/>
          </a:bodyPr>
          <a:lstStyle>
            <a:lvl1pPr>
              <a:defRPr>
                <a:solidFill>
                  <a:schemeClr val="bg1"/>
                </a:solidFill>
              </a:defRPr>
            </a:lvl1pPr>
          </a:lstStyle>
          <a:p>
            <a:r>
              <a:rPr lang="da-DK">
                <a:solidFill>
                  <a:schemeClr val="bg1"/>
                </a:solidFill>
              </a:rPr>
              <a:t>Klik for at redigere titeltypografien i masteren</a:t>
            </a:r>
            <a:endParaRPr lang="en-US" dirty="0">
              <a:solidFill>
                <a:schemeClr val="bg1"/>
              </a:solidFill>
            </a:endParaRPr>
          </a:p>
        </p:txBody>
      </p:sp>
      <p:sp>
        <p:nvSpPr>
          <p:cNvPr id="8" name="Text Placeholder 3">
            <a:extLst>
              <a:ext uri="{FF2B5EF4-FFF2-40B4-BE49-F238E27FC236}">
                <a16:creationId xmlns:a16="http://schemas.microsoft.com/office/drawing/2014/main" id="{30EB8169-2836-4BC5-A5B3-7D749B88C608}"/>
              </a:ext>
            </a:extLst>
          </p:cNvPr>
          <p:cNvSpPr>
            <a:spLocks noGrp="1"/>
          </p:cNvSpPr>
          <p:nvPr>
            <p:ph type="body" sz="half" idx="2"/>
          </p:nvPr>
        </p:nvSpPr>
        <p:spPr>
          <a:xfrm>
            <a:off x="3653795" y="1299990"/>
            <a:ext cx="6861004" cy="4654723"/>
          </a:xfrm>
        </p:spPr>
        <p:txBody>
          <a:bodyPr>
            <a:normAutofit/>
          </a:bodyPr>
          <a:lstStyle>
            <a:lvl1pPr marL="285750" indent="-285750">
              <a:buFont typeface="Arial" panose="020B0604020202020204" pitchFamily="34" charset="0"/>
              <a:buChar char="•"/>
              <a:defRPr sz="1400" b="0" i="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26703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_1 per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7731A2-A446-164A-AB9E-017E25567953}"/>
              </a:ext>
            </a:extLst>
          </p:cNvPr>
          <p:cNvSpPr/>
          <p:nvPr userDrawn="1"/>
        </p:nvSpPr>
        <p:spPr>
          <a:xfrm>
            <a:off x="-163680" y="0"/>
            <a:ext cx="12514706" cy="6858000"/>
          </a:xfrm>
          <a:prstGeom prst="rect">
            <a:avLst/>
          </a:prstGeom>
          <a:solidFill>
            <a:srgbClr val="02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chemeClr val="bg1"/>
              </a:solidFill>
              <a:latin typeface="Century Gothic" panose="020B0502020202020204" pitchFamily="34" charset="0"/>
            </a:endParaRPr>
          </a:p>
        </p:txBody>
      </p:sp>
      <p:sp>
        <p:nvSpPr>
          <p:cNvPr id="39" name="Picture Placeholder 38">
            <a:extLst>
              <a:ext uri="{FF2B5EF4-FFF2-40B4-BE49-F238E27FC236}">
                <a16:creationId xmlns:a16="http://schemas.microsoft.com/office/drawing/2014/main" id="{EDF4DAD7-A34B-664F-BB0A-F2584DEAE3C7}"/>
              </a:ext>
            </a:extLst>
          </p:cNvPr>
          <p:cNvSpPr>
            <a:spLocks noGrp="1"/>
          </p:cNvSpPr>
          <p:nvPr>
            <p:ph type="pic" sz="quarter" idx="16" hasCustomPrompt="1"/>
          </p:nvPr>
        </p:nvSpPr>
        <p:spPr>
          <a:xfrm>
            <a:off x="-163680" y="0"/>
            <a:ext cx="12514706" cy="6858001"/>
          </a:xfrm>
        </p:spPr>
        <p:txBody>
          <a:bodyPr>
            <a:normAutofit/>
          </a:bodyPr>
          <a:lstStyle>
            <a:lvl1pPr marL="0" indent="0" algn="r">
              <a:buNone/>
              <a:defRPr sz="1200" b="1" i="0">
                <a:solidFill>
                  <a:schemeClr val="bg1"/>
                </a:solidFill>
                <a:latin typeface="Century Gothic" panose="020B0502020202020204" pitchFamily="34" charset="0"/>
              </a:defRPr>
            </a:lvl1pPr>
          </a:lstStyle>
          <a:p>
            <a:r>
              <a:rPr lang="en-GB" dirty="0"/>
              <a:t>Insert image</a:t>
            </a:r>
            <a:endParaRPr lang="en-US" dirty="0"/>
          </a:p>
        </p:txBody>
      </p:sp>
      <p:sp>
        <p:nvSpPr>
          <p:cNvPr id="41" name="Text Placeholder 40">
            <a:extLst>
              <a:ext uri="{FF2B5EF4-FFF2-40B4-BE49-F238E27FC236}">
                <a16:creationId xmlns:a16="http://schemas.microsoft.com/office/drawing/2014/main" id="{947B551C-5875-2440-9AB8-E9D8B8CD5BA4}"/>
              </a:ext>
            </a:extLst>
          </p:cNvPr>
          <p:cNvSpPr>
            <a:spLocks noGrp="1"/>
          </p:cNvSpPr>
          <p:nvPr>
            <p:ph type="body" sz="quarter" idx="17"/>
          </p:nvPr>
        </p:nvSpPr>
        <p:spPr>
          <a:xfrm>
            <a:off x="6356164" y="5949970"/>
            <a:ext cx="5576887" cy="570050"/>
          </a:xfrm>
        </p:spPr>
        <p:txBody>
          <a:bodyPr anchor="b">
            <a:normAutofit/>
          </a:bodyPr>
          <a:lstStyle>
            <a:lvl1pPr marL="0" indent="0" algn="r" defTabSz="914400" rtl="0" eaLnBrk="1" latinLnBrk="0" hangingPunct="1">
              <a:buNone/>
              <a:defRPr lang="en-GB" sz="18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15" name="Title 14">
            <a:extLst>
              <a:ext uri="{FF2B5EF4-FFF2-40B4-BE49-F238E27FC236}">
                <a16:creationId xmlns:a16="http://schemas.microsoft.com/office/drawing/2014/main" id="{C2214C71-A8B2-164D-A24A-F120F9A4FFAA}"/>
              </a:ext>
            </a:extLst>
          </p:cNvPr>
          <p:cNvSpPr>
            <a:spLocks noGrp="1"/>
          </p:cNvSpPr>
          <p:nvPr>
            <p:ph type="title"/>
          </p:nvPr>
        </p:nvSpPr>
        <p:spPr>
          <a:xfrm>
            <a:off x="479333" y="1580222"/>
            <a:ext cx="11594539" cy="1330103"/>
          </a:xfrm>
        </p:spPr>
        <p:txBody>
          <a:bodyPr anchor="b">
            <a:noAutofit/>
          </a:bodyPr>
          <a:lstStyle>
            <a:lvl1pPr marL="0" algn="l" defTabSz="914400" rtl="0" eaLnBrk="1" latinLnBrk="0" hangingPunct="1">
              <a:lnSpc>
                <a:spcPts val="7000"/>
              </a:lnSpc>
              <a:defRPr lang="en-US" sz="6000" b="1" i="0" kern="1200" dirty="0">
                <a:solidFill>
                  <a:schemeClr val="bg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36" name="Text Placeholder 35">
            <a:extLst>
              <a:ext uri="{FF2B5EF4-FFF2-40B4-BE49-F238E27FC236}">
                <a16:creationId xmlns:a16="http://schemas.microsoft.com/office/drawing/2014/main" id="{AB931718-E1A7-C743-AC86-41F63AC294CC}"/>
              </a:ext>
            </a:extLst>
          </p:cNvPr>
          <p:cNvSpPr>
            <a:spLocks noGrp="1"/>
          </p:cNvSpPr>
          <p:nvPr>
            <p:ph type="body" sz="quarter" idx="15"/>
          </p:nvPr>
        </p:nvSpPr>
        <p:spPr>
          <a:xfrm>
            <a:off x="492119" y="5647110"/>
            <a:ext cx="3686175" cy="400399"/>
          </a:xfrm>
        </p:spPr>
        <p:txBody>
          <a:bodyPr anchor="t">
            <a:noAutofit/>
          </a:bodyPr>
          <a:lstStyle>
            <a:lvl1pPr marL="0" indent="0" algn="l" defTabSz="914400" rtl="0" eaLnBrk="1" latinLnBrk="0" hangingPunct="1">
              <a:lnSpc>
                <a:spcPct val="100000"/>
              </a:lnSpc>
              <a:buNone/>
              <a:defRPr lang="en-US" sz="1050" b="0" i="0" kern="120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2" name="Text Placeholder 40">
            <a:extLst>
              <a:ext uri="{FF2B5EF4-FFF2-40B4-BE49-F238E27FC236}">
                <a16:creationId xmlns:a16="http://schemas.microsoft.com/office/drawing/2014/main" id="{8714B28C-B514-404C-B399-F335AA12C033}"/>
              </a:ext>
            </a:extLst>
          </p:cNvPr>
          <p:cNvSpPr>
            <a:spLocks noGrp="1"/>
          </p:cNvSpPr>
          <p:nvPr>
            <p:ph type="body" sz="quarter" idx="18"/>
          </p:nvPr>
        </p:nvSpPr>
        <p:spPr>
          <a:xfrm>
            <a:off x="479333" y="5954713"/>
            <a:ext cx="5436066" cy="570050"/>
          </a:xfrm>
        </p:spPr>
        <p:txBody>
          <a:bodyPr anchor="b">
            <a:normAutofit/>
          </a:bodyPr>
          <a:lstStyle>
            <a:lvl1pPr marL="0" indent="0">
              <a:buNone/>
              <a:defRPr sz="800" b="0" i="0">
                <a:solidFill>
                  <a:schemeClr val="bg1"/>
                </a:solidFill>
                <a:latin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23" name="Text Placeholder 40">
            <a:extLst>
              <a:ext uri="{FF2B5EF4-FFF2-40B4-BE49-F238E27FC236}">
                <a16:creationId xmlns:a16="http://schemas.microsoft.com/office/drawing/2014/main" id="{D7C5A504-C516-4343-98F8-90D74D4D1152}"/>
              </a:ext>
            </a:extLst>
          </p:cNvPr>
          <p:cNvSpPr>
            <a:spLocks noGrp="1"/>
          </p:cNvSpPr>
          <p:nvPr>
            <p:ph type="body" sz="quarter" idx="19" hasCustomPrompt="1"/>
          </p:nvPr>
        </p:nvSpPr>
        <p:spPr>
          <a:xfrm>
            <a:off x="479333" y="3655235"/>
            <a:ext cx="5576887" cy="1291081"/>
          </a:xfrm>
        </p:spPr>
        <p:txBody>
          <a:bodyPr anchor="t">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Contact details</a:t>
            </a:r>
          </a:p>
        </p:txBody>
      </p:sp>
      <p:sp>
        <p:nvSpPr>
          <p:cNvPr id="24" name="Text Placeholder 40">
            <a:extLst>
              <a:ext uri="{FF2B5EF4-FFF2-40B4-BE49-F238E27FC236}">
                <a16:creationId xmlns:a16="http://schemas.microsoft.com/office/drawing/2014/main" id="{F5586566-08AB-AA4B-9DDB-3BC6EC2E00D0}"/>
              </a:ext>
            </a:extLst>
          </p:cNvPr>
          <p:cNvSpPr>
            <a:spLocks noGrp="1"/>
          </p:cNvSpPr>
          <p:nvPr>
            <p:ph type="body" sz="quarter" idx="20" hasCustomPrompt="1"/>
          </p:nvPr>
        </p:nvSpPr>
        <p:spPr>
          <a:xfrm>
            <a:off x="479333" y="3041069"/>
            <a:ext cx="5576887" cy="570050"/>
          </a:xfrm>
        </p:spPr>
        <p:txBody>
          <a:bodyPr anchor="b">
            <a:normAutofit/>
          </a:bodyPr>
          <a:lstStyle>
            <a:lvl1pPr marL="0" indent="0" algn="l" defTabSz="914400" rtl="0" eaLnBrk="1" latinLnBrk="0" hangingPunct="1">
              <a:lnSpc>
                <a:spcPct val="100000"/>
              </a:lnSpc>
              <a:buNone/>
              <a:defRPr lang="en-GB" sz="2000" b="0" i="0" kern="1200" dirty="0">
                <a:solidFill>
                  <a:schemeClr val="bg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Full name</a:t>
            </a:r>
          </a:p>
        </p:txBody>
      </p:sp>
      <p:pic>
        <p:nvPicPr>
          <p:cNvPr id="25" name="Picture 24" descr="A picture containing drawing&#10;&#10;Description automatically generated">
            <a:extLst>
              <a:ext uri="{FF2B5EF4-FFF2-40B4-BE49-F238E27FC236}">
                <a16:creationId xmlns:a16="http://schemas.microsoft.com/office/drawing/2014/main" id="{8624F046-482A-5F42-BAF3-0765197B89AD}"/>
              </a:ext>
            </a:extLst>
          </p:cNvPr>
          <p:cNvPicPr>
            <a:picLocks noChangeAspect="1"/>
          </p:cNvPicPr>
          <p:nvPr userDrawn="1"/>
        </p:nvPicPr>
        <p:blipFill>
          <a:blip r:embed="rId2"/>
          <a:stretch>
            <a:fillRect/>
          </a:stretch>
        </p:blipFill>
        <p:spPr>
          <a:xfrm>
            <a:off x="10871110" y="371227"/>
            <a:ext cx="918491" cy="467446"/>
          </a:xfrm>
          <a:prstGeom prst="rect">
            <a:avLst/>
          </a:prstGeom>
        </p:spPr>
      </p:pic>
    </p:spTree>
    <p:extLst>
      <p:ext uri="{BB962C8B-B14F-4D97-AF65-F5344CB8AC3E}">
        <p14:creationId xmlns:p14="http://schemas.microsoft.com/office/powerpoint/2010/main" val="35973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0" accel="50000" decel="50000" fill="hold" grpId="0" nodeType="withEffect">
                                  <p:stCondLst>
                                    <p:cond delay="0"/>
                                  </p:stCondLst>
                                  <p:childTnLst>
                                    <p:animScale>
                                      <p:cBhvr>
                                        <p:cTn id="6" dur="1000" fill="hold"/>
                                        <p:tgtEl>
                                          <p:spTgt spid="11"/>
                                        </p:tgtEl>
                                      </p:cBhvr>
                                      <p:by x="95000" y="95000"/>
                                    </p:animScale>
                                  </p:childTnLst>
                                </p:cTn>
                              </p:par>
                              <p:par>
                                <p:cTn id="7" presetID="6" presetClass="emph" presetSubtype="0" accel="50000" decel="50000" fill="hold" grpId="0" nodeType="withEffect">
                                  <p:stCondLst>
                                    <p:cond delay="0"/>
                                  </p:stCondLst>
                                  <p:childTnLst>
                                    <p:animScale>
                                      <p:cBhvr>
                                        <p:cTn id="8" dur="1000" fill="hold"/>
                                        <p:tgtEl>
                                          <p:spTgt spid="39"/>
                                        </p:tgtEl>
                                      </p:cBhvr>
                                      <p:by x="95000" y="95000"/>
                                    </p:animScale>
                                  </p:childTnLst>
                                </p:cTn>
                              </p:par>
                              <p:par>
                                <p:cTn id="9" presetID="10"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15"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_6 personer">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74AF2FA-4907-5C47-8726-1C282EB12B4A}"/>
              </a:ext>
            </a:extLst>
          </p:cNvPr>
          <p:cNvSpPr/>
          <p:nvPr userDrawn="1"/>
        </p:nvSpPr>
        <p:spPr>
          <a:xfrm>
            <a:off x="-163680" y="0"/>
            <a:ext cx="125147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Century Gothic" panose="020B0502020202020204" pitchFamily="34" charset="0"/>
            </a:endParaRPr>
          </a:p>
        </p:txBody>
      </p:sp>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35246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38614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42688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483312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516993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557730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35021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38389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42462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35021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4810618"/>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5147434"/>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5554797"/>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3479613"/>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3816429"/>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4223792"/>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478811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512493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553229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3502116"/>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478811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476560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347839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474310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479333" y="732547"/>
            <a:ext cx="11485359" cy="1661100"/>
          </a:xfrm>
        </p:spPr>
        <p:txBody>
          <a:bodyPr anchor="b">
            <a:noAutofit/>
          </a:bodyPr>
          <a:lstStyle>
            <a:lvl1pPr marL="0" algn="l" defTabSz="914400" rtl="0" eaLnBrk="1" latinLnBrk="0" hangingPunct="1">
              <a:lnSpc>
                <a:spcPts val="7000"/>
              </a:lnSpc>
              <a:defRPr lang="en-US" sz="88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5" name="Text Placeholder 40">
            <a:extLst>
              <a:ext uri="{FF2B5EF4-FFF2-40B4-BE49-F238E27FC236}">
                <a16:creationId xmlns:a16="http://schemas.microsoft.com/office/drawing/2014/main" id="{7BE42D3A-E692-2D4B-83B8-D06F391DF002}"/>
              </a:ext>
            </a:extLst>
          </p:cNvPr>
          <p:cNvSpPr>
            <a:spLocks noGrp="1"/>
          </p:cNvSpPr>
          <p:nvPr>
            <p:ph type="body" sz="quarter" idx="43"/>
          </p:nvPr>
        </p:nvSpPr>
        <p:spPr>
          <a:xfrm>
            <a:off x="479333" y="2869052"/>
            <a:ext cx="5576887" cy="633064"/>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p:nvPr>
        </p:nvSpPr>
        <p:spPr>
          <a:xfrm>
            <a:off x="479333" y="2393648"/>
            <a:ext cx="5576887" cy="487897"/>
          </a:xfrm>
        </p:spPr>
        <p:txBody>
          <a:bodyPr anchor="b">
            <a:normAutofit/>
          </a:bodyPr>
          <a:lstStyle>
            <a:lvl1pPr marL="0" indent="0" algn="l" defTabSz="914400" rtl="0" eaLnBrk="1" latinLnBrk="0" hangingPunct="1">
              <a:lnSpc>
                <a:spcPct val="100000"/>
              </a:lnSpc>
              <a:buNone/>
              <a:defRPr lang="en-GB" sz="24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pic>
        <p:nvPicPr>
          <p:cNvPr id="31" name="Billede 30" descr="Et billede, der indeholder udendørs, skilt, sidder, trafik&#10;&#10;Automatisk genereret beskrivelse">
            <a:extLst>
              <a:ext uri="{FF2B5EF4-FFF2-40B4-BE49-F238E27FC236}">
                <a16:creationId xmlns:a16="http://schemas.microsoft.com/office/drawing/2014/main" id="{BFCC7274-065C-4E61-8E3C-74031AD1EE3E}"/>
              </a:ext>
            </a:extLst>
          </p:cNvPr>
          <p:cNvPicPr>
            <a:picLocks noChangeAspect="1"/>
          </p:cNvPicPr>
          <p:nvPr userDrawn="1"/>
        </p:nvPicPr>
        <p:blipFill>
          <a:blip r:embed="rId2"/>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10132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1000"/>
                                        <p:tgtEl>
                                          <p:spTgt spid="66">
                                            <p:txEl>
                                              <p:pRg st="0" end="0"/>
                                            </p:txEl>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6" presetClass="emph" presetSubtype="0" repeatCount="0" accel="50000" decel="50000" fill="hold" grpId="0" nodeType="withEffect">
                                  <p:stCondLst>
                                    <p:cond delay="0"/>
                                  </p:stCondLst>
                                  <p:childTnLst>
                                    <p:animScale>
                                      <p:cBhvr>
                                        <p:cTn id="15" dur="1000" fill="hold"/>
                                        <p:tgtEl>
                                          <p:spTgt spid="6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4" grpId="0"/>
      <p:bldP spid="6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childTnLst>
                </p:cTn>
              </p:par>
            </p:tnLst>
          </p:tmpl>
        </p:tmplLst>
      </p:bldP>
      <p:bldP spid="6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_12 personer">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927B2D31-1F75-C146-BE9A-CDC7A38F726C}"/>
              </a:ext>
            </a:extLst>
          </p:cNvPr>
          <p:cNvSpPr>
            <a:spLocks noGrp="1"/>
          </p:cNvSpPr>
          <p:nvPr>
            <p:ph type="body" sz="quarter" idx="15"/>
          </p:nvPr>
        </p:nvSpPr>
        <p:spPr>
          <a:xfrm>
            <a:off x="1358108" y="1583389"/>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5" name="Text Placeholder 35">
            <a:extLst>
              <a:ext uri="{FF2B5EF4-FFF2-40B4-BE49-F238E27FC236}">
                <a16:creationId xmlns:a16="http://schemas.microsoft.com/office/drawing/2014/main" id="{286CDB8E-984A-7548-9400-AA342C4432F1}"/>
              </a:ext>
            </a:extLst>
          </p:cNvPr>
          <p:cNvSpPr>
            <a:spLocks noGrp="1"/>
          </p:cNvSpPr>
          <p:nvPr>
            <p:ph type="body" sz="quarter" idx="16"/>
          </p:nvPr>
        </p:nvSpPr>
        <p:spPr>
          <a:xfrm>
            <a:off x="1358108" y="1920205"/>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6" name="Text Placeholder 40">
            <a:extLst>
              <a:ext uri="{FF2B5EF4-FFF2-40B4-BE49-F238E27FC236}">
                <a16:creationId xmlns:a16="http://schemas.microsoft.com/office/drawing/2014/main" id="{E84870BA-35A2-334B-8C03-B9C53DD534C3}"/>
              </a:ext>
            </a:extLst>
          </p:cNvPr>
          <p:cNvSpPr>
            <a:spLocks noGrp="1"/>
          </p:cNvSpPr>
          <p:nvPr>
            <p:ph type="body" sz="quarter" idx="18"/>
          </p:nvPr>
        </p:nvSpPr>
        <p:spPr>
          <a:xfrm>
            <a:off x="1358108" y="2327568"/>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8" name="Text Placeholder 33">
            <a:extLst>
              <a:ext uri="{FF2B5EF4-FFF2-40B4-BE49-F238E27FC236}">
                <a16:creationId xmlns:a16="http://schemas.microsoft.com/office/drawing/2014/main" id="{CC5DD1DA-BD73-104A-A0E2-8D72275D9EFA}"/>
              </a:ext>
            </a:extLst>
          </p:cNvPr>
          <p:cNvSpPr>
            <a:spLocks noGrp="1"/>
          </p:cNvSpPr>
          <p:nvPr>
            <p:ph type="body" sz="quarter" idx="19"/>
          </p:nvPr>
        </p:nvSpPr>
        <p:spPr>
          <a:xfrm>
            <a:off x="1358108" y="289189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9" name="Text Placeholder 35">
            <a:extLst>
              <a:ext uri="{FF2B5EF4-FFF2-40B4-BE49-F238E27FC236}">
                <a16:creationId xmlns:a16="http://schemas.microsoft.com/office/drawing/2014/main" id="{D2317401-1D9C-964D-90E5-AFF0D40AC6CC}"/>
              </a:ext>
            </a:extLst>
          </p:cNvPr>
          <p:cNvSpPr>
            <a:spLocks noGrp="1"/>
          </p:cNvSpPr>
          <p:nvPr>
            <p:ph type="body" sz="quarter" idx="20"/>
          </p:nvPr>
        </p:nvSpPr>
        <p:spPr>
          <a:xfrm>
            <a:off x="1358108" y="322870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0" name="Text Placeholder 40">
            <a:extLst>
              <a:ext uri="{FF2B5EF4-FFF2-40B4-BE49-F238E27FC236}">
                <a16:creationId xmlns:a16="http://schemas.microsoft.com/office/drawing/2014/main" id="{F51252D8-090D-4E4D-AFB0-147DC1BC58F7}"/>
              </a:ext>
            </a:extLst>
          </p:cNvPr>
          <p:cNvSpPr>
            <a:spLocks noGrp="1"/>
          </p:cNvSpPr>
          <p:nvPr>
            <p:ph type="body" sz="quarter" idx="21"/>
          </p:nvPr>
        </p:nvSpPr>
        <p:spPr>
          <a:xfrm>
            <a:off x="1358108" y="363606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2" name="Text Placeholder 33">
            <a:extLst>
              <a:ext uri="{FF2B5EF4-FFF2-40B4-BE49-F238E27FC236}">
                <a16:creationId xmlns:a16="http://schemas.microsoft.com/office/drawing/2014/main" id="{4144CDA5-9C2E-B743-94EC-FDEABDE1693E}"/>
              </a:ext>
            </a:extLst>
          </p:cNvPr>
          <p:cNvSpPr>
            <a:spLocks noGrp="1"/>
          </p:cNvSpPr>
          <p:nvPr>
            <p:ph type="body" sz="quarter" idx="23"/>
          </p:nvPr>
        </p:nvSpPr>
        <p:spPr>
          <a:xfrm>
            <a:off x="5321156" y="156088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3" name="Text Placeholder 35">
            <a:extLst>
              <a:ext uri="{FF2B5EF4-FFF2-40B4-BE49-F238E27FC236}">
                <a16:creationId xmlns:a16="http://schemas.microsoft.com/office/drawing/2014/main" id="{8F9D516C-2DC5-3C4F-9793-E3640F1D21A0}"/>
              </a:ext>
            </a:extLst>
          </p:cNvPr>
          <p:cNvSpPr>
            <a:spLocks noGrp="1"/>
          </p:cNvSpPr>
          <p:nvPr>
            <p:ph type="body" sz="quarter" idx="24"/>
          </p:nvPr>
        </p:nvSpPr>
        <p:spPr>
          <a:xfrm>
            <a:off x="5321156" y="189770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4" name="Text Placeholder 40">
            <a:extLst>
              <a:ext uri="{FF2B5EF4-FFF2-40B4-BE49-F238E27FC236}">
                <a16:creationId xmlns:a16="http://schemas.microsoft.com/office/drawing/2014/main" id="{9C6C19C9-9C65-2844-857D-FA31B9D450B8}"/>
              </a:ext>
            </a:extLst>
          </p:cNvPr>
          <p:cNvSpPr>
            <a:spLocks noGrp="1"/>
          </p:cNvSpPr>
          <p:nvPr>
            <p:ph type="body" sz="quarter" idx="25"/>
          </p:nvPr>
        </p:nvSpPr>
        <p:spPr>
          <a:xfrm>
            <a:off x="5321156" y="230506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45" name="Picture Placeholder 7">
            <a:extLst>
              <a:ext uri="{FF2B5EF4-FFF2-40B4-BE49-F238E27FC236}">
                <a16:creationId xmlns:a16="http://schemas.microsoft.com/office/drawing/2014/main" id="{456CB993-3FA3-8948-BC39-BA8DD26470BD}"/>
              </a:ext>
            </a:extLst>
          </p:cNvPr>
          <p:cNvSpPr>
            <a:spLocks noGrp="1"/>
          </p:cNvSpPr>
          <p:nvPr>
            <p:ph type="pic" sz="quarter" idx="26" hasCustomPrompt="1"/>
          </p:nvPr>
        </p:nvSpPr>
        <p:spPr>
          <a:xfrm>
            <a:off x="419098" y="156088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46" name="Text Placeholder 33">
            <a:extLst>
              <a:ext uri="{FF2B5EF4-FFF2-40B4-BE49-F238E27FC236}">
                <a16:creationId xmlns:a16="http://schemas.microsoft.com/office/drawing/2014/main" id="{255E4147-6CE5-F24C-89F0-B3AF9FB7F259}"/>
              </a:ext>
            </a:extLst>
          </p:cNvPr>
          <p:cNvSpPr>
            <a:spLocks noGrp="1"/>
          </p:cNvSpPr>
          <p:nvPr>
            <p:ph type="body" sz="quarter" idx="27"/>
          </p:nvPr>
        </p:nvSpPr>
        <p:spPr>
          <a:xfrm>
            <a:off x="5321156" y="286938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7" name="Text Placeholder 35">
            <a:extLst>
              <a:ext uri="{FF2B5EF4-FFF2-40B4-BE49-F238E27FC236}">
                <a16:creationId xmlns:a16="http://schemas.microsoft.com/office/drawing/2014/main" id="{58AE7AA4-2CC9-D04D-AA5E-D5D11EED3F42}"/>
              </a:ext>
            </a:extLst>
          </p:cNvPr>
          <p:cNvSpPr>
            <a:spLocks noGrp="1"/>
          </p:cNvSpPr>
          <p:nvPr>
            <p:ph type="body" sz="quarter" idx="28"/>
          </p:nvPr>
        </p:nvSpPr>
        <p:spPr>
          <a:xfrm>
            <a:off x="5321156" y="320620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8" name="Text Placeholder 40">
            <a:extLst>
              <a:ext uri="{FF2B5EF4-FFF2-40B4-BE49-F238E27FC236}">
                <a16:creationId xmlns:a16="http://schemas.microsoft.com/office/drawing/2014/main" id="{7E06EBFB-0C4E-CC4A-915C-B1A91999328D}"/>
              </a:ext>
            </a:extLst>
          </p:cNvPr>
          <p:cNvSpPr>
            <a:spLocks noGrp="1"/>
          </p:cNvSpPr>
          <p:nvPr>
            <p:ph type="body" sz="quarter" idx="29"/>
          </p:nvPr>
        </p:nvSpPr>
        <p:spPr>
          <a:xfrm>
            <a:off x="5321156" y="361356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0" name="Text Placeholder 33">
            <a:extLst>
              <a:ext uri="{FF2B5EF4-FFF2-40B4-BE49-F238E27FC236}">
                <a16:creationId xmlns:a16="http://schemas.microsoft.com/office/drawing/2014/main" id="{F2E0EEEE-29AB-E949-A1AD-9C2D34EAC952}"/>
              </a:ext>
            </a:extLst>
          </p:cNvPr>
          <p:cNvSpPr>
            <a:spLocks noGrp="1"/>
          </p:cNvSpPr>
          <p:nvPr>
            <p:ph type="body" sz="quarter" idx="31"/>
          </p:nvPr>
        </p:nvSpPr>
        <p:spPr>
          <a:xfrm>
            <a:off x="9247149" y="153838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1" name="Text Placeholder 35">
            <a:extLst>
              <a:ext uri="{FF2B5EF4-FFF2-40B4-BE49-F238E27FC236}">
                <a16:creationId xmlns:a16="http://schemas.microsoft.com/office/drawing/2014/main" id="{D4100252-0F78-C349-AF02-D4A2A942C9FA}"/>
              </a:ext>
            </a:extLst>
          </p:cNvPr>
          <p:cNvSpPr>
            <a:spLocks noGrp="1"/>
          </p:cNvSpPr>
          <p:nvPr>
            <p:ph type="body" sz="quarter" idx="32"/>
          </p:nvPr>
        </p:nvSpPr>
        <p:spPr>
          <a:xfrm>
            <a:off x="9247149" y="187519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2" name="Text Placeholder 40">
            <a:extLst>
              <a:ext uri="{FF2B5EF4-FFF2-40B4-BE49-F238E27FC236}">
                <a16:creationId xmlns:a16="http://schemas.microsoft.com/office/drawing/2014/main" id="{F12D550C-0B24-B14C-836D-D917F2666605}"/>
              </a:ext>
            </a:extLst>
          </p:cNvPr>
          <p:cNvSpPr>
            <a:spLocks noGrp="1"/>
          </p:cNvSpPr>
          <p:nvPr>
            <p:ph type="body" sz="quarter" idx="33"/>
          </p:nvPr>
        </p:nvSpPr>
        <p:spPr>
          <a:xfrm>
            <a:off x="9247149" y="228256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4" name="Text Placeholder 33">
            <a:extLst>
              <a:ext uri="{FF2B5EF4-FFF2-40B4-BE49-F238E27FC236}">
                <a16:creationId xmlns:a16="http://schemas.microsoft.com/office/drawing/2014/main" id="{2A4B31AC-8C16-F84E-A33A-55007638BB12}"/>
              </a:ext>
            </a:extLst>
          </p:cNvPr>
          <p:cNvSpPr>
            <a:spLocks noGrp="1"/>
          </p:cNvSpPr>
          <p:nvPr>
            <p:ph type="body" sz="quarter" idx="35"/>
          </p:nvPr>
        </p:nvSpPr>
        <p:spPr>
          <a:xfrm>
            <a:off x="9247149" y="2846882"/>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5" name="Text Placeholder 35">
            <a:extLst>
              <a:ext uri="{FF2B5EF4-FFF2-40B4-BE49-F238E27FC236}">
                <a16:creationId xmlns:a16="http://schemas.microsoft.com/office/drawing/2014/main" id="{2CFA175C-3C65-9C4E-81CA-FFE036E3573E}"/>
              </a:ext>
            </a:extLst>
          </p:cNvPr>
          <p:cNvSpPr>
            <a:spLocks noGrp="1"/>
          </p:cNvSpPr>
          <p:nvPr>
            <p:ph type="body" sz="quarter" idx="36"/>
          </p:nvPr>
        </p:nvSpPr>
        <p:spPr>
          <a:xfrm>
            <a:off x="9247149" y="3183698"/>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56" name="Text Placeholder 40">
            <a:extLst>
              <a:ext uri="{FF2B5EF4-FFF2-40B4-BE49-F238E27FC236}">
                <a16:creationId xmlns:a16="http://schemas.microsoft.com/office/drawing/2014/main" id="{CE51AD78-700F-8E42-93DB-664A3623370F}"/>
              </a:ext>
            </a:extLst>
          </p:cNvPr>
          <p:cNvSpPr>
            <a:spLocks noGrp="1"/>
          </p:cNvSpPr>
          <p:nvPr>
            <p:ph type="body" sz="quarter" idx="37"/>
          </p:nvPr>
        </p:nvSpPr>
        <p:spPr>
          <a:xfrm>
            <a:off x="9247149" y="3591061"/>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8" name="Picture Placeholder 7">
            <a:extLst>
              <a:ext uri="{FF2B5EF4-FFF2-40B4-BE49-F238E27FC236}">
                <a16:creationId xmlns:a16="http://schemas.microsoft.com/office/drawing/2014/main" id="{5E320FD1-B50E-D745-B28D-9E98716CCF12}"/>
              </a:ext>
            </a:extLst>
          </p:cNvPr>
          <p:cNvSpPr>
            <a:spLocks noGrp="1"/>
          </p:cNvSpPr>
          <p:nvPr>
            <p:ph type="pic" sz="quarter" idx="38" hasCustomPrompt="1"/>
          </p:nvPr>
        </p:nvSpPr>
        <p:spPr>
          <a:xfrm>
            <a:off x="4382147" y="1560884"/>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59" name="Picture Placeholder 7">
            <a:extLst>
              <a:ext uri="{FF2B5EF4-FFF2-40B4-BE49-F238E27FC236}">
                <a16:creationId xmlns:a16="http://schemas.microsoft.com/office/drawing/2014/main" id="{BE627B71-6238-5845-9E28-132446DBB5F9}"/>
              </a:ext>
            </a:extLst>
          </p:cNvPr>
          <p:cNvSpPr>
            <a:spLocks noGrp="1"/>
          </p:cNvSpPr>
          <p:nvPr>
            <p:ph type="pic" sz="quarter" idx="39" hasCustomPrompt="1"/>
          </p:nvPr>
        </p:nvSpPr>
        <p:spPr>
          <a:xfrm>
            <a:off x="414988" y="284688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0" name="Picture Placeholder 7">
            <a:extLst>
              <a:ext uri="{FF2B5EF4-FFF2-40B4-BE49-F238E27FC236}">
                <a16:creationId xmlns:a16="http://schemas.microsoft.com/office/drawing/2014/main" id="{DBD36DA1-F19B-7949-8018-CC053F447689}"/>
              </a:ext>
            </a:extLst>
          </p:cNvPr>
          <p:cNvSpPr>
            <a:spLocks noGrp="1"/>
          </p:cNvSpPr>
          <p:nvPr>
            <p:ph type="pic" sz="quarter" idx="40" hasCustomPrompt="1"/>
          </p:nvPr>
        </p:nvSpPr>
        <p:spPr>
          <a:xfrm>
            <a:off x="4382146" y="282437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1" name="Picture Placeholder 7">
            <a:extLst>
              <a:ext uri="{FF2B5EF4-FFF2-40B4-BE49-F238E27FC236}">
                <a16:creationId xmlns:a16="http://schemas.microsoft.com/office/drawing/2014/main" id="{B9CD751B-D6BB-6B42-A4D4-8AF56AF75067}"/>
              </a:ext>
            </a:extLst>
          </p:cNvPr>
          <p:cNvSpPr>
            <a:spLocks noGrp="1"/>
          </p:cNvSpPr>
          <p:nvPr>
            <p:ph type="pic" sz="quarter" idx="41" hasCustomPrompt="1"/>
          </p:nvPr>
        </p:nvSpPr>
        <p:spPr>
          <a:xfrm>
            <a:off x="8345193" y="1537165"/>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2" name="Picture Placeholder 7">
            <a:extLst>
              <a:ext uri="{FF2B5EF4-FFF2-40B4-BE49-F238E27FC236}">
                <a16:creationId xmlns:a16="http://schemas.microsoft.com/office/drawing/2014/main" id="{6B8E9C30-C108-724C-922E-753B37926290}"/>
              </a:ext>
            </a:extLst>
          </p:cNvPr>
          <p:cNvSpPr>
            <a:spLocks noGrp="1"/>
          </p:cNvSpPr>
          <p:nvPr>
            <p:ph type="pic" sz="quarter" idx="42" hasCustomPrompt="1"/>
          </p:nvPr>
        </p:nvSpPr>
        <p:spPr>
          <a:xfrm>
            <a:off x="8345193" y="2801873"/>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64" name="Title 14">
            <a:extLst>
              <a:ext uri="{FF2B5EF4-FFF2-40B4-BE49-F238E27FC236}">
                <a16:creationId xmlns:a16="http://schemas.microsoft.com/office/drawing/2014/main" id="{1F5D29F1-20FD-5543-93E2-13B3CCE0DEE9}"/>
              </a:ext>
            </a:extLst>
          </p:cNvPr>
          <p:cNvSpPr>
            <a:spLocks noGrp="1"/>
          </p:cNvSpPr>
          <p:nvPr>
            <p:ph type="title"/>
          </p:nvPr>
        </p:nvSpPr>
        <p:spPr>
          <a:xfrm>
            <a:off x="323469" y="811"/>
            <a:ext cx="11594539" cy="865635"/>
          </a:xfrm>
        </p:spPr>
        <p:txBody>
          <a:bodyPr anchor="b">
            <a:noAutofit/>
          </a:bodyPr>
          <a:lstStyle>
            <a:lvl1pPr marL="0" algn="l" defTabSz="914400" rtl="0" eaLnBrk="1" latinLnBrk="0" hangingPunct="1">
              <a:lnSpc>
                <a:spcPts val="7000"/>
              </a:lnSpc>
              <a:defRPr lang="en-US" sz="3200" b="1" i="0" kern="1200" dirty="0">
                <a:solidFill>
                  <a:schemeClr val="tx1"/>
                </a:solidFill>
                <a:latin typeface="Century Gothic" panose="020B0502020202020204" pitchFamily="34" charset="0"/>
                <a:ea typeface="+mn-ea"/>
                <a:cs typeface="+mn-cs"/>
              </a:defRPr>
            </a:lvl1pPr>
          </a:lstStyle>
          <a:p>
            <a:r>
              <a:rPr lang="da-DK"/>
              <a:t>Klik for at redigere titeltypografien i masteren</a:t>
            </a:r>
            <a:endParaRPr lang="en-US" dirty="0"/>
          </a:p>
        </p:txBody>
      </p:sp>
      <p:sp>
        <p:nvSpPr>
          <p:cNvPr id="66" name="Text Placeholder 40">
            <a:extLst>
              <a:ext uri="{FF2B5EF4-FFF2-40B4-BE49-F238E27FC236}">
                <a16:creationId xmlns:a16="http://schemas.microsoft.com/office/drawing/2014/main" id="{E0F3ED7B-752A-D849-8A17-905A07742827}"/>
              </a:ext>
            </a:extLst>
          </p:cNvPr>
          <p:cNvSpPr>
            <a:spLocks noGrp="1"/>
          </p:cNvSpPr>
          <p:nvPr>
            <p:ph type="body" sz="quarter" idx="44" hasCustomPrompt="1"/>
          </p:nvPr>
        </p:nvSpPr>
        <p:spPr>
          <a:xfrm>
            <a:off x="323469" y="882248"/>
            <a:ext cx="5576887" cy="364662"/>
          </a:xfrm>
        </p:spPr>
        <p:txBody>
          <a:bodyPr anchor="t">
            <a:normAutofit/>
          </a:bodyPr>
          <a:lstStyle>
            <a:lvl1pPr marL="0" indent="0" algn="l" defTabSz="914400" rtl="0" eaLnBrk="1" latinLnBrk="0" hangingPunct="1">
              <a:lnSpc>
                <a:spcPct val="100000"/>
              </a:lnSpc>
              <a:buNone/>
              <a:defRPr lang="en-GB" sz="1600" b="0" i="0" kern="1200" dirty="0">
                <a:solidFill>
                  <a:schemeClr val="tx1"/>
                </a:solidFill>
                <a:latin typeface="Century Gothic" panose="020B0502020202020204" pitchFamily="34" charset="0"/>
                <a:ea typeface="Verdana" panose="020B0604030504040204" pitchFamily="34" charset="0"/>
                <a:cs typeface="Century Gothic" panose="020B0502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err="1"/>
              <a:t>Subheadline</a:t>
            </a:r>
            <a:endParaRPr lang="en-GB" dirty="0"/>
          </a:p>
        </p:txBody>
      </p:sp>
      <p:sp>
        <p:nvSpPr>
          <p:cNvPr id="31" name="Text Placeholder 33">
            <a:extLst>
              <a:ext uri="{FF2B5EF4-FFF2-40B4-BE49-F238E27FC236}">
                <a16:creationId xmlns:a16="http://schemas.microsoft.com/office/drawing/2014/main" id="{C295B3CE-1CED-0645-89A2-749DC3DF82E7}"/>
              </a:ext>
            </a:extLst>
          </p:cNvPr>
          <p:cNvSpPr>
            <a:spLocks noGrp="1"/>
          </p:cNvSpPr>
          <p:nvPr>
            <p:ph type="body" sz="quarter" idx="45"/>
          </p:nvPr>
        </p:nvSpPr>
        <p:spPr>
          <a:xfrm>
            <a:off x="1358108" y="4158024"/>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32" name="Text Placeholder 35">
            <a:extLst>
              <a:ext uri="{FF2B5EF4-FFF2-40B4-BE49-F238E27FC236}">
                <a16:creationId xmlns:a16="http://schemas.microsoft.com/office/drawing/2014/main" id="{1C0205A2-A100-A94A-BB9B-798549B5CF05}"/>
              </a:ext>
            </a:extLst>
          </p:cNvPr>
          <p:cNvSpPr>
            <a:spLocks noGrp="1"/>
          </p:cNvSpPr>
          <p:nvPr>
            <p:ph type="body" sz="quarter" idx="46"/>
          </p:nvPr>
        </p:nvSpPr>
        <p:spPr>
          <a:xfrm>
            <a:off x="1358108" y="4494840"/>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33" name="Text Placeholder 40">
            <a:extLst>
              <a:ext uri="{FF2B5EF4-FFF2-40B4-BE49-F238E27FC236}">
                <a16:creationId xmlns:a16="http://schemas.microsoft.com/office/drawing/2014/main" id="{C28E22AC-C569-4749-9B51-20CD23E12F30}"/>
              </a:ext>
            </a:extLst>
          </p:cNvPr>
          <p:cNvSpPr>
            <a:spLocks noGrp="1"/>
          </p:cNvSpPr>
          <p:nvPr>
            <p:ph type="body" sz="quarter" idx="47"/>
          </p:nvPr>
        </p:nvSpPr>
        <p:spPr>
          <a:xfrm>
            <a:off x="1358108" y="4902203"/>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37" name="Text Placeholder 33">
            <a:extLst>
              <a:ext uri="{FF2B5EF4-FFF2-40B4-BE49-F238E27FC236}">
                <a16:creationId xmlns:a16="http://schemas.microsoft.com/office/drawing/2014/main" id="{1F2A4F57-3497-6C49-B6C6-12480EC92832}"/>
              </a:ext>
            </a:extLst>
          </p:cNvPr>
          <p:cNvSpPr>
            <a:spLocks noGrp="1"/>
          </p:cNvSpPr>
          <p:nvPr>
            <p:ph type="body" sz="quarter" idx="48"/>
          </p:nvPr>
        </p:nvSpPr>
        <p:spPr>
          <a:xfrm>
            <a:off x="1358108" y="5466525"/>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41" name="Text Placeholder 35">
            <a:extLst>
              <a:ext uri="{FF2B5EF4-FFF2-40B4-BE49-F238E27FC236}">
                <a16:creationId xmlns:a16="http://schemas.microsoft.com/office/drawing/2014/main" id="{EBDBB40F-5867-0344-B1DE-A5A3E3DD82B4}"/>
              </a:ext>
            </a:extLst>
          </p:cNvPr>
          <p:cNvSpPr>
            <a:spLocks noGrp="1"/>
          </p:cNvSpPr>
          <p:nvPr>
            <p:ph type="body" sz="quarter" idx="49"/>
          </p:nvPr>
        </p:nvSpPr>
        <p:spPr>
          <a:xfrm>
            <a:off x="1358108" y="5803341"/>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49" name="Text Placeholder 40">
            <a:extLst>
              <a:ext uri="{FF2B5EF4-FFF2-40B4-BE49-F238E27FC236}">
                <a16:creationId xmlns:a16="http://schemas.microsoft.com/office/drawing/2014/main" id="{6FB75813-704D-184C-887C-F70AFF4B053E}"/>
              </a:ext>
            </a:extLst>
          </p:cNvPr>
          <p:cNvSpPr>
            <a:spLocks noGrp="1"/>
          </p:cNvSpPr>
          <p:nvPr>
            <p:ph type="body" sz="quarter" idx="50"/>
          </p:nvPr>
        </p:nvSpPr>
        <p:spPr>
          <a:xfrm>
            <a:off x="1358108" y="6210704"/>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53" name="Text Placeholder 33">
            <a:extLst>
              <a:ext uri="{FF2B5EF4-FFF2-40B4-BE49-F238E27FC236}">
                <a16:creationId xmlns:a16="http://schemas.microsoft.com/office/drawing/2014/main" id="{D4F6649B-8422-2C4B-B714-E291438B678B}"/>
              </a:ext>
            </a:extLst>
          </p:cNvPr>
          <p:cNvSpPr>
            <a:spLocks noGrp="1"/>
          </p:cNvSpPr>
          <p:nvPr>
            <p:ph type="body" sz="quarter" idx="51"/>
          </p:nvPr>
        </p:nvSpPr>
        <p:spPr>
          <a:xfrm>
            <a:off x="5321156" y="4135520"/>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57" name="Text Placeholder 35">
            <a:extLst>
              <a:ext uri="{FF2B5EF4-FFF2-40B4-BE49-F238E27FC236}">
                <a16:creationId xmlns:a16="http://schemas.microsoft.com/office/drawing/2014/main" id="{328DD0F1-A1A6-224D-B40F-564126AC2FAD}"/>
              </a:ext>
            </a:extLst>
          </p:cNvPr>
          <p:cNvSpPr>
            <a:spLocks noGrp="1"/>
          </p:cNvSpPr>
          <p:nvPr>
            <p:ph type="body" sz="quarter" idx="52"/>
          </p:nvPr>
        </p:nvSpPr>
        <p:spPr>
          <a:xfrm>
            <a:off x="5321156" y="4472336"/>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68" name="Text Placeholder 40">
            <a:extLst>
              <a:ext uri="{FF2B5EF4-FFF2-40B4-BE49-F238E27FC236}">
                <a16:creationId xmlns:a16="http://schemas.microsoft.com/office/drawing/2014/main" id="{FEAD6EC9-98F8-774F-B527-580877FD5668}"/>
              </a:ext>
            </a:extLst>
          </p:cNvPr>
          <p:cNvSpPr>
            <a:spLocks noGrp="1"/>
          </p:cNvSpPr>
          <p:nvPr>
            <p:ph type="body" sz="quarter" idx="53"/>
          </p:nvPr>
        </p:nvSpPr>
        <p:spPr>
          <a:xfrm>
            <a:off x="5321156" y="4879699"/>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69" name="Picture Placeholder 7">
            <a:extLst>
              <a:ext uri="{FF2B5EF4-FFF2-40B4-BE49-F238E27FC236}">
                <a16:creationId xmlns:a16="http://schemas.microsoft.com/office/drawing/2014/main" id="{49B80431-02EC-9140-BB21-2024B15A454C}"/>
              </a:ext>
            </a:extLst>
          </p:cNvPr>
          <p:cNvSpPr>
            <a:spLocks noGrp="1"/>
          </p:cNvSpPr>
          <p:nvPr>
            <p:ph type="pic" sz="quarter" idx="54" hasCustomPrompt="1"/>
          </p:nvPr>
        </p:nvSpPr>
        <p:spPr>
          <a:xfrm>
            <a:off x="419098" y="413552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70" name="Text Placeholder 33">
            <a:extLst>
              <a:ext uri="{FF2B5EF4-FFF2-40B4-BE49-F238E27FC236}">
                <a16:creationId xmlns:a16="http://schemas.microsoft.com/office/drawing/2014/main" id="{E65CBC16-DE3A-184E-99F0-B0732F2252A1}"/>
              </a:ext>
            </a:extLst>
          </p:cNvPr>
          <p:cNvSpPr>
            <a:spLocks noGrp="1"/>
          </p:cNvSpPr>
          <p:nvPr>
            <p:ph type="body" sz="quarter" idx="55"/>
          </p:nvPr>
        </p:nvSpPr>
        <p:spPr>
          <a:xfrm>
            <a:off x="5321156" y="5444021"/>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1" name="Text Placeholder 35">
            <a:extLst>
              <a:ext uri="{FF2B5EF4-FFF2-40B4-BE49-F238E27FC236}">
                <a16:creationId xmlns:a16="http://schemas.microsoft.com/office/drawing/2014/main" id="{7018841B-1C0B-AF4C-B42B-0128485E7118}"/>
              </a:ext>
            </a:extLst>
          </p:cNvPr>
          <p:cNvSpPr>
            <a:spLocks noGrp="1"/>
          </p:cNvSpPr>
          <p:nvPr>
            <p:ph type="body" sz="quarter" idx="56"/>
          </p:nvPr>
        </p:nvSpPr>
        <p:spPr>
          <a:xfrm>
            <a:off x="5321156" y="5780837"/>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2" name="Text Placeholder 40">
            <a:extLst>
              <a:ext uri="{FF2B5EF4-FFF2-40B4-BE49-F238E27FC236}">
                <a16:creationId xmlns:a16="http://schemas.microsoft.com/office/drawing/2014/main" id="{EDB7289B-2400-4B4E-A679-AD6D33D0BE33}"/>
              </a:ext>
            </a:extLst>
          </p:cNvPr>
          <p:cNvSpPr>
            <a:spLocks noGrp="1"/>
          </p:cNvSpPr>
          <p:nvPr>
            <p:ph type="body" sz="quarter" idx="57"/>
          </p:nvPr>
        </p:nvSpPr>
        <p:spPr>
          <a:xfrm>
            <a:off x="5321156" y="6188200"/>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3" name="Text Placeholder 33">
            <a:extLst>
              <a:ext uri="{FF2B5EF4-FFF2-40B4-BE49-F238E27FC236}">
                <a16:creationId xmlns:a16="http://schemas.microsoft.com/office/drawing/2014/main" id="{5C1EC732-391F-2048-805B-4B1B259BF428}"/>
              </a:ext>
            </a:extLst>
          </p:cNvPr>
          <p:cNvSpPr>
            <a:spLocks noGrp="1"/>
          </p:cNvSpPr>
          <p:nvPr>
            <p:ph type="body" sz="quarter" idx="58"/>
          </p:nvPr>
        </p:nvSpPr>
        <p:spPr>
          <a:xfrm>
            <a:off x="9247149" y="4113016"/>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4" name="Text Placeholder 35">
            <a:extLst>
              <a:ext uri="{FF2B5EF4-FFF2-40B4-BE49-F238E27FC236}">
                <a16:creationId xmlns:a16="http://schemas.microsoft.com/office/drawing/2014/main" id="{93744699-9452-7E48-BA74-B39BF2AFDE1A}"/>
              </a:ext>
            </a:extLst>
          </p:cNvPr>
          <p:cNvSpPr>
            <a:spLocks noGrp="1"/>
          </p:cNvSpPr>
          <p:nvPr>
            <p:ph type="body" sz="quarter" idx="59"/>
          </p:nvPr>
        </p:nvSpPr>
        <p:spPr>
          <a:xfrm>
            <a:off x="9247149" y="4449832"/>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5" name="Text Placeholder 40">
            <a:extLst>
              <a:ext uri="{FF2B5EF4-FFF2-40B4-BE49-F238E27FC236}">
                <a16:creationId xmlns:a16="http://schemas.microsoft.com/office/drawing/2014/main" id="{02482E38-BB04-EF44-99B2-CB7A8054D696}"/>
              </a:ext>
            </a:extLst>
          </p:cNvPr>
          <p:cNvSpPr>
            <a:spLocks noGrp="1"/>
          </p:cNvSpPr>
          <p:nvPr>
            <p:ph type="body" sz="quarter" idx="60"/>
          </p:nvPr>
        </p:nvSpPr>
        <p:spPr>
          <a:xfrm>
            <a:off x="9247149" y="4857195"/>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6" name="Text Placeholder 33">
            <a:extLst>
              <a:ext uri="{FF2B5EF4-FFF2-40B4-BE49-F238E27FC236}">
                <a16:creationId xmlns:a16="http://schemas.microsoft.com/office/drawing/2014/main" id="{7FF45E42-4E34-3D4B-9211-941B9F5C80C7}"/>
              </a:ext>
            </a:extLst>
          </p:cNvPr>
          <p:cNvSpPr>
            <a:spLocks noGrp="1"/>
          </p:cNvSpPr>
          <p:nvPr>
            <p:ph type="body" sz="quarter" idx="61"/>
          </p:nvPr>
        </p:nvSpPr>
        <p:spPr>
          <a:xfrm>
            <a:off x="9247149" y="5421517"/>
            <a:ext cx="2881383" cy="349400"/>
          </a:xfrm>
        </p:spPr>
        <p:txBody>
          <a:bodyPr anchor="b">
            <a:noAutofit/>
          </a:bodyPr>
          <a:lstStyle>
            <a:lvl1pPr marL="0" indent="0" algn="l" defTabSz="914400" rtl="0" eaLnBrk="1" latinLnBrk="0" hangingPunct="1">
              <a:lnSpc>
                <a:spcPts val="1000"/>
              </a:lnSpc>
              <a:buNone/>
              <a:defRPr lang="en-GB" sz="1200" b="1"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US" sz="1400" b="1" kern="120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1400" b="1" kern="1200">
                <a:solidFill>
                  <a:schemeClr val="bg1"/>
                </a:solidFill>
                <a:latin typeface="Arial" panose="020B0604020202020204" pitchFamily="34" charset="0"/>
                <a:ea typeface="+mn-ea"/>
                <a:cs typeface="Arial" panose="020B0604020202020204" pitchFamily="34" charset="0"/>
              </a:defRPr>
            </a:lvl5pPr>
          </a:lstStyle>
          <a:p>
            <a:pPr lvl="0"/>
            <a:r>
              <a:rPr lang="da-DK"/>
              <a:t>Klik for at redigere teksttypografierne i masteren</a:t>
            </a:r>
          </a:p>
        </p:txBody>
      </p:sp>
      <p:sp>
        <p:nvSpPr>
          <p:cNvPr id="77" name="Text Placeholder 35">
            <a:extLst>
              <a:ext uri="{FF2B5EF4-FFF2-40B4-BE49-F238E27FC236}">
                <a16:creationId xmlns:a16="http://schemas.microsoft.com/office/drawing/2014/main" id="{57F25574-E257-3044-8298-C45FA6914549}"/>
              </a:ext>
            </a:extLst>
          </p:cNvPr>
          <p:cNvSpPr>
            <a:spLocks noGrp="1"/>
          </p:cNvSpPr>
          <p:nvPr>
            <p:ph type="body" sz="quarter" idx="62"/>
          </p:nvPr>
        </p:nvSpPr>
        <p:spPr>
          <a:xfrm>
            <a:off x="9247149" y="5758333"/>
            <a:ext cx="2881383" cy="400399"/>
          </a:xfrm>
        </p:spPr>
        <p:txBody>
          <a:bodyPr anchor="t">
            <a:noAutofit/>
          </a:bodyPr>
          <a:lstStyle>
            <a:lvl1pPr marL="0" indent="0" algn="l" defTabSz="914400" rtl="0" eaLnBrk="1" latinLnBrk="0" hangingPunct="1">
              <a:lnSpc>
                <a:spcPct val="100000"/>
              </a:lnSpc>
              <a:buNone/>
              <a:defRPr lang="en-GB" sz="900" b="0" kern="1200" dirty="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900" kern="1200" dirty="0" smtClean="0">
                <a:solidFill>
                  <a:schemeClr val="bg1"/>
                </a:solidFill>
                <a:latin typeface="+mn-lt"/>
                <a:ea typeface="+mn-ea"/>
                <a:cs typeface="+mn-cs"/>
              </a:defRPr>
            </a:lvl2pPr>
            <a:lvl3pPr marL="0" indent="0" algn="l" defTabSz="914400" rtl="0" eaLnBrk="1" latinLnBrk="0" hangingPunct="1">
              <a:buNone/>
              <a:defRPr lang="en-US" sz="900" kern="1200" dirty="0" smtClean="0">
                <a:solidFill>
                  <a:schemeClr val="bg1"/>
                </a:solidFill>
                <a:latin typeface="+mn-lt"/>
                <a:ea typeface="+mn-ea"/>
                <a:cs typeface="+mn-cs"/>
              </a:defRPr>
            </a:lvl3pPr>
            <a:lvl4pPr marL="0" indent="0" algn="l" defTabSz="914400" rtl="0" eaLnBrk="1" latinLnBrk="0" hangingPunct="1">
              <a:buNone/>
              <a:defRPr lang="en-US" sz="900" kern="1200" dirty="0" smtClean="0">
                <a:solidFill>
                  <a:schemeClr val="bg1"/>
                </a:solidFill>
                <a:latin typeface="+mn-lt"/>
                <a:ea typeface="+mn-ea"/>
                <a:cs typeface="+mn-cs"/>
              </a:defRPr>
            </a:lvl4pPr>
            <a:lvl5pPr marL="0" indent="0" algn="l" defTabSz="914400" rtl="0" eaLnBrk="1" latinLnBrk="0" hangingPunct="1">
              <a:buNone/>
              <a:defRPr lang="en-US" sz="900" kern="1200" dirty="0">
                <a:solidFill>
                  <a:schemeClr val="bg1"/>
                </a:solidFill>
                <a:latin typeface="+mn-lt"/>
                <a:ea typeface="+mn-ea"/>
                <a:cs typeface="+mn-cs"/>
              </a:defRPr>
            </a:lvl5pPr>
          </a:lstStyle>
          <a:p>
            <a:pPr lvl="0"/>
            <a:r>
              <a:rPr lang="da-DK"/>
              <a:t>Klik for at redigere teksttypografierne i masteren</a:t>
            </a:r>
          </a:p>
        </p:txBody>
      </p:sp>
      <p:sp>
        <p:nvSpPr>
          <p:cNvPr id="78" name="Text Placeholder 40">
            <a:extLst>
              <a:ext uri="{FF2B5EF4-FFF2-40B4-BE49-F238E27FC236}">
                <a16:creationId xmlns:a16="http://schemas.microsoft.com/office/drawing/2014/main" id="{68DCA74B-B9A6-8443-8A27-48D634185CFB}"/>
              </a:ext>
            </a:extLst>
          </p:cNvPr>
          <p:cNvSpPr>
            <a:spLocks noGrp="1"/>
          </p:cNvSpPr>
          <p:nvPr>
            <p:ph type="body" sz="quarter" idx="63"/>
          </p:nvPr>
        </p:nvSpPr>
        <p:spPr>
          <a:xfrm>
            <a:off x="9247149" y="6165696"/>
            <a:ext cx="2881383" cy="346829"/>
          </a:xfrm>
        </p:spPr>
        <p:txBody>
          <a:bodyPr anchor="b">
            <a:normAutofit/>
          </a:bodyPr>
          <a:lstStyle>
            <a:lvl1pPr marL="0" indent="0" algn="l" defTabSz="914400" rtl="0" eaLnBrk="1" latinLnBrk="0" hangingPunct="1">
              <a:buNone/>
              <a:defRPr lang="en-GB" sz="900" kern="1200" dirty="0">
                <a:solidFill>
                  <a:schemeClr val="tx1"/>
                </a:solidFill>
                <a:latin typeface="Century Gothic" panose="020B05020202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a:t>Klik for at redigere teksttypografierne i masteren</a:t>
            </a:r>
          </a:p>
        </p:txBody>
      </p:sp>
      <p:sp>
        <p:nvSpPr>
          <p:cNvPr id="79" name="Picture Placeholder 7">
            <a:extLst>
              <a:ext uri="{FF2B5EF4-FFF2-40B4-BE49-F238E27FC236}">
                <a16:creationId xmlns:a16="http://schemas.microsoft.com/office/drawing/2014/main" id="{D8BA4D76-F1E6-1740-BD3C-148E1B9FC200}"/>
              </a:ext>
            </a:extLst>
          </p:cNvPr>
          <p:cNvSpPr>
            <a:spLocks noGrp="1"/>
          </p:cNvSpPr>
          <p:nvPr>
            <p:ph type="pic" sz="quarter" idx="64" hasCustomPrompt="1"/>
          </p:nvPr>
        </p:nvSpPr>
        <p:spPr>
          <a:xfrm>
            <a:off x="4382147" y="4135519"/>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0" name="Picture Placeholder 7">
            <a:extLst>
              <a:ext uri="{FF2B5EF4-FFF2-40B4-BE49-F238E27FC236}">
                <a16:creationId xmlns:a16="http://schemas.microsoft.com/office/drawing/2014/main" id="{3E38029A-9D6E-C948-9FAA-2CFBD2144F72}"/>
              </a:ext>
            </a:extLst>
          </p:cNvPr>
          <p:cNvSpPr>
            <a:spLocks noGrp="1"/>
          </p:cNvSpPr>
          <p:nvPr>
            <p:ph type="pic" sz="quarter" idx="65" hasCustomPrompt="1"/>
          </p:nvPr>
        </p:nvSpPr>
        <p:spPr>
          <a:xfrm>
            <a:off x="414988" y="5421517"/>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1" name="Picture Placeholder 7">
            <a:extLst>
              <a:ext uri="{FF2B5EF4-FFF2-40B4-BE49-F238E27FC236}">
                <a16:creationId xmlns:a16="http://schemas.microsoft.com/office/drawing/2014/main" id="{C66781C7-13A3-A948-9B9E-410B64A33B5E}"/>
              </a:ext>
            </a:extLst>
          </p:cNvPr>
          <p:cNvSpPr>
            <a:spLocks noGrp="1"/>
          </p:cNvSpPr>
          <p:nvPr>
            <p:ph type="pic" sz="quarter" idx="66" hasCustomPrompt="1"/>
          </p:nvPr>
        </p:nvSpPr>
        <p:spPr>
          <a:xfrm>
            <a:off x="4382146" y="5399012"/>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2" name="Picture Placeholder 7">
            <a:extLst>
              <a:ext uri="{FF2B5EF4-FFF2-40B4-BE49-F238E27FC236}">
                <a16:creationId xmlns:a16="http://schemas.microsoft.com/office/drawing/2014/main" id="{17C28800-3C5A-2147-A26B-830307B01664}"/>
              </a:ext>
            </a:extLst>
          </p:cNvPr>
          <p:cNvSpPr>
            <a:spLocks noGrp="1"/>
          </p:cNvSpPr>
          <p:nvPr>
            <p:ph type="pic" sz="quarter" idx="67" hasCustomPrompt="1"/>
          </p:nvPr>
        </p:nvSpPr>
        <p:spPr>
          <a:xfrm>
            <a:off x="8345193" y="4111800"/>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
        <p:nvSpPr>
          <p:cNvPr id="83" name="Picture Placeholder 7">
            <a:extLst>
              <a:ext uri="{FF2B5EF4-FFF2-40B4-BE49-F238E27FC236}">
                <a16:creationId xmlns:a16="http://schemas.microsoft.com/office/drawing/2014/main" id="{74E661F4-0C18-CD4F-B71B-E10A20FA76A6}"/>
              </a:ext>
            </a:extLst>
          </p:cNvPr>
          <p:cNvSpPr>
            <a:spLocks noGrp="1"/>
          </p:cNvSpPr>
          <p:nvPr>
            <p:ph type="pic" sz="quarter" idx="68" hasCustomPrompt="1"/>
          </p:nvPr>
        </p:nvSpPr>
        <p:spPr>
          <a:xfrm>
            <a:off x="8345193" y="5376508"/>
            <a:ext cx="796355" cy="1136017"/>
          </a:xfrm>
          <a:custGeom>
            <a:avLst/>
            <a:gdLst>
              <a:gd name="connsiteX0" fmla="*/ 0 w 795950"/>
              <a:gd name="connsiteY0" fmla="*/ 132658 h 1136017"/>
              <a:gd name="connsiteX1" fmla="*/ 132658 w 795950"/>
              <a:gd name="connsiteY1" fmla="*/ 0 h 1136017"/>
              <a:gd name="connsiteX2" fmla="*/ 663292 w 795950"/>
              <a:gd name="connsiteY2" fmla="*/ 0 h 1136017"/>
              <a:gd name="connsiteX3" fmla="*/ 795950 w 795950"/>
              <a:gd name="connsiteY3" fmla="*/ 132658 h 1136017"/>
              <a:gd name="connsiteX4" fmla="*/ 795950 w 795950"/>
              <a:gd name="connsiteY4" fmla="*/ 1003359 h 1136017"/>
              <a:gd name="connsiteX5" fmla="*/ 663292 w 795950"/>
              <a:gd name="connsiteY5" fmla="*/ 1136017 h 1136017"/>
              <a:gd name="connsiteX6" fmla="*/ 132658 w 795950"/>
              <a:gd name="connsiteY6" fmla="*/ 1136017 h 1136017"/>
              <a:gd name="connsiteX7" fmla="*/ 0 w 795950"/>
              <a:gd name="connsiteY7" fmla="*/ 1003359 h 1136017"/>
              <a:gd name="connsiteX8" fmla="*/ 0 w 795950"/>
              <a:gd name="connsiteY8" fmla="*/ 132658 h 1136017"/>
              <a:gd name="connsiteX0" fmla="*/ 0 w 802129"/>
              <a:gd name="connsiteY0" fmla="*/ 132658 h 1138782"/>
              <a:gd name="connsiteX1" fmla="*/ 132658 w 802129"/>
              <a:gd name="connsiteY1" fmla="*/ 0 h 1138782"/>
              <a:gd name="connsiteX2" fmla="*/ 663292 w 802129"/>
              <a:gd name="connsiteY2" fmla="*/ 0 h 1138782"/>
              <a:gd name="connsiteX3" fmla="*/ 795950 w 802129"/>
              <a:gd name="connsiteY3" fmla="*/ 132658 h 1138782"/>
              <a:gd name="connsiteX4" fmla="*/ 802129 w 802129"/>
              <a:gd name="connsiteY4" fmla="*/ 1083678 h 1138782"/>
              <a:gd name="connsiteX5" fmla="*/ 663292 w 802129"/>
              <a:gd name="connsiteY5" fmla="*/ 1136017 h 1138782"/>
              <a:gd name="connsiteX6" fmla="*/ 132658 w 802129"/>
              <a:gd name="connsiteY6" fmla="*/ 1136017 h 1138782"/>
              <a:gd name="connsiteX7" fmla="*/ 0 w 802129"/>
              <a:gd name="connsiteY7" fmla="*/ 1003359 h 1138782"/>
              <a:gd name="connsiteX8" fmla="*/ 0 w 802129"/>
              <a:gd name="connsiteY8" fmla="*/ 132658 h 1138782"/>
              <a:gd name="connsiteX0" fmla="*/ 0 w 802501"/>
              <a:gd name="connsiteY0" fmla="*/ 132658 h 1136017"/>
              <a:gd name="connsiteX1" fmla="*/ 132658 w 802501"/>
              <a:gd name="connsiteY1" fmla="*/ 0 h 1136017"/>
              <a:gd name="connsiteX2" fmla="*/ 663292 w 802501"/>
              <a:gd name="connsiteY2" fmla="*/ 0 h 1136017"/>
              <a:gd name="connsiteX3" fmla="*/ 795950 w 802501"/>
              <a:gd name="connsiteY3" fmla="*/ 132658 h 1136017"/>
              <a:gd name="connsiteX4" fmla="*/ 802129 w 802501"/>
              <a:gd name="connsiteY4" fmla="*/ 1083678 h 1136017"/>
              <a:gd name="connsiteX5" fmla="*/ 663292 w 802501"/>
              <a:gd name="connsiteY5" fmla="*/ 1136017 h 1136017"/>
              <a:gd name="connsiteX6" fmla="*/ 132658 w 802501"/>
              <a:gd name="connsiteY6" fmla="*/ 1136017 h 1136017"/>
              <a:gd name="connsiteX7" fmla="*/ 0 w 802501"/>
              <a:gd name="connsiteY7" fmla="*/ 1003359 h 1136017"/>
              <a:gd name="connsiteX8" fmla="*/ 0 w 802501"/>
              <a:gd name="connsiteY8" fmla="*/ 132658 h 1136017"/>
              <a:gd name="connsiteX0" fmla="*/ 0 w 796355"/>
              <a:gd name="connsiteY0" fmla="*/ 132658 h 1136017"/>
              <a:gd name="connsiteX1" fmla="*/ 132658 w 796355"/>
              <a:gd name="connsiteY1" fmla="*/ 0 h 1136017"/>
              <a:gd name="connsiteX2" fmla="*/ 663292 w 796355"/>
              <a:gd name="connsiteY2" fmla="*/ 0 h 1136017"/>
              <a:gd name="connsiteX3" fmla="*/ 795950 w 796355"/>
              <a:gd name="connsiteY3" fmla="*/ 132658 h 1136017"/>
              <a:gd name="connsiteX4" fmla="*/ 795951 w 796355"/>
              <a:gd name="connsiteY4" fmla="*/ 1133105 h 1136017"/>
              <a:gd name="connsiteX5" fmla="*/ 663292 w 796355"/>
              <a:gd name="connsiteY5" fmla="*/ 1136017 h 1136017"/>
              <a:gd name="connsiteX6" fmla="*/ 132658 w 796355"/>
              <a:gd name="connsiteY6" fmla="*/ 1136017 h 1136017"/>
              <a:gd name="connsiteX7" fmla="*/ 0 w 796355"/>
              <a:gd name="connsiteY7" fmla="*/ 1003359 h 1136017"/>
              <a:gd name="connsiteX8" fmla="*/ 0 w 796355"/>
              <a:gd name="connsiteY8" fmla="*/ 132658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5" h="1136017">
                <a:moveTo>
                  <a:pt x="0" y="132658"/>
                </a:moveTo>
                <a:cubicBezTo>
                  <a:pt x="0" y="59393"/>
                  <a:pt x="59393" y="0"/>
                  <a:pt x="132658" y="0"/>
                </a:cubicBezTo>
                <a:lnTo>
                  <a:pt x="663292" y="0"/>
                </a:lnTo>
                <a:cubicBezTo>
                  <a:pt x="736557" y="0"/>
                  <a:pt x="795950" y="59393"/>
                  <a:pt x="795950" y="132658"/>
                </a:cubicBezTo>
                <a:cubicBezTo>
                  <a:pt x="795950" y="422892"/>
                  <a:pt x="789773" y="1133981"/>
                  <a:pt x="795951" y="1133105"/>
                </a:cubicBezTo>
                <a:cubicBezTo>
                  <a:pt x="802129" y="1132229"/>
                  <a:pt x="736557" y="1136017"/>
                  <a:pt x="663292" y="1136017"/>
                </a:cubicBezTo>
                <a:lnTo>
                  <a:pt x="132658" y="1136017"/>
                </a:lnTo>
                <a:cubicBezTo>
                  <a:pt x="59393" y="1136017"/>
                  <a:pt x="0" y="1076624"/>
                  <a:pt x="0" y="1003359"/>
                </a:cubicBezTo>
                <a:lnTo>
                  <a:pt x="0" y="132658"/>
                </a:lnTo>
                <a:close/>
              </a:path>
            </a:pathLst>
          </a:custGeom>
        </p:spPr>
        <p:txBody>
          <a:bodyPr vert="horz">
            <a:noAutofit/>
          </a:bodyPr>
          <a:lstStyle>
            <a:lvl1pPr marL="0" indent="0">
              <a:buNone/>
              <a:defRPr sz="900"/>
            </a:lvl1pPr>
          </a:lstStyle>
          <a:p>
            <a:r>
              <a:rPr lang="en-US" dirty="0"/>
              <a:t>Insert portrait picture</a:t>
            </a:r>
          </a:p>
        </p:txBody>
      </p:sp>
    </p:spTree>
    <p:extLst>
      <p:ext uri="{BB962C8B-B14F-4D97-AF65-F5344CB8AC3E}">
        <p14:creationId xmlns:p14="http://schemas.microsoft.com/office/powerpoint/2010/main" val="4317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88AB3-4FA6-5D44-AEC6-115F72C1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26637541-0D2A-7B44-8B17-33125AE5B4F1}"/>
              </a:ext>
            </a:extLst>
          </p:cNvPr>
          <p:cNvSpPr>
            <a:spLocks noGrp="1"/>
          </p:cNvSpPr>
          <p:nvPr>
            <p:ph type="body" idx="1"/>
          </p:nvPr>
        </p:nvSpPr>
        <p:spPr>
          <a:xfrm>
            <a:off x="838199" y="1825625"/>
            <a:ext cx="10515599" cy="4351338"/>
          </a:xfrm>
          <a:prstGeom prst="rect">
            <a:avLst/>
          </a:prstGeom>
        </p:spPr>
        <p:txBody>
          <a:bodyPr vert="horz" lIns="91440" tIns="45720" rIns="91440" bIns="45720" rtlCol="0">
            <a:normAutofit/>
          </a:bodyPr>
          <a:lstStyle/>
          <a:p>
            <a:pPr lvl="0"/>
            <a:endParaRPr lang="en-US" dirty="0"/>
          </a:p>
        </p:txBody>
      </p:sp>
      <p:sp>
        <p:nvSpPr>
          <p:cNvPr id="4" name="Date Placeholder 3">
            <a:extLst>
              <a:ext uri="{FF2B5EF4-FFF2-40B4-BE49-F238E27FC236}">
                <a16:creationId xmlns:a16="http://schemas.microsoft.com/office/drawing/2014/main" id="{B9097193-BC3F-DC4E-8F0C-F72B96313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1" i="0">
                <a:solidFill>
                  <a:schemeClr val="tx1"/>
                </a:solidFill>
                <a:latin typeface="Century Gothic" panose="020B0502020202020204" pitchFamily="34" charset="0"/>
              </a:defRPr>
            </a:lvl1pPr>
          </a:lstStyle>
          <a:p>
            <a:fld id="{98CD7B12-4488-2647-9C88-0B8F99AB2524}" type="datetimeFigureOut">
              <a:rPr lang="en-US" smtClean="0"/>
              <a:pPr/>
              <a:t>12/2/2021</a:t>
            </a:fld>
            <a:endParaRPr lang="en-US" dirty="0"/>
          </a:p>
        </p:txBody>
      </p:sp>
      <p:sp>
        <p:nvSpPr>
          <p:cNvPr id="5" name="Footer Placeholder 4">
            <a:extLst>
              <a:ext uri="{FF2B5EF4-FFF2-40B4-BE49-F238E27FC236}">
                <a16:creationId xmlns:a16="http://schemas.microsoft.com/office/drawing/2014/main" id="{8AA7610E-D92D-0247-8BC2-9EF5BF1FB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1" i="0">
                <a:solidFill>
                  <a:schemeClr val="tx1"/>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CEB00D2-14C2-D64C-8B71-48ADB1D3D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1" i="0">
                <a:solidFill>
                  <a:schemeClr val="tx1"/>
                </a:solidFill>
                <a:latin typeface="Century Gothic" panose="020B0502020202020204" pitchFamily="34" charset="0"/>
              </a:defRPr>
            </a:lvl1pPr>
          </a:lstStyle>
          <a:p>
            <a:fld id="{93AEF069-1642-A24E-999F-2E052DC6C58F}" type="slidenum">
              <a:rPr lang="en-US" smtClean="0"/>
              <a:pPr/>
              <a:t>‹nr.›</a:t>
            </a:fld>
            <a:endParaRPr lang="en-US" dirty="0"/>
          </a:p>
        </p:txBody>
      </p:sp>
      <p:pic>
        <p:nvPicPr>
          <p:cNvPr id="10" name="Billede 9" descr="Et billede, der indeholder udendørs, skilt, sidder, trafik&#10;&#10;Automatisk genereret beskrivelse">
            <a:extLst>
              <a:ext uri="{FF2B5EF4-FFF2-40B4-BE49-F238E27FC236}">
                <a16:creationId xmlns:a16="http://schemas.microsoft.com/office/drawing/2014/main" id="{9AF69A85-7C47-415C-B92F-8740995CF40B}"/>
              </a:ext>
            </a:extLst>
          </p:cNvPr>
          <p:cNvPicPr>
            <a:picLocks noChangeAspect="1"/>
          </p:cNvPicPr>
          <p:nvPr userDrawn="1"/>
        </p:nvPicPr>
        <p:blipFill>
          <a:blip r:embed="rId28"/>
          <a:stretch>
            <a:fillRect/>
          </a:stretch>
        </p:blipFill>
        <p:spPr>
          <a:xfrm>
            <a:off x="10853354" y="365125"/>
            <a:ext cx="928155" cy="475508"/>
          </a:xfrm>
          <a:prstGeom prst="rect">
            <a:avLst/>
          </a:prstGeom>
        </p:spPr>
      </p:pic>
    </p:spTree>
    <p:extLst>
      <p:ext uri="{BB962C8B-B14F-4D97-AF65-F5344CB8AC3E}">
        <p14:creationId xmlns:p14="http://schemas.microsoft.com/office/powerpoint/2010/main" val="914267966"/>
      </p:ext>
    </p:extLst>
  </p:cSld>
  <p:clrMap bg1="lt1" tx1="dk1" bg2="lt2" tx2="dk2" accent1="accent1" accent2="accent2" accent3="accent3" accent4="accent4" accent5="accent5" accent6="accent6" hlink="hlink" folHlink="folHlink"/>
  <p:sldLayoutIdLst>
    <p:sldLayoutId id="2147483698" r:id="rId1"/>
    <p:sldLayoutId id="2147483747" r:id="rId2"/>
    <p:sldLayoutId id="2147483697" r:id="rId3"/>
    <p:sldLayoutId id="2147483683" r:id="rId4"/>
    <p:sldLayoutId id="2147483685" r:id="rId5"/>
    <p:sldLayoutId id="2147483684" r:id="rId6"/>
    <p:sldLayoutId id="2147483686" r:id="rId7"/>
    <p:sldLayoutId id="2147483687" r:id="rId8"/>
    <p:sldLayoutId id="2147483688" r:id="rId9"/>
    <p:sldLayoutId id="2147483689" r:id="rId10"/>
    <p:sldLayoutId id="2147483692" r:id="rId11"/>
    <p:sldLayoutId id="2147483748" r:id="rId12"/>
    <p:sldLayoutId id="2147483693" r:id="rId13"/>
    <p:sldLayoutId id="2147483694" r:id="rId14"/>
    <p:sldLayoutId id="2147483695" r:id="rId15"/>
    <p:sldLayoutId id="2147483696" r:id="rId16"/>
    <p:sldLayoutId id="2147483699" r:id="rId17"/>
    <p:sldLayoutId id="2147483700" r:id="rId18"/>
    <p:sldLayoutId id="2147483701" r:id="rId19"/>
    <p:sldLayoutId id="2147483702" r:id="rId20"/>
    <p:sldLayoutId id="2147483751" r:id="rId21"/>
    <p:sldLayoutId id="2147483649" r:id="rId22"/>
    <p:sldLayoutId id="2147483653" r:id="rId23"/>
    <p:sldLayoutId id="2147483654" r:id="rId24"/>
    <p:sldLayoutId id="2147483752" r:id="rId25"/>
    <p:sldLayoutId id="2147483750" r:id="rId2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GB" sz="1000" b="1" i="0" kern="1200" dirty="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GB" sz="1000" b="0" i="0" kern="1200" dirty="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000" b="0" i="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hyperlink" Target="http://rescategoer.blogspot.ca/2010/09/atencion-productos-con-certificacion-ce.html"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hyperlink" Target="https://nn.wikipedia.org/wiki/Regionar_i_Danmark"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6.1"/><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hyperlink" Target="https://www.rawpixel.com/search/hearin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hyperlink" Target="https://pursuit.unimelb.edu.au/articles/hearing-loss-still-a-challenge-for-ki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hyperlink" Target="https://en.wikipedia.org/wiki/Wireless_netw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hyperlink" Target="https://pxhere.com/en/photo/64558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hyperlink" Target="https://uk.wikipedia.org/wiki/Bluetooth"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8310A85-ACF2-4212-9762-31535BAE6960}"/>
              </a:ext>
            </a:extLst>
          </p:cNvPr>
          <p:cNvSpPr>
            <a:spLocks noGrp="1"/>
          </p:cNvSpPr>
          <p:nvPr>
            <p:ph type="pic" sz="quarter" idx="16"/>
          </p:nvPr>
        </p:nvSpPr>
        <p:spPr/>
      </p:sp>
      <p:sp>
        <p:nvSpPr>
          <p:cNvPr id="5" name="Titel 4">
            <a:extLst>
              <a:ext uri="{FF2B5EF4-FFF2-40B4-BE49-F238E27FC236}">
                <a16:creationId xmlns:a16="http://schemas.microsoft.com/office/drawing/2014/main" id="{15CF3FAC-B6EE-461C-A587-BCED04FBE8B7}"/>
              </a:ext>
            </a:extLst>
          </p:cNvPr>
          <p:cNvSpPr>
            <a:spLocks noGrp="1"/>
          </p:cNvSpPr>
          <p:nvPr>
            <p:ph type="title"/>
          </p:nvPr>
        </p:nvSpPr>
        <p:spPr>
          <a:xfrm>
            <a:off x="667199" y="2291737"/>
            <a:ext cx="9934540" cy="1478985"/>
          </a:xfrm>
        </p:spPr>
        <p:txBody>
          <a:bodyPr/>
          <a:lstStyle/>
          <a:p>
            <a:r>
              <a:rPr lang="da-DK" dirty="0"/>
              <a:t>Høreapparater og trådløs teknologi</a:t>
            </a:r>
          </a:p>
        </p:txBody>
      </p:sp>
      <p:sp>
        <p:nvSpPr>
          <p:cNvPr id="7" name="Pladsholder til tekst 6">
            <a:extLst>
              <a:ext uri="{FF2B5EF4-FFF2-40B4-BE49-F238E27FC236}">
                <a16:creationId xmlns:a16="http://schemas.microsoft.com/office/drawing/2014/main" id="{4E9905C6-B383-4279-908C-F491492B431B}"/>
              </a:ext>
            </a:extLst>
          </p:cNvPr>
          <p:cNvSpPr>
            <a:spLocks noGrp="1"/>
          </p:cNvSpPr>
          <p:nvPr>
            <p:ph type="body" sz="quarter" idx="19"/>
          </p:nvPr>
        </p:nvSpPr>
        <p:spPr/>
        <p:txBody>
          <a:bodyPr/>
          <a:lstStyle/>
          <a:p>
            <a:r>
              <a:rPr lang="da-DK" dirty="0"/>
              <a:t>Standarder og krav</a:t>
            </a:r>
          </a:p>
        </p:txBody>
      </p:sp>
      <p:sp>
        <p:nvSpPr>
          <p:cNvPr id="8" name="Pladsholder til tekst 7">
            <a:extLst>
              <a:ext uri="{FF2B5EF4-FFF2-40B4-BE49-F238E27FC236}">
                <a16:creationId xmlns:a16="http://schemas.microsoft.com/office/drawing/2014/main" id="{38464805-734B-4B68-971D-1E8D25311024}"/>
              </a:ext>
            </a:extLst>
          </p:cNvPr>
          <p:cNvSpPr>
            <a:spLocks noGrp="1"/>
          </p:cNvSpPr>
          <p:nvPr>
            <p:ph type="body" sz="quarter" idx="20"/>
          </p:nvPr>
        </p:nvSpPr>
        <p:spPr/>
        <p:txBody>
          <a:bodyPr/>
          <a:lstStyle/>
          <a:p>
            <a:r>
              <a:rPr lang="da-DK" dirty="0"/>
              <a:t>Introduktion til</a:t>
            </a:r>
          </a:p>
        </p:txBody>
      </p:sp>
    </p:spTree>
    <p:extLst>
      <p:ext uri="{BB962C8B-B14F-4D97-AF65-F5344CB8AC3E}">
        <p14:creationId xmlns:p14="http://schemas.microsoft.com/office/powerpoint/2010/main" val="67808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CD653-56A2-43EE-8A44-9DF3AC62CA83}"/>
              </a:ext>
            </a:extLst>
          </p:cNvPr>
          <p:cNvSpPr>
            <a:spLocks noGrp="1"/>
          </p:cNvSpPr>
          <p:nvPr>
            <p:ph type="title"/>
          </p:nvPr>
        </p:nvSpPr>
        <p:spPr/>
        <p:txBody>
          <a:bodyPr/>
          <a:lstStyle/>
          <a:p>
            <a:r>
              <a:rPr lang="da-DK" dirty="0"/>
              <a:t>Hvordan fungerer et </a:t>
            </a:r>
            <a:r>
              <a:rPr lang="da-DK" dirty="0" err="1"/>
              <a:t>bluetooth</a:t>
            </a:r>
            <a:r>
              <a:rPr lang="da-DK" dirty="0"/>
              <a:t> høreapparat?</a:t>
            </a:r>
          </a:p>
        </p:txBody>
      </p:sp>
      <p:sp>
        <p:nvSpPr>
          <p:cNvPr id="3" name="Pladsholder til tekst 2">
            <a:extLst>
              <a:ext uri="{FF2B5EF4-FFF2-40B4-BE49-F238E27FC236}">
                <a16:creationId xmlns:a16="http://schemas.microsoft.com/office/drawing/2014/main" id="{EF207171-A2A8-4B4C-AF12-979DA7D02DBF}"/>
              </a:ext>
            </a:extLst>
          </p:cNvPr>
          <p:cNvSpPr>
            <a:spLocks noGrp="1"/>
          </p:cNvSpPr>
          <p:nvPr>
            <p:ph type="body" sz="half" idx="2"/>
          </p:nvPr>
        </p:nvSpPr>
        <p:spPr/>
        <p:txBody>
          <a:bodyPr>
            <a:noAutofit/>
          </a:bodyPr>
          <a:lstStyle/>
          <a:p>
            <a:r>
              <a:rPr lang="da-DK" sz="1600" dirty="0"/>
              <a:t>Et Bluetooth høreapparat kan kommunikere med forskellige elektroniske enheder, herunder smartphones, som kan bruges til at styre høreapparatet.  </a:t>
            </a:r>
          </a:p>
          <a:p>
            <a:r>
              <a:rPr lang="da-DK" sz="1600" dirty="0"/>
              <a:t>Man kan f.eks. styre TV-lydstyrken til høreapparatet, uafhængigt af lydstyrken på </a:t>
            </a:r>
            <a:r>
              <a:rPr lang="da-DK" sz="1600" dirty="0" err="1"/>
              <a:t>TV'et</a:t>
            </a:r>
            <a:r>
              <a:rPr lang="da-DK" sz="1600" dirty="0"/>
              <a:t>. </a:t>
            </a:r>
          </a:p>
          <a:p>
            <a:r>
              <a:rPr lang="da-DK" sz="1600" dirty="0"/>
              <a:t>Der kan streames lyd til ét eller begge ører, lyttes til musik og tale i telefon med lyd, der bliver sendt direkte til høreapparatet. </a:t>
            </a:r>
          </a:p>
          <a:p>
            <a:r>
              <a:rPr lang="da-DK" sz="1600" dirty="0"/>
              <a:t>Det betyder, at den lyd, der høres, er mindre tilbøjelig til at være forvrænget og generelt er nemmere at høre. Lyden bliver desuden gjort mere personlig. </a:t>
            </a:r>
          </a:p>
        </p:txBody>
      </p:sp>
      <p:sp>
        <p:nvSpPr>
          <p:cNvPr id="4" name="Pladsholder til tekst 3">
            <a:extLst>
              <a:ext uri="{FF2B5EF4-FFF2-40B4-BE49-F238E27FC236}">
                <a16:creationId xmlns:a16="http://schemas.microsoft.com/office/drawing/2014/main" id="{3DC3B693-9FCA-478C-B375-387030544095}"/>
              </a:ext>
            </a:extLst>
          </p:cNvPr>
          <p:cNvSpPr>
            <a:spLocks noGrp="1"/>
          </p:cNvSpPr>
          <p:nvPr>
            <p:ph type="body" sz="half" idx="13"/>
          </p:nvPr>
        </p:nvSpPr>
        <p:spPr/>
        <p:txBody>
          <a:bodyPr>
            <a:noAutofit/>
          </a:bodyPr>
          <a:lstStyle/>
          <a:p>
            <a:r>
              <a:rPr lang="da-DK" sz="1600" dirty="0"/>
              <a:t>Bluetooth er beregnet til at forbinde to eller flere enheder trådløst inden for kort afstand, mens wi-fi kan forbinde enheden til internettet alle steder fra. </a:t>
            </a:r>
          </a:p>
          <a:p>
            <a:r>
              <a:rPr lang="da-DK" sz="1600" dirty="0"/>
              <a:t>Masser af elektroniske enheder til brug i hjemmet kan styres via wi-fi − dette kaldes Tingenes Internet (Internet of Things - IOT). </a:t>
            </a:r>
          </a:p>
          <a:p>
            <a:r>
              <a:rPr lang="da-DK" sz="1600" dirty="0"/>
              <a:t>Man kan f.eks. styre varmen i hjemmet, eller hvornår vaskemaskinen skal starte. </a:t>
            </a:r>
          </a:p>
          <a:p>
            <a:r>
              <a:rPr lang="da-DK" sz="1600" dirty="0"/>
              <a:t>Bluetooth er en god måde til at oprette forbindelse til de enheder, man er tæt på i det øjeblik. Bluetooth bruger mindre strøm end wi-fi og er billigere at implementere. </a:t>
            </a:r>
          </a:p>
        </p:txBody>
      </p:sp>
      <p:sp>
        <p:nvSpPr>
          <p:cNvPr id="5" name="Tekstfelt 4">
            <a:extLst>
              <a:ext uri="{FF2B5EF4-FFF2-40B4-BE49-F238E27FC236}">
                <a16:creationId xmlns:a16="http://schemas.microsoft.com/office/drawing/2014/main" id="{E3BCAC22-F09E-42EF-A988-86B8F3627F5A}"/>
              </a:ext>
            </a:extLst>
          </p:cNvPr>
          <p:cNvSpPr txBox="1"/>
          <p:nvPr/>
        </p:nvSpPr>
        <p:spPr>
          <a:xfrm>
            <a:off x="5857636" y="1690688"/>
            <a:ext cx="4611756" cy="376651"/>
          </a:xfrm>
          <a:prstGeom prst="rect">
            <a:avLst/>
          </a:prstGeom>
          <a:noFill/>
        </p:spPr>
        <p:txBody>
          <a:bodyPr wrap="square" rtlCol="0">
            <a:spAutoFit/>
          </a:bodyPr>
          <a:lstStyle/>
          <a:p>
            <a:r>
              <a:rPr lang="da-DK" b="1" dirty="0"/>
              <a:t>Hvordan adskiller Bluetooth sig fra </a:t>
            </a:r>
            <a:r>
              <a:rPr lang="da-DK" b="1" dirty="0" err="1"/>
              <a:t>Wifi</a:t>
            </a:r>
            <a:r>
              <a:rPr lang="da-DK" b="1" dirty="0"/>
              <a:t>?</a:t>
            </a:r>
          </a:p>
        </p:txBody>
      </p:sp>
    </p:spTree>
    <p:custDataLst>
      <p:tags r:id="rId1"/>
    </p:custDataLst>
    <p:extLst>
      <p:ext uri="{BB962C8B-B14F-4D97-AF65-F5344CB8AC3E}">
        <p14:creationId xmlns:p14="http://schemas.microsoft.com/office/powerpoint/2010/main" val="71483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4BF93797-777C-4EB2-84A6-550544475369}"/>
              </a:ext>
            </a:extLst>
          </p:cNvPr>
          <p:cNvPicPr>
            <a:picLocks noGrp="1" noChangeAspect="1"/>
          </p:cNvPicPr>
          <p:nvPr>
            <p:ph type="pic" sz="quarter" idx="16"/>
          </p:nvPr>
        </p:nvPicPr>
        <p:blipFill>
          <a:blip r:embed="rId3"/>
          <a:srcRect l="26562" r="26562"/>
          <a:stretch>
            <a:fillRect/>
          </a:stretch>
        </p:blipFill>
        <p:spPr/>
      </p:pic>
      <p:sp>
        <p:nvSpPr>
          <p:cNvPr id="5" name="Titel 4">
            <a:extLst>
              <a:ext uri="{FF2B5EF4-FFF2-40B4-BE49-F238E27FC236}">
                <a16:creationId xmlns:a16="http://schemas.microsoft.com/office/drawing/2014/main" id="{6580BD2D-7E6F-4E94-9580-F85D606C0B92}"/>
              </a:ext>
            </a:extLst>
          </p:cNvPr>
          <p:cNvSpPr>
            <a:spLocks noGrp="1"/>
          </p:cNvSpPr>
          <p:nvPr>
            <p:ph type="title"/>
          </p:nvPr>
        </p:nvSpPr>
        <p:spPr/>
        <p:txBody>
          <a:bodyPr/>
          <a:lstStyle/>
          <a:p>
            <a:r>
              <a:rPr lang="da-DK" dirty="0"/>
              <a:t>Fremtidens høreapparater</a:t>
            </a:r>
          </a:p>
        </p:txBody>
      </p:sp>
      <p:sp>
        <p:nvSpPr>
          <p:cNvPr id="6" name="Pladsholder til tekst 5">
            <a:extLst>
              <a:ext uri="{FF2B5EF4-FFF2-40B4-BE49-F238E27FC236}">
                <a16:creationId xmlns:a16="http://schemas.microsoft.com/office/drawing/2014/main" id="{FCF219E5-F71F-4681-9A40-0E17A53A1F4C}"/>
              </a:ext>
            </a:extLst>
          </p:cNvPr>
          <p:cNvSpPr>
            <a:spLocks noGrp="1"/>
          </p:cNvSpPr>
          <p:nvPr>
            <p:ph type="body" sz="half" idx="2"/>
          </p:nvPr>
        </p:nvSpPr>
        <p:spPr/>
        <p:txBody>
          <a:bodyPr vert="horz" lIns="91440" tIns="45720" rIns="91440" bIns="45720" rtlCol="0" anchor="t">
            <a:normAutofit/>
          </a:bodyPr>
          <a:lstStyle/>
          <a:p>
            <a:r>
              <a:rPr lang="da-DK" dirty="0">
                <a:latin typeface="Century Gothic"/>
              </a:rPr>
              <a:t>I fremtiden vil mængden af data, der kan indsamles gennem de evigt krympende øresnegle, kun stige. </a:t>
            </a:r>
            <a:endParaRPr lang="en-US">
              <a:latin typeface="Century Gothic"/>
            </a:endParaRPr>
          </a:p>
          <a:p>
            <a:r>
              <a:rPr lang="da-DK" dirty="0">
                <a:latin typeface="Century Gothic"/>
              </a:rPr>
              <a:t>Pulsmåling, sensorisk Eeg-måling, app-kontakt og med tiden en forhåbning om, at kunstig intelligens direkte i </a:t>
            </a:r>
            <a:r>
              <a:rPr lang="da-DK" dirty="0" err="1">
                <a:latin typeface="Century Gothic"/>
              </a:rPr>
              <a:t>devicet</a:t>
            </a:r>
            <a:r>
              <a:rPr lang="da-DK" dirty="0">
                <a:latin typeface="Century Gothic"/>
              </a:rPr>
              <a:t> skal fungere lige i øret, uden det bliver nødvendigt at skabe forbindelse til apps eller internettet. </a:t>
            </a:r>
            <a:endParaRPr lang="da-DK">
              <a:latin typeface="Century Gothic"/>
            </a:endParaRPr>
          </a:p>
          <a:p>
            <a:r>
              <a:rPr lang="da-DK" dirty="0">
                <a:latin typeface="Century Gothic"/>
              </a:rPr>
              <a:t>Behandlingen af hurtig lydtransmittering må ikke forsinkes via en server - det skal foregå direkte i øret.</a:t>
            </a:r>
          </a:p>
          <a:p>
            <a:r>
              <a:rPr lang="da-DK" dirty="0"/>
              <a:t>Derudover vil fremtidens høreapparater måske kunne bruge nogle sensorer i øret til at optage hjernens aktivitet og rette høreapparaternes opmærksomhed mod det, man gerne vil høre.</a:t>
            </a:r>
          </a:p>
          <a:p>
            <a:r>
              <a:rPr lang="da-DK" dirty="0"/>
              <a:t>Mulighederne er uendelige men fælles for dem alle er, at det vil stille krav til disse nye teknologier, og derfor vil der fortsat være behov for udvikling af nye standarder inden for høreapparater. </a:t>
            </a:r>
          </a:p>
          <a:p>
            <a:endParaRPr lang="da-DK" dirty="0"/>
          </a:p>
        </p:txBody>
      </p:sp>
    </p:spTree>
    <p:custDataLst>
      <p:tags r:id="rId1"/>
    </p:custDataLst>
    <p:extLst>
      <p:ext uri="{BB962C8B-B14F-4D97-AF65-F5344CB8AC3E}">
        <p14:creationId xmlns:p14="http://schemas.microsoft.com/office/powerpoint/2010/main" val="383963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F33264-0035-4AD8-AA5C-27FD25032427}"/>
              </a:ext>
            </a:extLst>
          </p:cNvPr>
          <p:cNvSpPr>
            <a:spLocks noGrp="1"/>
          </p:cNvSpPr>
          <p:nvPr>
            <p:ph type="title"/>
          </p:nvPr>
        </p:nvSpPr>
        <p:spPr>
          <a:xfrm>
            <a:off x="838200" y="365125"/>
            <a:ext cx="10515600" cy="1325563"/>
          </a:xfrm>
        </p:spPr>
        <p:txBody>
          <a:bodyPr/>
          <a:lstStyle/>
          <a:p>
            <a:r>
              <a:rPr lang="da-DK" dirty="0"/>
              <a:t>Er et høreapparat medicinsk udstyr eller elektronisk udstyr?</a:t>
            </a:r>
            <a:endParaRPr lang="en-US" dirty="0"/>
          </a:p>
        </p:txBody>
      </p:sp>
      <p:sp>
        <p:nvSpPr>
          <p:cNvPr id="13" name="Text Placeholder 2">
            <a:extLst>
              <a:ext uri="{FF2B5EF4-FFF2-40B4-BE49-F238E27FC236}">
                <a16:creationId xmlns:a16="http://schemas.microsoft.com/office/drawing/2014/main" id="{A8DB2E36-9237-4ECC-909D-AC5DE8E4896A}"/>
              </a:ext>
            </a:extLst>
          </p:cNvPr>
          <p:cNvSpPr>
            <a:spLocks noGrp="1"/>
          </p:cNvSpPr>
          <p:nvPr>
            <p:ph type="body" sz="half" idx="2"/>
          </p:nvPr>
        </p:nvSpPr>
        <p:spPr>
          <a:xfrm>
            <a:off x="839789" y="2225406"/>
            <a:ext cx="4591528" cy="3643581"/>
          </a:xfrm>
        </p:spPr>
        <p:txBody>
          <a:bodyPr>
            <a:normAutofit/>
          </a:bodyPr>
          <a:lstStyle/>
          <a:p>
            <a:r>
              <a:rPr lang="en-US" sz="1600" dirty="0"/>
              <a:t>Der er </a:t>
            </a:r>
            <a:r>
              <a:rPr lang="en-US" sz="1600" dirty="0" err="1"/>
              <a:t>stor</a:t>
            </a:r>
            <a:r>
              <a:rPr lang="en-US" sz="1600" dirty="0"/>
              <a:t> </a:t>
            </a:r>
            <a:r>
              <a:rPr lang="en-US" sz="1600" dirty="0" err="1"/>
              <a:t>forskel</a:t>
            </a:r>
            <a:r>
              <a:rPr lang="en-US" sz="1600" dirty="0"/>
              <a:t> </a:t>
            </a:r>
            <a:r>
              <a:rPr lang="en-US" sz="1600" dirty="0" err="1"/>
              <a:t>på</a:t>
            </a:r>
            <a:r>
              <a:rPr lang="en-US" sz="1600" dirty="0"/>
              <a:t> </a:t>
            </a:r>
            <a:r>
              <a:rPr lang="en-US" sz="1600" dirty="0" err="1"/>
              <a:t>hvilke</a:t>
            </a:r>
            <a:r>
              <a:rPr lang="en-US" sz="1600" dirty="0"/>
              <a:t> </a:t>
            </a:r>
            <a:r>
              <a:rPr lang="en-US" sz="1600" dirty="0" err="1"/>
              <a:t>krav</a:t>
            </a:r>
            <a:r>
              <a:rPr lang="en-US" sz="1600" dirty="0"/>
              <a:t> </a:t>
            </a:r>
            <a:r>
              <a:rPr lang="en-US" sz="1600" dirty="0" err="1"/>
              <a:t>forskellige</a:t>
            </a:r>
            <a:r>
              <a:rPr lang="en-US" sz="1600" dirty="0"/>
              <a:t> </a:t>
            </a:r>
            <a:r>
              <a:rPr lang="en-US" sz="1600" dirty="0" err="1"/>
              <a:t>typer</a:t>
            </a:r>
            <a:r>
              <a:rPr lang="en-US" sz="1600" dirty="0"/>
              <a:t> </a:t>
            </a:r>
            <a:r>
              <a:rPr lang="en-US" sz="1600" dirty="0" err="1"/>
              <a:t>udstyr</a:t>
            </a:r>
            <a:r>
              <a:rPr lang="en-US" sz="1600" dirty="0"/>
              <a:t> </a:t>
            </a:r>
            <a:r>
              <a:rPr lang="en-US" sz="1600" dirty="0" err="1"/>
              <a:t>skal</a:t>
            </a:r>
            <a:r>
              <a:rPr lang="en-US" sz="1600" dirty="0"/>
              <a:t> </a:t>
            </a:r>
            <a:r>
              <a:rPr lang="en-US" sz="1600" dirty="0" err="1"/>
              <a:t>leve</a:t>
            </a:r>
            <a:r>
              <a:rPr lang="en-US" sz="1600" dirty="0"/>
              <a:t> op </a:t>
            </a:r>
            <a:r>
              <a:rPr lang="en-US" sz="1600" dirty="0" err="1"/>
              <a:t>til</a:t>
            </a:r>
            <a:r>
              <a:rPr lang="en-US" sz="1600" dirty="0"/>
              <a:t>, det </a:t>
            </a:r>
            <a:r>
              <a:rPr lang="en-US" sz="1600" dirty="0" err="1"/>
              <a:t>kan</a:t>
            </a:r>
            <a:r>
              <a:rPr lang="en-US" sz="1600" dirty="0"/>
              <a:t> </a:t>
            </a:r>
            <a:r>
              <a:rPr lang="en-US" sz="1600" dirty="0" err="1"/>
              <a:t>fx</a:t>
            </a:r>
            <a:r>
              <a:rPr lang="en-US" sz="1600" dirty="0"/>
              <a:t> </a:t>
            </a:r>
            <a:r>
              <a:rPr lang="en-US" sz="1600" dirty="0" err="1"/>
              <a:t>være</a:t>
            </a:r>
            <a:r>
              <a:rPr lang="en-US" sz="1600" dirty="0"/>
              <a:t> </a:t>
            </a:r>
            <a:r>
              <a:rPr lang="en-US" sz="1600" dirty="0" err="1"/>
              <a:t>nationale</a:t>
            </a:r>
            <a:r>
              <a:rPr lang="en-US" sz="1600" dirty="0"/>
              <a:t> </a:t>
            </a:r>
            <a:r>
              <a:rPr lang="en-US" sz="1600" dirty="0" err="1"/>
              <a:t>regler</a:t>
            </a:r>
            <a:r>
              <a:rPr lang="en-US" sz="1600" dirty="0"/>
              <a:t> </a:t>
            </a:r>
            <a:r>
              <a:rPr lang="en-US" sz="1600" dirty="0" err="1"/>
              <a:t>eller</a:t>
            </a:r>
            <a:r>
              <a:rPr lang="en-US" sz="1600" dirty="0"/>
              <a:t> </a:t>
            </a:r>
            <a:r>
              <a:rPr lang="en-US" sz="1600" dirty="0" err="1"/>
              <a:t>europæisk</a:t>
            </a:r>
            <a:r>
              <a:rPr lang="en-US" sz="1600" dirty="0"/>
              <a:t> </a:t>
            </a:r>
            <a:r>
              <a:rPr lang="en-US" sz="1600" dirty="0" err="1"/>
              <a:t>lovgivning</a:t>
            </a:r>
            <a:r>
              <a:rPr lang="en-US" sz="1600" dirty="0"/>
              <a:t>. </a:t>
            </a:r>
          </a:p>
          <a:p>
            <a:r>
              <a:rPr lang="en-US" sz="1600" dirty="0" err="1"/>
              <a:t>Hvis</a:t>
            </a:r>
            <a:r>
              <a:rPr lang="en-US" sz="1600" dirty="0"/>
              <a:t> et </a:t>
            </a:r>
            <a:r>
              <a:rPr lang="en-US" sz="1600" dirty="0" err="1"/>
              <a:t>produkt</a:t>
            </a:r>
            <a:r>
              <a:rPr lang="en-US" sz="1600" dirty="0"/>
              <a:t> </a:t>
            </a:r>
            <a:r>
              <a:rPr lang="en-US" sz="1600" dirty="0" err="1"/>
              <a:t>hører</a:t>
            </a:r>
            <a:r>
              <a:rPr lang="en-US" sz="1600" dirty="0"/>
              <a:t> under </a:t>
            </a:r>
            <a:r>
              <a:rPr lang="en-US" sz="1600" dirty="0" err="1"/>
              <a:t>typen</a:t>
            </a:r>
            <a:r>
              <a:rPr lang="en-US" sz="1600" dirty="0"/>
              <a:t> </a:t>
            </a:r>
            <a:r>
              <a:rPr lang="en-US" sz="1600" dirty="0" err="1"/>
              <a:t>medicinsk</a:t>
            </a:r>
            <a:r>
              <a:rPr lang="en-US" sz="1600" dirty="0"/>
              <a:t> </a:t>
            </a:r>
            <a:r>
              <a:rPr lang="en-US" sz="1600" dirty="0" err="1"/>
              <a:t>udstyr</a:t>
            </a:r>
            <a:r>
              <a:rPr lang="en-US" sz="1600" dirty="0"/>
              <a:t>, er der </a:t>
            </a:r>
            <a:r>
              <a:rPr lang="en-US" sz="1600" dirty="0" err="1"/>
              <a:t>en</a:t>
            </a:r>
            <a:r>
              <a:rPr lang="en-US" sz="1600" dirty="0"/>
              <a:t> </a:t>
            </a:r>
            <a:r>
              <a:rPr lang="en-US" sz="1600" dirty="0" err="1"/>
              <a:t>hel</a:t>
            </a:r>
            <a:r>
              <a:rPr lang="en-US" sz="1600" dirty="0"/>
              <a:t> masse ting, der </a:t>
            </a:r>
            <a:r>
              <a:rPr lang="en-US" sz="1600" dirty="0" err="1"/>
              <a:t>skal</a:t>
            </a:r>
            <a:r>
              <a:rPr lang="en-US" sz="1600" dirty="0"/>
              <a:t> </a:t>
            </a:r>
            <a:r>
              <a:rPr lang="en-US" sz="1600" dirty="0" err="1"/>
              <a:t>være</a:t>
            </a:r>
            <a:r>
              <a:rPr lang="en-US" sz="1600" dirty="0"/>
              <a:t> </a:t>
            </a:r>
            <a:r>
              <a:rPr lang="en-US" sz="1600" dirty="0" err="1"/>
              <a:t>overholdt</a:t>
            </a:r>
            <a:r>
              <a:rPr lang="en-US" sz="1600" dirty="0"/>
              <a:t> </a:t>
            </a:r>
            <a:r>
              <a:rPr lang="en-US" sz="1600" dirty="0" err="1"/>
              <a:t>fordi</a:t>
            </a:r>
            <a:r>
              <a:rPr lang="en-US" sz="1600" dirty="0"/>
              <a:t> </a:t>
            </a:r>
            <a:r>
              <a:rPr lang="en-US" sz="1600" dirty="0" err="1"/>
              <a:t>udstyret</a:t>
            </a:r>
            <a:r>
              <a:rPr lang="en-US" sz="1600" dirty="0"/>
              <a:t> </a:t>
            </a:r>
            <a:r>
              <a:rPr lang="en-US" sz="1600" dirty="0" err="1"/>
              <a:t>ofte</a:t>
            </a:r>
            <a:r>
              <a:rPr lang="en-US" sz="1600" dirty="0"/>
              <a:t> </a:t>
            </a:r>
            <a:r>
              <a:rPr lang="en-US" sz="1600" dirty="0" err="1"/>
              <a:t>kommer</a:t>
            </a:r>
            <a:r>
              <a:rPr lang="en-US" sz="1600" dirty="0"/>
              <a:t> i </a:t>
            </a:r>
            <a:r>
              <a:rPr lang="en-US" sz="1600" dirty="0" err="1"/>
              <a:t>tæt</a:t>
            </a:r>
            <a:r>
              <a:rPr lang="en-US" sz="1600" dirty="0"/>
              <a:t> </a:t>
            </a:r>
            <a:r>
              <a:rPr lang="en-US" sz="1600" dirty="0" err="1"/>
              <a:t>kontakt</a:t>
            </a:r>
            <a:r>
              <a:rPr lang="en-US" sz="1600" dirty="0"/>
              <a:t> </a:t>
            </a:r>
            <a:r>
              <a:rPr lang="en-US" sz="1600" dirty="0" err="1"/>
              <a:t>eller</a:t>
            </a:r>
            <a:r>
              <a:rPr lang="en-US" sz="1600" dirty="0"/>
              <a:t> </a:t>
            </a:r>
            <a:r>
              <a:rPr lang="en-US" sz="1600" dirty="0" err="1"/>
              <a:t>ind</a:t>
            </a:r>
            <a:r>
              <a:rPr lang="en-US" sz="1600" dirty="0"/>
              <a:t> i </a:t>
            </a:r>
            <a:r>
              <a:rPr lang="en-US" sz="1600" dirty="0" err="1"/>
              <a:t>menneskekroppen</a:t>
            </a:r>
            <a:r>
              <a:rPr lang="en-US" sz="1600" dirty="0"/>
              <a:t>. </a:t>
            </a:r>
          </a:p>
        </p:txBody>
      </p:sp>
      <p:sp>
        <p:nvSpPr>
          <p:cNvPr id="15" name="Text Placeholder 3">
            <a:extLst>
              <a:ext uri="{FF2B5EF4-FFF2-40B4-BE49-F238E27FC236}">
                <a16:creationId xmlns:a16="http://schemas.microsoft.com/office/drawing/2014/main" id="{C53F6D4B-30D2-45DC-BC8F-E5C2DA9167C9}"/>
              </a:ext>
            </a:extLst>
          </p:cNvPr>
          <p:cNvSpPr>
            <a:spLocks noGrp="1"/>
          </p:cNvSpPr>
          <p:nvPr>
            <p:ph type="body" sz="half" idx="13"/>
          </p:nvPr>
        </p:nvSpPr>
        <p:spPr>
          <a:xfrm>
            <a:off x="5857636" y="2225406"/>
            <a:ext cx="4591528" cy="3643581"/>
          </a:xfrm>
        </p:spPr>
        <p:txBody>
          <a:bodyPr>
            <a:normAutofit/>
          </a:bodyPr>
          <a:lstStyle/>
          <a:p>
            <a:r>
              <a:rPr lang="en-US" sz="1600" dirty="0"/>
              <a:t>Man </a:t>
            </a:r>
            <a:r>
              <a:rPr lang="en-US" sz="1600" dirty="0" err="1"/>
              <a:t>kan</a:t>
            </a:r>
            <a:r>
              <a:rPr lang="en-US" sz="1600" dirty="0"/>
              <a:t> </a:t>
            </a:r>
            <a:r>
              <a:rPr lang="en-US" sz="1600" dirty="0" err="1"/>
              <a:t>diskutere</a:t>
            </a:r>
            <a:r>
              <a:rPr lang="en-US" sz="1600" dirty="0"/>
              <a:t> om et </a:t>
            </a:r>
            <a:r>
              <a:rPr lang="en-US" sz="1600" dirty="0" err="1"/>
              <a:t>høreapparat</a:t>
            </a:r>
            <a:r>
              <a:rPr lang="en-US" sz="1600" dirty="0"/>
              <a:t> bare er et </a:t>
            </a:r>
            <a:r>
              <a:rPr lang="en-US" sz="1600" dirty="0" err="1"/>
              <a:t>stykke</a:t>
            </a:r>
            <a:r>
              <a:rPr lang="en-US" sz="1600" dirty="0"/>
              <a:t> </a:t>
            </a:r>
            <a:r>
              <a:rPr lang="en-US" sz="1600" dirty="0" err="1"/>
              <a:t>elektronisk</a:t>
            </a:r>
            <a:r>
              <a:rPr lang="en-US" sz="1600" dirty="0"/>
              <a:t> </a:t>
            </a:r>
            <a:r>
              <a:rPr lang="en-US" sz="1600" dirty="0" err="1"/>
              <a:t>udstyr</a:t>
            </a:r>
            <a:r>
              <a:rPr lang="en-US" sz="1600" dirty="0"/>
              <a:t> </a:t>
            </a:r>
            <a:r>
              <a:rPr lang="en-US" sz="1600" dirty="0" err="1"/>
              <a:t>på</a:t>
            </a:r>
            <a:r>
              <a:rPr lang="en-US" sz="1600" dirty="0"/>
              <a:t> </a:t>
            </a:r>
            <a:r>
              <a:rPr lang="en-US" sz="1600" dirty="0" err="1"/>
              <a:t>linje</a:t>
            </a:r>
            <a:r>
              <a:rPr lang="en-US" sz="1600" dirty="0"/>
              <a:t> med </a:t>
            </a:r>
            <a:r>
              <a:rPr lang="en-US" sz="1600" dirty="0" err="1"/>
              <a:t>høretelefoner</a:t>
            </a:r>
            <a:r>
              <a:rPr lang="en-US" sz="1600" dirty="0"/>
              <a:t> </a:t>
            </a:r>
            <a:r>
              <a:rPr lang="en-US" sz="1600" dirty="0" err="1"/>
              <a:t>eller</a:t>
            </a:r>
            <a:r>
              <a:rPr lang="en-US" sz="1600" dirty="0"/>
              <a:t> headset, </a:t>
            </a:r>
            <a:r>
              <a:rPr lang="en-US" sz="1600" dirty="0" err="1"/>
              <a:t>eller</a:t>
            </a:r>
            <a:r>
              <a:rPr lang="en-US" sz="1600" dirty="0"/>
              <a:t> om det er et </a:t>
            </a:r>
            <a:r>
              <a:rPr lang="en-US" sz="1600" dirty="0" err="1"/>
              <a:t>medicinsk</a:t>
            </a:r>
            <a:r>
              <a:rPr lang="en-US" sz="1600" dirty="0"/>
              <a:t> </a:t>
            </a:r>
            <a:r>
              <a:rPr lang="en-US" sz="1600" dirty="0" err="1"/>
              <a:t>udstyr</a:t>
            </a:r>
            <a:r>
              <a:rPr lang="en-US" sz="1600" dirty="0"/>
              <a:t>, </a:t>
            </a:r>
            <a:r>
              <a:rPr lang="en-US" sz="1600" dirty="0" err="1"/>
              <a:t>fordi</a:t>
            </a:r>
            <a:r>
              <a:rPr lang="en-US" sz="1600" dirty="0"/>
              <a:t> det </a:t>
            </a:r>
            <a:r>
              <a:rPr lang="en-US" sz="1600" dirty="0" err="1"/>
              <a:t>afhjælper</a:t>
            </a:r>
            <a:r>
              <a:rPr lang="en-US" sz="1600" dirty="0"/>
              <a:t> </a:t>
            </a:r>
            <a:r>
              <a:rPr lang="en-US" sz="1600" dirty="0" err="1"/>
              <a:t>en</a:t>
            </a:r>
            <a:r>
              <a:rPr lang="en-US" sz="1600" dirty="0"/>
              <a:t> </a:t>
            </a:r>
            <a:r>
              <a:rPr lang="en-US" sz="1600" dirty="0" err="1"/>
              <a:t>sygdom</a:t>
            </a:r>
            <a:r>
              <a:rPr lang="en-US" sz="1600" dirty="0"/>
              <a:t>/</a:t>
            </a:r>
            <a:r>
              <a:rPr lang="en-US" sz="1600" dirty="0" err="1"/>
              <a:t>lidelse</a:t>
            </a:r>
            <a:r>
              <a:rPr lang="en-US" sz="1600" dirty="0"/>
              <a:t> i </a:t>
            </a:r>
            <a:r>
              <a:rPr lang="en-US" sz="1600" dirty="0" err="1"/>
              <a:t>menneskekroppen</a:t>
            </a:r>
            <a:r>
              <a:rPr lang="en-US" sz="1600" dirty="0"/>
              <a:t>, </a:t>
            </a:r>
            <a:r>
              <a:rPr lang="en-US" sz="1600" dirty="0" err="1"/>
              <a:t>altså</a:t>
            </a:r>
            <a:r>
              <a:rPr lang="en-US" sz="1600" dirty="0"/>
              <a:t> </a:t>
            </a:r>
            <a:r>
              <a:rPr lang="en-US" sz="1600" dirty="0" err="1"/>
              <a:t>høretab</a:t>
            </a:r>
            <a:r>
              <a:rPr lang="en-US" sz="1600" dirty="0"/>
              <a:t> </a:t>
            </a:r>
            <a:r>
              <a:rPr lang="en-US" sz="1600" dirty="0" err="1"/>
              <a:t>eller</a:t>
            </a:r>
            <a:r>
              <a:rPr lang="en-US" sz="1600" dirty="0"/>
              <a:t> </a:t>
            </a:r>
            <a:r>
              <a:rPr lang="en-US" sz="1600" dirty="0" err="1"/>
              <a:t>høreforstyrrelser</a:t>
            </a:r>
            <a:r>
              <a:rPr lang="en-US" sz="1600" dirty="0"/>
              <a:t>. </a:t>
            </a:r>
          </a:p>
          <a:p>
            <a:r>
              <a:rPr lang="en-US" sz="1600" dirty="0" err="1"/>
              <a:t>Og</a:t>
            </a:r>
            <a:r>
              <a:rPr lang="en-US" sz="1600" dirty="0"/>
              <a:t> </a:t>
            </a:r>
            <a:r>
              <a:rPr lang="en-US" sz="1600" dirty="0" err="1"/>
              <a:t>faktisk</a:t>
            </a:r>
            <a:r>
              <a:rPr lang="en-US" sz="1600" dirty="0"/>
              <a:t> er det </a:t>
            </a:r>
            <a:r>
              <a:rPr lang="en-US" sz="1600" dirty="0" err="1"/>
              <a:t>også</a:t>
            </a:r>
            <a:r>
              <a:rPr lang="en-US" sz="1600" dirty="0"/>
              <a:t> </a:t>
            </a:r>
            <a:r>
              <a:rPr lang="en-US" sz="1600" dirty="0" err="1"/>
              <a:t>lidt</a:t>
            </a:r>
            <a:r>
              <a:rPr lang="en-US" sz="1600" dirty="0"/>
              <a:t> </a:t>
            </a:r>
            <a:r>
              <a:rPr lang="en-US" sz="1600" dirty="0" err="1"/>
              <a:t>forskellig</a:t>
            </a:r>
            <a:r>
              <a:rPr lang="en-US" sz="1600" dirty="0"/>
              <a:t> </a:t>
            </a:r>
            <a:r>
              <a:rPr lang="en-US" sz="1600" dirty="0" err="1"/>
              <a:t>rundt</a:t>
            </a:r>
            <a:r>
              <a:rPr lang="en-US" sz="1600" dirty="0"/>
              <a:t> om i </a:t>
            </a:r>
            <a:r>
              <a:rPr lang="en-US" sz="1600" dirty="0" err="1"/>
              <a:t>verden</a:t>
            </a:r>
            <a:r>
              <a:rPr lang="en-US" sz="1600" dirty="0"/>
              <a:t>, </a:t>
            </a:r>
            <a:r>
              <a:rPr lang="en-US" sz="1600" dirty="0" err="1"/>
              <a:t>hvordan</a:t>
            </a:r>
            <a:r>
              <a:rPr lang="en-US" sz="1600" dirty="0"/>
              <a:t> et </a:t>
            </a:r>
            <a:r>
              <a:rPr lang="en-US" sz="1600" dirty="0" err="1"/>
              <a:t>høreapparat</a:t>
            </a:r>
            <a:r>
              <a:rPr lang="en-US" sz="1600" dirty="0"/>
              <a:t> </a:t>
            </a:r>
            <a:r>
              <a:rPr lang="en-US" sz="1600" dirty="0" err="1"/>
              <a:t>egentlig</a:t>
            </a:r>
            <a:r>
              <a:rPr lang="en-US" sz="1600" dirty="0"/>
              <a:t> </a:t>
            </a:r>
            <a:r>
              <a:rPr lang="en-US" sz="1600" dirty="0" err="1"/>
              <a:t>klassificeres</a:t>
            </a:r>
            <a:r>
              <a:rPr lang="en-US" sz="1600" dirty="0"/>
              <a:t>.</a:t>
            </a:r>
          </a:p>
          <a:p>
            <a:endParaRPr lang="en-US" sz="1600" dirty="0"/>
          </a:p>
        </p:txBody>
      </p:sp>
    </p:spTree>
    <p:custDataLst>
      <p:tags r:id="rId1"/>
    </p:custDataLst>
    <p:extLst>
      <p:ext uri="{BB962C8B-B14F-4D97-AF65-F5344CB8AC3E}">
        <p14:creationId xmlns:p14="http://schemas.microsoft.com/office/powerpoint/2010/main" val="350475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7398A-5E4A-4DA0-B582-05D631822658}"/>
              </a:ext>
            </a:extLst>
          </p:cNvPr>
          <p:cNvSpPr>
            <a:spLocks noGrp="1"/>
          </p:cNvSpPr>
          <p:nvPr>
            <p:ph type="title"/>
          </p:nvPr>
        </p:nvSpPr>
        <p:spPr/>
        <p:txBody>
          <a:bodyPr/>
          <a:lstStyle/>
          <a:p>
            <a:r>
              <a:rPr lang="da-DK" dirty="0"/>
              <a:t>Hvad siger EU lovgivningen?</a:t>
            </a:r>
          </a:p>
        </p:txBody>
      </p:sp>
      <p:sp>
        <p:nvSpPr>
          <p:cNvPr id="3" name="Pladsholder til tekst 2">
            <a:extLst>
              <a:ext uri="{FF2B5EF4-FFF2-40B4-BE49-F238E27FC236}">
                <a16:creationId xmlns:a16="http://schemas.microsoft.com/office/drawing/2014/main" id="{0544BAC2-44DA-479C-ACF6-FF8C24BAACCB}"/>
              </a:ext>
            </a:extLst>
          </p:cNvPr>
          <p:cNvSpPr>
            <a:spLocks noGrp="1"/>
          </p:cNvSpPr>
          <p:nvPr>
            <p:ph type="body" sz="half" idx="2"/>
          </p:nvPr>
        </p:nvSpPr>
        <p:spPr/>
        <p:txBody>
          <a:bodyPr>
            <a:normAutofit/>
          </a:bodyPr>
          <a:lstStyle/>
          <a:p>
            <a:r>
              <a:rPr lang="da-DK" sz="1600" dirty="0"/>
              <a:t>Ifølge europæisk lovgivning er høreapparater et </a:t>
            </a:r>
            <a:r>
              <a:rPr lang="da-DK" sz="1600" b="1" dirty="0"/>
              <a:t>medicinsk udstyr. </a:t>
            </a:r>
          </a:p>
          <a:p>
            <a:r>
              <a:rPr lang="da-DK" sz="1600" dirty="0"/>
              <a:t>Det betyder at før en producent kan få lov at markedsføre og sælge apparater indenfor EU, skal produktet være </a:t>
            </a:r>
            <a:r>
              <a:rPr lang="da-DK" sz="1600" b="1" dirty="0"/>
              <a:t>CE mærket </a:t>
            </a:r>
            <a:r>
              <a:rPr lang="da-DK" sz="1600" dirty="0"/>
              <a:t>og man skal kunne dokumentere at det lever op til kravene i den europæiske lovgivning.</a:t>
            </a:r>
          </a:p>
          <a:p>
            <a:r>
              <a:rPr lang="da-DK" sz="1600" dirty="0"/>
              <a:t>Dokumentationen kan nogle gange kræve at produktet bliver testet og certificeret af et uafhængigt organ, så det bevises at produktet er i overensstemmelse med lovgivningen. </a:t>
            </a:r>
          </a:p>
          <a:p>
            <a:endParaRPr lang="da-DK" sz="1600" dirty="0"/>
          </a:p>
        </p:txBody>
      </p:sp>
      <p:sp>
        <p:nvSpPr>
          <p:cNvPr id="4" name="Pladsholder til tekst 3">
            <a:extLst>
              <a:ext uri="{FF2B5EF4-FFF2-40B4-BE49-F238E27FC236}">
                <a16:creationId xmlns:a16="http://schemas.microsoft.com/office/drawing/2014/main" id="{B5941498-CC63-4D11-A372-1252C692BA3D}"/>
              </a:ext>
            </a:extLst>
          </p:cNvPr>
          <p:cNvSpPr>
            <a:spLocks noGrp="1"/>
          </p:cNvSpPr>
          <p:nvPr>
            <p:ph type="body" sz="half" idx="13"/>
          </p:nvPr>
        </p:nvSpPr>
        <p:spPr/>
        <p:txBody>
          <a:bodyPr vert="horz" lIns="91440" tIns="45720" rIns="91440" bIns="45720" rtlCol="0" anchor="t">
            <a:normAutofit/>
          </a:bodyPr>
          <a:lstStyle/>
          <a:p>
            <a:r>
              <a:rPr lang="da-DK" sz="1600" dirty="0"/>
              <a:t>Det kaldes en 3.part certificering og der, hvor man beskriver at produktet er i orden, kaldes en overensstemmelseserklæring. </a:t>
            </a:r>
          </a:p>
          <a:p>
            <a:r>
              <a:rPr lang="da-DK" sz="1600" dirty="0"/>
              <a:t>Omfanget af en 3. parts certificering afhænger af hvilke klasse produktet hører til. </a:t>
            </a:r>
          </a:p>
          <a:p>
            <a:r>
              <a:rPr lang="da-DK" sz="1600" dirty="0">
                <a:latin typeface="Century Gothic"/>
              </a:rPr>
              <a:t>I den europæiske forordning for medicinsk udstyr har man flere forskellige klasser, klasse I, Is, Im, </a:t>
            </a:r>
            <a:r>
              <a:rPr lang="da-DK" sz="1600" dirty="0" err="1">
                <a:latin typeface="Century Gothic"/>
              </a:rPr>
              <a:t>IIa</a:t>
            </a:r>
            <a:r>
              <a:rPr lang="da-DK" sz="1600" dirty="0">
                <a:latin typeface="Century Gothic"/>
              </a:rPr>
              <a:t>, </a:t>
            </a:r>
            <a:r>
              <a:rPr lang="da-DK" sz="1600" dirty="0" err="1">
                <a:latin typeface="Century Gothic"/>
              </a:rPr>
              <a:t>IIb</a:t>
            </a:r>
            <a:r>
              <a:rPr lang="da-DK" sz="1600" dirty="0">
                <a:latin typeface="Century Gothic"/>
              </a:rPr>
              <a:t> og III. </a:t>
            </a:r>
            <a:endParaRPr lang="da-DK" sz="1600" dirty="0"/>
          </a:p>
          <a:p>
            <a:r>
              <a:rPr lang="da-DK" sz="1600" dirty="0"/>
              <a:t>Klasserne er lavet så man kan se hvor risikabelt produktet er for forbrugere og patienter. Høreapparater hører til i klasse </a:t>
            </a:r>
            <a:r>
              <a:rPr lang="da-DK" sz="1600" dirty="0" err="1"/>
              <a:t>IIa</a:t>
            </a:r>
            <a:r>
              <a:rPr lang="da-DK" sz="1600" dirty="0"/>
              <a:t>.</a:t>
            </a:r>
          </a:p>
        </p:txBody>
      </p:sp>
    </p:spTree>
    <p:custDataLst>
      <p:tags r:id="rId1"/>
    </p:custDataLst>
    <p:extLst>
      <p:ext uri="{BB962C8B-B14F-4D97-AF65-F5344CB8AC3E}">
        <p14:creationId xmlns:p14="http://schemas.microsoft.com/office/powerpoint/2010/main" val="295857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EC2B96D-F0D3-43F0-AAC1-736733A628DD}"/>
              </a:ext>
            </a:extLst>
          </p:cNvPr>
          <p:cNvSpPr>
            <a:spLocks noGrp="1"/>
          </p:cNvSpPr>
          <p:nvPr>
            <p:ph type="title"/>
          </p:nvPr>
        </p:nvSpPr>
        <p:spPr>
          <a:xfrm>
            <a:off x="839788" y="365125"/>
            <a:ext cx="10515600" cy="1325563"/>
          </a:xfrm>
        </p:spPr>
        <p:txBody>
          <a:bodyPr/>
          <a:lstStyle/>
          <a:p>
            <a:r>
              <a:rPr lang="en-US" dirty="0"/>
              <a:t>CE-</a:t>
            </a:r>
            <a:r>
              <a:rPr lang="en-US" dirty="0" err="1"/>
              <a:t>mærkning</a:t>
            </a:r>
            <a:endParaRPr lang="en-US" dirty="0"/>
          </a:p>
        </p:txBody>
      </p:sp>
      <p:pic>
        <p:nvPicPr>
          <p:cNvPr id="14" name="Pladsholder til billede 13" descr="Et billede, der indeholder pil&#10;&#10;Automatisk genereret beskrivelse">
            <a:extLst>
              <a:ext uri="{FF2B5EF4-FFF2-40B4-BE49-F238E27FC236}">
                <a16:creationId xmlns:a16="http://schemas.microsoft.com/office/drawing/2014/main" id="{BEB38E61-5E3C-4976-9AEB-CDBAE9FA058A}"/>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r="-4" b="3251"/>
          <a:stretch/>
        </p:blipFill>
        <p:spPr>
          <a:xfrm>
            <a:off x="839788" y="2671761"/>
            <a:ext cx="5157787" cy="3517901"/>
          </a:xfrm>
          <a:noFill/>
        </p:spPr>
      </p:pic>
      <p:sp>
        <p:nvSpPr>
          <p:cNvPr id="26" name="Text Placeholder 4">
            <a:extLst>
              <a:ext uri="{FF2B5EF4-FFF2-40B4-BE49-F238E27FC236}">
                <a16:creationId xmlns:a16="http://schemas.microsoft.com/office/drawing/2014/main" id="{463CB84E-D753-4CD0-A343-1490BEDCA906}"/>
              </a:ext>
            </a:extLst>
          </p:cNvPr>
          <p:cNvSpPr>
            <a:spLocks noGrp="1"/>
          </p:cNvSpPr>
          <p:nvPr>
            <p:ph type="body" sz="quarter" idx="3"/>
          </p:nvPr>
        </p:nvSpPr>
        <p:spPr>
          <a:xfrm>
            <a:off x="6172200" y="1269207"/>
            <a:ext cx="5183188" cy="823912"/>
          </a:xfrm>
        </p:spPr>
        <p:txBody>
          <a:bodyPr/>
          <a:lstStyle/>
          <a:p>
            <a:r>
              <a:rPr lang="en-US" dirty="0" err="1"/>
              <a:t>Hvad</a:t>
            </a:r>
            <a:r>
              <a:rPr lang="en-US" dirty="0"/>
              <a:t> er CE-</a:t>
            </a:r>
            <a:r>
              <a:rPr lang="en-US" dirty="0" err="1"/>
              <a:t>mærket</a:t>
            </a:r>
            <a:r>
              <a:rPr lang="en-US" dirty="0"/>
              <a:t>?</a:t>
            </a:r>
          </a:p>
        </p:txBody>
      </p:sp>
      <p:sp>
        <p:nvSpPr>
          <p:cNvPr id="28" name="Content Placeholder 5">
            <a:extLst>
              <a:ext uri="{FF2B5EF4-FFF2-40B4-BE49-F238E27FC236}">
                <a16:creationId xmlns:a16="http://schemas.microsoft.com/office/drawing/2014/main" id="{22301663-77AB-4C66-A4CB-413FF77B418E}"/>
              </a:ext>
            </a:extLst>
          </p:cNvPr>
          <p:cNvSpPr>
            <a:spLocks noGrp="1"/>
          </p:cNvSpPr>
          <p:nvPr>
            <p:ph sz="half" idx="13"/>
          </p:nvPr>
        </p:nvSpPr>
        <p:spPr>
          <a:xfrm>
            <a:off x="6197601" y="2300699"/>
            <a:ext cx="5183188" cy="3888963"/>
          </a:xfrm>
        </p:spPr>
        <p:txBody>
          <a:bodyPr>
            <a:noAutofit/>
          </a:bodyPr>
          <a:lstStyle/>
          <a:p>
            <a:r>
              <a:rPr lang="da-DK" sz="1600" dirty="0"/>
              <a:t>CE-mærkning angiver, at produktet anses for at være i overensstemmelse med EU’s forordninger/direktiver og dermed også dansk lovgivning.</a:t>
            </a:r>
          </a:p>
          <a:p>
            <a:r>
              <a:rPr lang="da-DK" sz="1600" dirty="0"/>
              <a:t>Der kan opnås produktgodkendelse og CE-mærkning af et produkt ved at anvende de europæiske harmoniserede standarder. </a:t>
            </a:r>
          </a:p>
          <a:p>
            <a:r>
              <a:rPr lang="da-DK" sz="1600" dirty="0"/>
              <a:t>En harmoniseret standard er bestilt af Europa Kommissionen og godkendt af en bemyndiget HAS-konsulent til at støtte op om kravene i et direktiv eller en forordning. Afhængigt af det produkt, der ønskes fremstillet, bør den relevante harmoniserede standard tjekkes for at afgøre, hvilke krav der er til ydeevne, prøvning osv. </a:t>
            </a:r>
            <a:endParaRPr lang="en-US" sz="1600" dirty="0"/>
          </a:p>
        </p:txBody>
      </p:sp>
    </p:spTree>
    <p:custDataLst>
      <p:tags r:id="rId1"/>
    </p:custDataLst>
    <p:extLst>
      <p:ext uri="{BB962C8B-B14F-4D97-AF65-F5344CB8AC3E}">
        <p14:creationId xmlns:p14="http://schemas.microsoft.com/office/powerpoint/2010/main" val="406740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8962E-B215-4A36-8E9E-7F6F8A3F4F7F}"/>
              </a:ext>
            </a:extLst>
          </p:cNvPr>
          <p:cNvSpPr>
            <a:spLocks noGrp="1"/>
          </p:cNvSpPr>
          <p:nvPr>
            <p:ph type="title"/>
          </p:nvPr>
        </p:nvSpPr>
        <p:spPr/>
        <p:txBody>
          <a:bodyPr/>
          <a:lstStyle/>
          <a:p>
            <a:r>
              <a:rPr lang="da-DK" dirty="0"/>
              <a:t>Bemyndiget organ</a:t>
            </a:r>
          </a:p>
        </p:txBody>
      </p:sp>
      <p:sp>
        <p:nvSpPr>
          <p:cNvPr id="3" name="Pladsholder til tekst 2">
            <a:extLst>
              <a:ext uri="{FF2B5EF4-FFF2-40B4-BE49-F238E27FC236}">
                <a16:creationId xmlns:a16="http://schemas.microsoft.com/office/drawing/2014/main" id="{4BA1634D-B6B9-4A3A-B0C8-7FE7B5AFBB88}"/>
              </a:ext>
            </a:extLst>
          </p:cNvPr>
          <p:cNvSpPr>
            <a:spLocks noGrp="1"/>
          </p:cNvSpPr>
          <p:nvPr>
            <p:ph type="body" idx="1"/>
          </p:nvPr>
        </p:nvSpPr>
        <p:spPr/>
        <p:txBody>
          <a:bodyPr/>
          <a:lstStyle/>
          <a:p>
            <a:r>
              <a:rPr lang="da-DK" dirty="0"/>
              <a:t>Hvad gør de?</a:t>
            </a:r>
          </a:p>
        </p:txBody>
      </p:sp>
      <p:sp>
        <p:nvSpPr>
          <p:cNvPr id="4" name="Pladsholder til indhold 3">
            <a:extLst>
              <a:ext uri="{FF2B5EF4-FFF2-40B4-BE49-F238E27FC236}">
                <a16:creationId xmlns:a16="http://schemas.microsoft.com/office/drawing/2014/main" id="{6F1F4935-E915-4699-A73F-BBE12264E66D}"/>
              </a:ext>
            </a:extLst>
          </p:cNvPr>
          <p:cNvSpPr>
            <a:spLocks noGrp="1"/>
          </p:cNvSpPr>
          <p:nvPr>
            <p:ph sz="half" idx="2"/>
          </p:nvPr>
        </p:nvSpPr>
        <p:spPr/>
        <p:txBody>
          <a:bodyPr>
            <a:normAutofit/>
          </a:bodyPr>
          <a:lstStyle/>
          <a:p>
            <a:r>
              <a:rPr lang="da-DK" dirty="0"/>
              <a:t>Afhængig af hvilket produkt man skal fremstille eller sælge bør producenten kontakte et bemyndiget organ for hjælp.</a:t>
            </a:r>
          </a:p>
          <a:p>
            <a:r>
              <a:rPr lang="da-DK" dirty="0"/>
              <a:t>Det er også kendt som et tredjepartscertificeringsorgan eller overensstemmelsesvurderingsorgan. </a:t>
            </a:r>
          </a:p>
          <a:p>
            <a:r>
              <a:rPr lang="da-DK" dirty="0"/>
              <a:t>Bemyndigede organer er en væsentlig del af overensstemmelsesvurderingsprocessen, der fører til CE-mærkning. </a:t>
            </a:r>
          </a:p>
          <a:p>
            <a:endParaRPr lang="da-DK" dirty="0"/>
          </a:p>
        </p:txBody>
      </p:sp>
      <p:sp>
        <p:nvSpPr>
          <p:cNvPr id="5" name="Pladsholder til tekst 4">
            <a:extLst>
              <a:ext uri="{FF2B5EF4-FFF2-40B4-BE49-F238E27FC236}">
                <a16:creationId xmlns:a16="http://schemas.microsoft.com/office/drawing/2014/main" id="{238159B2-96D2-49C6-B5CB-8AD52D4C48AC}"/>
              </a:ext>
            </a:extLst>
          </p:cNvPr>
          <p:cNvSpPr>
            <a:spLocks noGrp="1"/>
          </p:cNvSpPr>
          <p:nvPr>
            <p:ph type="body" sz="quarter" idx="3"/>
          </p:nvPr>
        </p:nvSpPr>
        <p:spPr/>
        <p:txBody>
          <a:bodyPr/>
          <a:lstStyle/>
          <a:p>
            <a:r>
              <a:rPr lang="da-DK" dirty="0"/>
              <a:t>Hvilke produkter godkender de?</a:t>
            </a:r>
          </a:p>
        </p:txBody>
      </p:sp>
      <p:sp>
        <p:nvSpPr>
          <p:cNvPr id="6" name="Pladsholder til indhold 5">
            <a:extLst>
              <a:ext uri="{FF2B5EF4-FFF2-40B4-BE49-F238E27FC236}">
                <a16:creationId xmlns:a16="http://schemas.microsoft.com/office/drawing/2014/main" id="{DF4374A7-3659-46B6-A459-B8BE61E0706F}"/>
              </a:ext>
            </a:extLst>
          </p:cNvPr>
          <p:cNvSpPr>
            <a:spLocks noGrp="1"/>
          </p:cNvSpPr>
          <p:nvPr>
            <p:ph sz="half" idx="13"/>
          </p:nvPr>
        </p:nvSpPr>
        <p:spPr/>
        <p:txBody>
          <a:bodyPr/>
          <a:lstStyle/>
          <a:p>
            <a:r>
              <a:rPr lang="da-DK" dirty="0"/>
              <a:t>En tommelfingerregel er, at produkter med en yderst kritisk funktion og lille tolerance for fejl skal godkendes af et tredjepartscertificeringsorgan fx skal en pacemaker godkendes af en tredjepart for at blive CE-mærket, hvorimod en manuel-drevet kørestol kan godkendes af producenten selv. </a:t>
            </a:r>
          </a:p>
          <a:p>
            <a:r>
              <a:rPr lang="da-DK" dirty="0"/>
              <a:t>I førstnævnte tilfælde vil den bemyndigede organ vurdere udstyret for at sikre, at det opfylder kravene i det relevante direktiv eller den relevante forordning. </a:t>
            </a:r>
          </a:p>
          <a:p>
            <a:r>
              <a:rPr lang="da-DK" dirty="0"/>
              <a:t>Efter prøvning af udstyret skal producenten sørge for at vedligeholde den tekniske dokumentation i overensstemmelse med de relevante forordninger og direktiver. </a:t>
            </a:r>
          </a:p>
          <a:p>
            <a:endParaRPr lang="da-DK" dirty="0"/>
          </a:p>
        </p:txBody>
      </p:sp>
    </p:spTree>
    <p:custDataLst>
      <p:tags r:id="rId1"/>
    </p:custDataLst>
    <p:extLst>
      <p:ext uri="{BB962C8B-B14F-4D97-AF65-F5344CB8AC3E}">
        <p14:creationId xmlns:p14="http://schemas.microsoft.com/office/powerpoint/2010/main" val="158229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descr="Et billede, der indeholder kort&#10;&#10;Automatisk genereret beskrivelse">
            <a:extLst>
              <a:ext uri="{FF2B5EF4-FFF2-40B4-BE49-F238E27FC236}">
                <a16:creationId xmlns:a16="http://schemas.microsoft.com/office/drawing/2014/main" id="{2AC73439-F92F-4603-B77D-791D46D6F2C4}"/>
              </a:ext>
            </a:extLst>
          </p:cNvPr>
          <p:cNvPicPr>
            <a:picLocks noGrp="1" noChangeAspect="1"/>
          </p:cNvPicPr>
          <p:nvPr>
            <p:ph type="pic" sz="quarter" idx="16"/>
          </p:nvPr>
        </p:nvPicPr>
        <p:blipFill>
          <a:blip r:embed="rId3">
            <a:extLst>
              <a:ext uri="{837473B0-CC2E-450A-ABE3-18F120FF3D39}">
                <a1611:picAttrSrcUrl xmlns:a1611="http://schemas.microsoft.com/office/drawing/2016/11/main" r:id="rId4"/>
              </a:ext>
            </a:extLst>
          </a:blip>
          <a:srcRect l="5605" r="5605"/>
          <a:stretch>
            <a:fillRect/>
          </a:stretch>
        </p:blipFill>
        <p:spPr/>
      </p:pic>
      <p:sp>
        <p:nvSpPr>
          <p:cNvPr id="11" name="Titel 10">
            <a:extLst>
              <a:ext uri="{FF2B5EF4-FFF2-40B4-BE49-F238E27FC236}">
                <a16:creationId xmlns:a16="http://schemas.microsoft.com/office/drawing/2014/main" id="{F6AD6C49-23B3-498B-9687-9062C7B9CC06}"/>
              </a:ext>
            </a:extLst>
          </p:cNvPr>
          <p:cNvSpPr>
            <a:spLocks noGrp="1"/>
          </p:cNvSpPr>
          <p:nvPr>
            <p:ph type="title"/>
          </p:nvPr>
        </p:nvSpPr>
        <p:spPr>
          <a:xfrm>
            <a:off x="5543989" y="661011"/>
            <a:ext cx="5097507" cy="1600200"/>
          </a:xfrm>
        </p:spPr>
        <p:txBody>
          <a:bodyPr/>
          <a:lstStyle/>
          <a:p>
            <a:r>
              <a:rPr lang="da-DK" dirty="0"/>
              <a:t>Danske kompetencer</a:t>
            </a:r>
          </a:p>
        </p:txBody>
      </p:sp>
      <p:sp>
        <p:nvSpPr>
          <p:cNvPr id="12" name="Pladsholder til tekst 11">
            <a:extLst>
              <a:ext uri="{FF2B5EF4-FFF2-40B4-BE49-F238E27FC236}">
                <a16:creationId xmlns:a16="http://schemas.microsoft.com/office/drawing/2014/main" id="{F30F7AF1-3D44-43F2-8A10-DC9A0A439DE6}"/>
              </a:ext>
            </a:extLst>
          </p:cNvPr>
          <p:cNvSpPr>
            <a:spLocks noGrp="1"/>
          </p:cNvSpPr>
          <p:nvPr>
            <p:ph type="body" sz="half" idx="2"/>
          </p:nvPr>
        </p:nvSpPr>
        <p:spPr/>
        <p:txBody>
          <a:bodyPr>
            <a:normAutofit/>
          </a:bodyPr>
          <a:lstStyle/>
          <a:p>
            <a:r>
              <a:rPr lang="da-DK" sz="1600" dirty="0"/>
              <a:t>I Danmark er der lang tradition for forskning, innovation og produktudvikling indenfor elektroakustik, som er det fagtekniske grundlag for høreapparater. </a:t>
            </a:r>
          </a:p>
          <a:p>
            <a:r>
              <a:rPr lang="da-DK" sz="1600" dirty="0"/>
              <a:t>Den danske høreapparatsindustri hører til i verdens top 5, og har over halvdelen af verdensmarkedet. </a:t>
            </a:r>
          </a:p>
          <a:p>
            <a:r>
              <a:rPr lang="da-DK" sz="1600" dirty="0"/>
              <a:t>De fleste kender navnene på virksomhederne Widex (nu: WS </a:t>
            </a:r>
            <a:r>
              <a:rPr lang="da-DK" sz="1600" dirty="0" err="1"/>
              <a:t>Audiology</a:t>
            </a:r>
            <a:r>
              <a:rPr lang="da-DK" sz="1600" dirty="0"/>
              <a:t>), Demant (med brandet Oticon) og GN </a:t>
            </a:r>
            <a:r>
              <a:rPr lang="da-DK" sz="1600" dirty="0" err="1"/>
              <a:t>Resound</a:t>
            </a:r>
            <a:r>
              <a:rPr lang="da-DK" sz="1600" dirty="0"/>
              <a:t>. </a:t>
            </a:r>
          </a:p>
        </p:txBody>
      </p:sp>
    </p:spTree>
    <p:custDataLst>
      <p:tags r:id="rId1"/>
    </p:custDataLst>
    <p:extLst>
      <p:ext uri="{BB962C8B-B14F-4D97-AF65-F5344CB8AC3E}">
        <p14:creationId xmlns:p14="http://schemas.microsoft.com/office/powerpoint/2010/main" val="42914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9450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E504D63F-9ABD-48F9-8AE4-3AF7EA964594}"/>
              </a:ext>
            </a:extLst>
          </p:cNvPr>
          <p:cNvSpPr>
            <a:spLocks noGrp="1"/>
          </p:cNvSpPr>
          <p:nvPr>
            <p:ph type="body" sz="quarter" idx="18"/>
          </p:nvPr>
        </p:nvSpPr>
        <p:spPr/>
        <p:txBody>
          <a:bodyPr/>
          <a:lstStyle/>
          <a:p>
            <a:r>
              <a:rPr lang="da-DK" dirty="0" err="1"/>
              <a:t>Lorem</a:t>
            </a:r>
            <a:r>
              <a:rPr lang="da-DK" dirty="0"/>
              <a:t> </a:t>
            </a:r>
            <a:r>
              <a:rPr lang="da-DK" dirty="0" err="1"/>
              <a:t>ipsum</a:t>
            </a:r>
            <a:endParaRPr lang="da-DK" dirty="0"/>
          </a:p>
        </p:txBody>
      </p:sp>
      <p:sp>
        <p:nvSpPr>
          <p:cNvPr id="7" name="Pladsholder til tekst 6">
            <a:extLst>
              <a:ext uri="{FF2B5EF4-FFF2-40B4-BE49-F238E27FC236}">
                <a16:creationId xmlns:a16="http://schemas.microsoft.com/office/drawing/2014/main" id="{DB7DF8B6-93B9-4A6C-910F-8BDE99498F5A}"/>
              </a:ext>
            </a:extLst>
          </p:cNvPr>
          <p:cNvSpPr>
            <a:spLocks noGrp="1"/>
          </p:cNvSpPr>
          <p:nvPr>
            <p:ph type="body" sz="quarter" idx="15"/>
          </p:nvPr>
        </p:nvSpPr>
        <p:spPr/>
        <p:txBody>
          <a:bodyPr/>
          <a:lstStyle/>
          <a:p>
            <a:r>
              <a:rPr lang="da-DK" dirty="0" err="1"/>
              <a:t>Lorem</a:t>
            </a:r>
            <a:r>
              <a:rPr lang="da-DK" dirty="0"/>
              <a:t> </a:t>
            </a:r>
            <a:r>
              <a:rPr lang="da-DK" dirty="0" err="1"/>
              <a:t>ipsum</a:t>
            </a:r>
            <a:endParaRPr lang="da-DK" dirty="0"/>
          </a:p>
        </p:txBody>
      </p:sp>
      <p:sp>
        <p:nvSpPr>
          <p:cNvPr id="9" name="Pladsholder til tekst 8">
            <a:extLst>
              <a:ext uri="{FF2B5EF4-FFF2-40B4-BE49-F238E27FC236}">
                <a16:creationId xmlns:a16="http://schemas.microsoft.com/office/drawing/2014/main" id="{C05CB0BF-BBB8-4B38-BA73-94127712A4DA}"/>
              </a:ext>
            </a:extLst>
          </p:cNvPr>
          <p:cNvSpPr>
            <a:spLocks noGrp="1"/>
          </p:cNvSpPr>
          <p:nvPr>
            <p:ph type="body" sz="quarter" idx="19"/>
          </p:nvPr>
        </p:nvSpPr>
        <p:spPr/>
        <p:txBody>
          <a:bodyPr/>
          <a:lstStyle/>
          <a:p>
            <a:r>
              <a:rPr lang="da-DK" dirty="0" err="1"/>
              <a:t>Lorem</a:t>
            </a:r>
            <a:r>
              <a:rPr lang="da-DK" dirty="0"/>
              <a:t> </a:t>
            </a:r>
            <a:r>
              <a:rPr lang="da-DK" dirty="0" err="1"/>
              <a:t>ipsum</a:t>
            </a:r>
            <a:endParaRPr lang="da-DK" dirty="0"/>
          </a:p>
        </p:txBody>
      </p:sp>
      <p:sp>
        <p:nvSpPr>
          <p:cNvPr id="5" name="Titel 4">
            <a:extLst>
              <a:ext uri="{FF2B5EF4-FFF2-40B4-BE49-F238E27FC236}">
                <a16:creationId xmlns:a16="http://schemas.microsoft.com/office/drawing/2014/main" id="{73E4645D-F422-4C91-A787-DAA0C7821014}"/>
              </a:ext>
            </a:extLst>
          </p:cNvPr>
          <p:cNvSpPr>
            <a:spLocks noGrp="1"/>
          </p:cNvSpPr>
          <p:nvPr>
            <p:ph type="title"/>
          </p:nvPr>
        </p:nvSpPr>
        <p:spPr/>
        <p:txBody>
          <a:bodyPr/>
          <a:lstStyle/>
          <a:p>
            <a:r>
              <a:rPr lang="da-DK" dirty="0" err="1"/>
              <a:t>Lorem</a:t>
            </a:r>
            <a:r>
              <a:rPr lang="da-DK" dirty="0"/>
              <a:t> </a:t>
            </a:r>
            <a:r>
              <a:rPr lang="da-DK" dirty="0" err="1"/>
              <a:t>ipsum</a:t>
            </a:r>
            <a:endParaRPr lang="da-DK" dirty="0"/>
          </a:p>
        </p:txBody>
      </p:sp>
      <p:sp>
        <p:nvSpPr>
          <p:cNvPr id="6" name="Pladsholder til tekst 5">
            <a:extLst>
              <a:ext uri="{FF2B5EF4-FFF2-40B4-BE49-F238E27FC236}">
                <a16:creationId xmlns:a16="http://schemas.microsoft.com/office/drawing/2014/main" id="{64E595A3-F520-44AC-BCEF-EFF21D86D6E4}"/>
              </a:ext>
            </a:extLst>
          </p:cNvPr>
          <p:cNvSpPr>
            <a:spLocks noGrp="1"/>
          </p:cNvSpPr>
          <p:nvPr>
            <p:ph type="body" sz="half" idx="2"/>
          </p:nvPr>
        </p:nvSpPr>
        <p:spPr/>
        <p:txBody>
          <a:bodyPr>
            <a:normAutofit/>
          </a:bodyPr>
          <a:lstStyle/>
          <a:p>
            <a:r>
              <a:rPr lang="da-DK" sz="1600" dirty="0"/>
              <a:t>Omkring 500.000-800.000 danskere anslås at lide af hørenedsættelse i større eller mindre grad. </a:t>
            </a:r>
          </a:p>
          <a:p>
            <a:r>
              <a:rPr lang="da-DK" sz="1600" dirty="0"/>
              <a:t>I mange tilfælde kan et høreapparat reducere funktionsnedsættelsen og gøre det muligt for den enkelte at deltage i samtaler, som personen ellers ville være udelukket fra. </a:t>
            </a:r>
          </a:p>
          <a:p>
            <a:r>
              <a:rPr lang="da-DK" sz="1600" dirty="0"/>
              <a:t>Ca. 300.000 danskere skønnes at have høreapparat i dag, men der findes ikke nøjagtige opgørelser. </a:t>
            </a:r>
          </a:p>
          <a:p>
            <a:r>
              <a:rPr lang="da-DK" sz="1600" dirty="0"/>
              <a:t>Antallet af høreapparatbrugere forventes at vokse fremover, fordi vi bliver flere ældre, og fordi den teknologiske udvikling på området betyder, at høreapparatbehandling kan hjælpe flere mennesker med forskellige typer af høretab. </a:t>
            </a:r>
          </a:p>
        </p:txBody>
      </p:sp>
      <p:pic>
        <p:nvPicPr>
          <p:cNvPr id="16" name="Pladsholder til billede 15" descr="Et billede, der indeholder person, luk, drikker, øjne&#10;&#10;Automatisk genereret beskrivelse">
            <a:extLst>
              <a:ext uri="{FF2B5EF4-FFF2-40B4-BE49-F238E27FC236}">
                <a16:creationId xmlns:a16="http://schemas.microsoft.com/office/drawing/2014/main" id="{0BFF3DFD-A677-4C12-81BC-F968D87DBF14}"/>
              </a:ext>
            </a:extLst>
          </p:cNvPr>
          <p:cNvPicPr>
            <a:picLocks noGrp="1" noChangeAspect="1"/>
          </p:cNvPicPr>
          <p:nvPr>
            <p:ph type="pic" sz="quarter" idx="21"/>
          </p:nvPr>
        </p:nvPicPr>
        <p:blipFill>
          <a:blip r:embed="rId3">
            <a:extLst>
              <a:ext uri="{837473B0-CC2E-450A-ABE3-18F120FF3D39}">
                <a1611:picAttrSrcUrl xmlns:a1611="http://schemas.microsoft.com/office/drawing/2016/11/main" r:id="rId4"/>
              </a:ext>
            </a:extLst>
          </a:blip>
          <a:srcRect t="6502" b="6502"/>
          <a:stretch>
            <a:fillRect/>
          </a:stretch>
        </p:blipFill>
        <p:spPr/>
      </p:pic>
    </p:spTree>
    <p:custDataLst>
      <p:tags r:id="rId1"/>
    </p:custDataLst>
    <p:extLst>
      <p:ext uri="{BB962C8B-B14F-4D97-AF65-F5344CB8AC3E}">
        <p14:creationId xmlns:p14="http://schemas.microsoft.com/office/powerpoint/2010/main" val="404843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felt 19">
            <a:extLst>
              <a:ext uri="{FF2B5EF4-FFF2-40B4-BE49-F238E27FC236}">
                <a16:creationId xmlns:a16="http://schemas.microsoft.com/office/drawing/2014/main" id="{70D64BB1-E824-4309-907F-059AA0031050}"/>
              </a:ext>
            </a:extLst>
          </p:cNvPr>
          <p:cNvSpPr txBox="1"/>
          <p:nvPr/>
        </p:nvSpPr>
        <p:spPr>
          <a:xfrm>
            <a:off x="5698435" y="1258957"/>
            <a:ext cx="4858646" cy="4956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da-DK" dirty="0"/>
          </a:p>
        </p:txBody>
      </p:sp>
      <p:sp>
        <p:nvSpPr>
          <p:cNvPr id="14" name="Titel 13">
            <a:extLst>
              <a:ext uri="{FF2B5EF4-FFF2-40B4-BE49-F238E27FC236}">
                <a16:creationId xmlns:a16="http://schemas.microsoft.com/office/drawing/2014/main" id="{C83FB58D-B4D0-4176-95D2-2DCCF871E610}"/>
              </a:ext>
            </a:extLst>
          </p:cNvPr>
          <p:cNvSpPr>
            <a:spLocks noGrp="1"/>
          </p:cNvSpPr>
          <p:nvPr>
            <p:ph type="title"/>
          </p:nvPr>
        </p:nvSpPr>
        <p:spPr/>
        <p:txBody>
          <a:bodyPr/>
          <a:lstStyle/>
          <a:p>
            <a:r>
              <a:rPr lang="da-DK" dirty="0"/>
              <a:t>Krav</a:t>
            </a:r>
          </a:p>
        </p:txBody>
      </p:sp>
      <p:sp>
        <p:nvSpPr>
          <p:cNvPr id="15" name="Pladsholder til tekst 14">
            <a:extLst>
              <a:ext uri="{FF2B5EF4-FFF2-40B4-BE49-F238E27FC236}">
                <a16:creationId xmlns:a16="http://schemas.microsoft.com/office/drawing/2014/main" id="{A28051A7-B821-4F15-AF17-775665005F62}"/>
              </a:ext>
            </a:extLst>
          </p:cNvPr>
          <p:cNvSpPr>
            <a:spLocks noGrp="1"/>
          </p:cNvSpPr>
          <p:nvPr>
            <p:ph type="body" sz="half" idx="2"/>
          </p:nvPr>
        </p:nvSpPr>
        <p:spPr/>
        <p:txBody>
          <a:bodyPr>
            <a:normAutofit/>
          </a:bodyPr>
          <a:lstStyle/>
          <a:p>
            <a:r>
              <a:rPr lang="da-DK" sz="1600" dirty="0"/>
              <a:t>På høreapparatområdet i Danmark udgør ISO og EN de anerkendte standarder, der er nødvendige for kalibrering af audiometriudstyr, kontrolmålinger, baggrundsstøj, hvormed det sikres, at måleresultaterne er korrekte. </a:t>
            </a:r>
          </a:p>
          <a:p>
            <a:r>
              <a:rPr lang="da-DK" sz="1600" dirty="0"/>
              <a:t>I de faglige kvalitetskrav og anbefalinger henvises når relevant til ISO-standarder og EN standarder. </a:t>
            </a:r>
          </a:p>
          <a:p>
            <a:endParaRPr lang="da-DK" sz="1600" dirty="0"/>
          </a:p>
        </p:txBody>
      </p:sp>
      <p:sp>
        <p:nvSpPr>
          <p:cNvPr id="16" name="Pladsholder til tekst 15">
            <a:extLst>
              <a:ext uri="{FF2B5EF4-FFF2-40B4-BE49-F238E27FC236}">
                <a16:creationId xmlns:a16="http://schemas.microsoft.com/office/drawing/2014/main" id="{B570CA03-66BB-4F82-92B9-C0CFD77A24E9}"/>
              </a:ext>
            </a:extLst>
          </p:cNvPr>
          <p:cNvSpPr>
            <a:spLocks noGrp="1"/>
          </p:cNvSpPr>
          <p:nvPr>
            <p:ph type="body" sz="half" idx="13"/>
          </p:nvPr>
        </p:nvSpPr>
        <p:spPr/>
        <p:txBody>
          <a:bodyPr>
            <a:normAutofit/>
          </a:bodyPr>
          <a:lstStyle/>
          <a:p>
            <a:r>
              <a:rPr lang="da-DK" sz="1600" dirty="0"/>
              <a:t>ISO, International Organization for </a:t>
            </a:r>
            <a:r>
              <a:rPr lang="da-DK" sz="1600" dirty="0" err="1"/>
              <a:t>Standardization</a:t>
            </a:r>
            <a:r>
              <a:rPr lang="da-DK" sz="1600" dirty="0"/>
              <a:t> er en international standardiseringsorganisation. </a:t>
            </a:r>
          </a:p>
          <a:p>
            <a:r>
              <a:rPr lang="da-DK" sz="1600" dirty="0"/>
              <a:t>EN, Europæisk Norm er en betegnelse for europæiske standarder udarbejdet af en af de europæiske standardiseringsorganisationer, CEN eller CENELEC.</a:t>
            </a:r>
          </a:p>
          <a:p>
            <a:r>
              <a:rPr lang="da-DK" sz="1600" dirty="0"/>
              <a:t>DS, Dansk Standard er betegnelsen for danske standarder. Oftest er en DS en dansk implementeret europæisk og/eller international standard, derfor hedder standarderne fx DS/EN/ISO, DS/EN</a:t>
            </a:r>
          </a:p>
        </p:txBody>
      </p:sp>
      <p:sp>
        <p:nvSpPr>
          <p:cNvPr id="11" name="Tekstfelt 10">
            <a:extLst>
              <a:ext uri="{FF2B5EF4-FFF2-40B4-BE49-F238E27FC236}">
                <a16:creationId xmlns:a16="http://schemas.microsoft.com/office/drawing/2014/main" id="{38690324-0C22-42C5-817E-B9B815BDA658}"/>
              </a:ext>
            </a:extLst>
          </p:cNvPr>
          <p:cNvSpPr txBox="1"/>
          <p:nvPr/>
        </p:nvSpPr>
        <p:spPr>
          <a:xfrm>
            <a:off x="5857636" y="1671408"/>
            <a:ext cx="3935896" cy="369332"/>
          </a:xfrm>
          <a:prstGeom prst="rect">
            <a:avLst/>
          </a:prstGeom>
          <a:noFill/>
        </p:spPr>
        <p:txBody>
          <a:bodyPr wrap="square" rtlCol="0">
            <a:spAutoFit/>
          </a:bodyPr>
          <a:lstStyle/>
          <a:p>
            <a:r>
              <a:rPr lang="da-DK" b="1" dirty="0"/>
              <a:t>Hvad er ISO, EN og DS?</a:t>
            </a:r>
          </a:p>
        </p:txBody>
      </p:sp>
    </p:spTree>
    <p:custDataLst>
      <p:tags r:id="rId1"/>
    </p:custDataLst>
    <p:extLst>
      <p:ext uri="{BB962C8B-B14F-4D97-AF65-F5344CB8AC3E}">
        <p14:creationId xmlns:p14="http://schemas.microsoft.com/office/powerpoint/2010/main" val="205744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CDC32-6D2B-465E-BD40-5F5D25E76318}"/>
              </a:ext>
            </a:extLst>
          </p:cNvPr>
          <p:cNvSpPr>
            <a:spLocks noGrp="1"/>
          </p:cNvSpPr>
          <p:nvPr>
            <p:ph type="title"/>
          </p:nvPr>
        </p:nvSpPr>
        <p:spPr/>
        <p:txBody>
          <a:bodyPr/>
          <a:lstStyle/>
          <a:p>
            <a:r>
              <a:rPr lang="da-DK" dirty="0"/>
              <a:t>Test af høreapparatets tilpasning</a:t>
            </a:r>
            <a:br>
              <a:rPr lang="da-DK" dirty="0"/>
            </a:br>
            <a:r>
              <a:rPr lang="da-DK" dirty="0"/>
              <a:t>og relevante standarder</a:t>
            </a:r>
          </a:p>
        </p:txBody>
      </p:sp>
      <p:sp>
        <p:nvSpPr>
          <p:cNvPr id="3" name="Pladsholder til tekst 2">
            <a:extLst>
              <a:ext uri="{FF2B5EF4-FFF2-40B4-BE49-F238E27FC236}">
                <a16:creationId xmlns:a16="http://schemas.microsoft.com/office/drawing/2014/main" id="{64082E11-7093-4C86-B0B7-6197D29BD630}"/>
              </a:ext>
            </a:extLst>
          </p:cNvPr>
          <p:cNvSpPr>
            <a:spLocks noGrp="1"/>
          </p:cNvSpPr>
          <p:nvPr>
            <p:ph type="body" sz="half" idx="2"/>
          </p:nvPr>
        </p:nvSpPr>
        <p:spPr/>
        <p:txBody>
          <a:bodyPr>
            <a:normAutofit/>
          </a:bodyPr>
          <a:lstStyle/>
          <a:p>
            <a:r>
              <a:rPr lang="da-DK" sz="1600" dirty="0"/>
              <a:t>For at verificere, at apparatet er tilpasset korrekt, skal man måle apparatets output in situ (i brugssituationen) og graden af forbedring af høreevnen.</a:t>
            </a:r>
          </a:p>
          <a:p>
            <a:r>
              <a:rPr lang="da-DK" sz="1600" dirty="0"/>
              <a:t>Verifikation af forbedring af høreevnen kan foretages på flere forskellige måder og er en aktiv del af tilpasningsprocessen.</a:t>
            </a:r>
          </a:p>
          <a:p>
            <a:r>
              <a:rPr lang="da-DK" sz="1600" dirty="0"/>
              <a:t>Der skal som minimum foretages REM (real </a:t>
            </a:r>
            <a:r>
              <a:rPr lang="da-DK" sz="1600" dirty="0" err="1"/>
              <a:t>ear</a:t>
            </a:r>
            <a:r>
              <a:rPr lang="da-DK" sz="1600" dirty="0"/>
              <a:t> </a:t>
            </a:r>
            <a:r>
              <a:rPr lang="da-DK" sz="1600" dirty="0" err="1"/>
              <a:t>measurement</a:t>
            </a:r>
            <a:r>
              <a:rPr lang="da-DK" sz="1600" dirty="0"/>
              <a:t>) målinger og en måling i frit felt (høreprøve i støjende omgivelser) samt patientoplevet kvalitet (spørgeskema).</a:t>
            </a:r>
          </a:p>
          <a:p>
            <a:endParaRPr lang="da-DK" sz="1600" dirty="0"/>
          </a:p>
        </p:txBody>
      </p:sp>
      <p:sp>
        <p:nvSpPr>
          <p:cNvPr id="4" name="Pladsholder til tekst 3">
            <a:extLst>
              <a:ext uri="{FF2B5EF4-FFF2-40B4-BE49-F238E27FC236}">
                <a16:creationId xmlns:a16="http://schemas.microsoft.com/office/drawing/2014/main" id="{E16C092D-8492-4A32-A030-95AD5FA84DA8}"/>
              </a:ext>
            </a:extLst>
          </p:cNvPr>
          <p:cNvSpPr>
            <a:spLocks noGrp="1"/>
          </p:cNvSpPr>
          <p:nvPr>
            <p:ph type="body" sz="half" idx="13"/>
          </p:nvPr>
        </p:nvSpPr>
        <p:spPr/>
        <p:txBody>
          <a:bodyPr>
            <a:normAutofit/>
          </a:bodyPr>
          <a:lstStyle/>
          <a:p>
            <a:r>
              <a:rPr lang="da-DK" sz="1600" dirty="0"/>
              <a:t>Undersøgelser med REM-målinger for at verificere den opnåede respons i henhold til proceduren angivet i </a:t>
            </a:r>
            <a:r>
              <a:rPr lang="da-DK" sz="1600" b="1" dirty="0"/>
              <a:t>DS/EN 61669 standarden</a:t>
            </a:r>
            <a:r>
              <a:rPr lang="da-DK" sz="1600" dirty="0"/>
              <a:t>. </a:t>
            </a:r>
          </a:p>
          <a:p>
            <a:r>
              <a:rPr lang="da-DK" sz="1600" dirty="0"/>
              <a:t>Taleaudiometri i frit felt med støj. Med og uden høreapparat (førstegangsbrugere). Med nuværende og kommende høreapparat (flergangsbrugere), ifølge proceduren angivet i </a:t>
            </a:r>
            <a:r>
              <a:rPr lang="da-DK" sz="1600" b="1" dirty="0"/>
              <a:t>DS/EN/ISO 8253-3.</a:t>
            </a:r>
          </a:p>
          <a:p>
            <a:r>
              <a:rPr lang="da-DK" sz="1600" dirty="0"/>
              <a:t>Spørgeskema angående forbedring ved brug af høreapparatsystemet.</a:t>
            </a:r>
          </a:p>
          <a:p>
            <a:r>
              <a:rPr lang="da-DK" sz="1600" dirty="0"/>
              <a:t>Resultaterne af de gennemførte målinger skal efterfølgende gennemgås med patienten.</a:t>
            </a:r>
          </a:p>
          <a:p>
            <a:endParaRPr lang="da-DK" sz="1600" dirty="0"/>
          </a:p>
        </p:txBody>
      </p:sp>
    </p:spTree>
    <p:custDataLst>
      <p:tags r:id="rId1"/>
    </p:custDataLst>
    <p:extLst>
      <p:ext uri="{BB962C8B-B14F-4D97-AF65-F5344CB8AC3E}">
        <p14:creationId xmlns:p14="http://schemas.microsoft.com/office/powerpoint/2010/main" val="325789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8BBF61-416E-460D-AB2F-66E1D6B5F349}"/>
              </a:ext>
            </a:extLst>
          </p:cNvPr>
          <p:cNvSpPr>
            <a:spLocks noGrp="1"/>
          </p:cNvSpPr>
          <p:nvPr>
            <p:ph type="title"/>
          </p:nvPr>
        </p:nvSpPr>
        <p:spPr>
          <a:xfrm>
            <a:off x="5543989" y="180096"/>
            <a:ext cx="4881549" cy="1600200"/>
          </a:xfrm>
        </p:spPr>
        <p:txBody>
          <a:bodyPr/>
          <a:lstStyle/>
          <a:p>
            <a:r>
              <a:rPr lang="da-DK" dirty="0"/>
              <a:t>Krav til faciliteter og udstyr og standarder</a:t>
            </a:r>
          </a:p>
        </p:txBody>
      </p:sp>
      <p:sp>
        <p:nvSpPr>
          <p:cNvPr id="6" name="Pladsholder til tekst 5">
            <a:extLst>
              <a:ext uri="{FF2B5EF4-FFF2-40B4-BE49-F238E27FC236}">
                <a16:creationId xmlns:a16="http://schemas.microsoft.com/office/drawing/2014/main" id="{A571A046-E4B6-4C73-B2F5-1F16BC8309E7}"/>
              </a:ext>
            </a:extLst>
          </p:cNvPr>
          <p:cNvSpPr>
            <a:spLocks noGrp="1"/>
          </p:cNvSpPr>
          <p:nvPr>
            <p:ph type="body" sz="half" idx="2"/>
          </p:nvPr>
        </p:nvSpPr>
        <p:spPr>
          <a:xfrm>
            <a:off x="5543989" y="1934817"/>
            <a:ext cx="5737283" cy="4289713"/>
          </a:xfrm>
        </p:spPr>
        <p:txBody>
          <a:bodyPr>
            <a:normAutofit fontScale="92500" lnSpcReduction="10000"/>
          </a:bodyPr>
          <a:lstStyle/>
          <a:p>
            <a:pPr marL="0" indent="0">
              <a:buNone/>
            </a:pPr>
            <a:r>
              <a:rPr lang="da-DK" sz="1500" b="1" dirty="0"/>
              <a:t>Sundhedsstyrelsens krav </a:t>
            </a:r>
          </a:p>
          <a:p>
            <a:pPr marL="0" indent="0">
              <a:buNone/>
            </a:pPr>
            <a:r>
              <a:rPr lang="da-DK" dirty="0"/>
              <a:t>Kravene til faciliteter er ens for både offentlige og private klinikker. </a:t>
            </a:r>
          </a:p>
          <a:p>
            <a:pPr marL="0" indent="0">
              <a:buNone/>
            </a:pPr>
            <a:r>
              <a:rPr lang="da-DK" dirty="0"/>
              <a:t>Høreprøver udføres under forhold, der sikrer korrekte måleresultater. Baggrundsstøjen skal som minimum overholde </a:t>
            </a:r>
            <a:r>
              <a:rPr lang="da-DK" b="1" dirty="0"/>
              <a:t>DS/EN ISO 8253 </a:t>
            </a:r>
            <a:r>
              <a:rPr lang="da-DK" dirty="0"/>
              <a:t>standarden for luftledning med hovedtelefoner for frekvenser &gt;500 Hz.</a:t>
            </a:r>
          </a:p>
          <a:p>
            <a:pPr marL="0" indent="0">
              <a:buNone/>
            </a:pPr>
            <a:r>
              <a:rPr lang="da-DK" sz="1500" b="1" dirty="0"/>
              <a:t>Elektroakustisk måleudstyr</a:t>
            </a:r>
          </a:p>
          <a:p>
            <a:pPr marL="0" indent="0">
              <a:buNone/>
            </a:pPr>
            <a:r>
              <a:rPr lang="da-DK" dirty="0"/>
              <a:t>Følgende udstyr skal forefindes:</a:t>
            </a:r>
          </a:p>
          <a:p>
            <a:r>
              <a:rPr lang="da-DK" dirty="0"/>
              <a:t>Udstyr til måling af in situ-akustiske egenskaber i høreapparater, som opfylder kravene i </a:t>
            </a:r>
            <a:r>
              <a:rPr lang="da-DK" b="1" dirty="0"/>
              <a:t>DS/EN 61669</a:t>
            </a:r>
          </a:p>
          <a:p>
            <a:r>
              <a:rPr lang="da-DK" dirty="0"/>
              <a:t>En klasse 1- eller klasse 2-lydtrykmåler i henhold til </a:t>
            </a:r>
            <a:r>
              <a:rPr lang="da-DK" b="1" dirty="0"/>
              <a:t>DS/EN 61672-1</a:t>
            </a:r>
          </a:p>
          <a:p>
            <a:pPr marL="0" indent="0">
              <a:buNone/>
            </a:pPr>
            <a:r>
              <a:rPr lang="da-DK" sz="1500" b="1" dirty="0"/>
              <a:t>Demonstrationsudstyr</a:t>
            </a:r>
          </a:p>
          <a:p>
            <a:pPr marL="0" indent="0">
              <a:buNone/>
            </a:pPr>
            <a:r>
              <a:rPr lang="da-DK" dirty="0"/>
              <a:t>Der skal forefindes et udvalg af høreapparater og tilbehør til demonstration.</a:t>
            </a:r>
          </a:p>
          <a:p>
            <a:pPr marL="0" indent="0">
              <a:buNone/>
            </a:pPr>
            <a:r>
              <a:rPr lang="da-DK" dirty="0"/>
              <a:t>Der bør forefindes et teleslyngesystem med magnetfelt i overensstemmelse med </a:t>
            </a:r>
            <a:r>
              <a:rPr lang="da-DK" b="1" dirty="0"/>
              <a:t>DS/EN 60118-4 </a:t>
            </a:r>
            <a:r>
              <a:rPr lang="da-DK" dirty="0"/>
              <a:t>til demonstration af høreapparater med telespole.</a:t>
            </a:r>
          </a:p>
          <a:p>
            <a:pPr marL="0" indent="0">
              <a:buNone/>
            </a:pPr>
            <a:endParaRPr lang="da-DK" b="1" dirty="0"/>
          </a:p>
        </p:txBody>
      </p:sp>
      <p:pic>
        <p:nvPicPr>
          <p:cNvPr id="14" name="Pladsholder til billede 13" descr="Et billede, der indeholder person, ser, stirrende&#10;&#10;Automatisk genereret beskrivelse">
            <a:extLst>
              <a:ext uri="{FF2B5EF4-FFF2-40B4-BE49-F238E27FC236}">
                <a16:creationId xmlns:a16="http://schemas.microsoft.com/office/drawing/2014/main" id="{8E60767C-90B9-4905-B443-4F4A4FC098B8}"/>
              </a:ext>
            </a:extLst>
          </p:cNvPr>
          <p:cNvPicPr>
            <a:picLocks noGrp="1" noChangeAspect="1"/>
          </p:cNvPicPr>
          <p:nvPr>
            <p:ph type="pic" sz="quarter" idx="16"/>
          </p:nvPr>
        </p:nvPicPr>
        <p:blipFill>
          <a:blip r:embed="rId3">
            <a:extLst>
              <a:ext uri="{837473B0-CC2E-450A-ABE3-18F120FF3D39}">
                <a1611:picAttrSrcUrl xmlns:a1611="http://schemas.microsoft.com/office/drawing/2016/11/main" r:id="rId4"/>
              </a:ext>
            </a:extLst>
          </a:blip>
          <a:srcRect l="24986" r="24986"/>
          <a:stretch>
            <a:fillRect/>
          </a:stretch>
        </p:blipFill>
        <p:spPr>
          <a:xfrm>
            <a:off x="168444" y="168442"/>
            <a:ext cx="4881858" cy="6509495"/>
          </a:xfrm>
        </p:spPr>
      </p:pic>
    </p:spTree>
    <p:custDataLst>
      <p:tags r:id="rId1"/>
    </p:custDataLst>
    <p:extLst>
      <p:ext uri="{BB962C8B-B14F-4D97-AF65-F5344CB8AC3E}">
        <p14:creationId xmlns:p14="http://schemas.microsoft.com/office/powerpoint/2010/main" val="171020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EBBE7D12-047A-4B6F-AB2B-5A0DF3D97D7C}"/>
              </a:ext>
            </a:extLst>
          </p:cNvPr>
          <p:cNvPicPr>
            <a:picLocks noGrp="1" noChangeAspect="1"/>
          </p:cNvPicPr>
          <p:nvPr>
            <p:ph type="pic" sz="quarter" idx="16"/>
          </p:nvPr>
        </p:nvPicPr>
        <p:blipFill>
          <a:blip r:embed="rId3">
            <a:extLst>
              <a:ext uri="{837473B0-CC2E-450A-ABE3-18F120FF3D39}">
                <a1611:picAttrSrcUrl xmlns:a1611="http://schemas.microsoft.com/office/drawing/2016/11/main" r:id="rId4"/>
              </a:ext>
            </a:extLst>
          </a:blip>
          <a:srcRect l="9375" r="9375"/>
          <a:stretch>
            <a:fillRect/>
          </a:stretch>
        </p:blipFill>
        <p:spPr/>
      </p:pic>
      <p:sp>
        <p:nvSpPr>
          <p:cNvPr id="3" name="Titel 2">
            <a:extLst>
              <a:ext uri="{FF2B5EF4-FFF2-40B4-BE49-F238E27FC236}">
                <a16:creationId xmlns:a16="http://schemas.microsoft.com/office/drawing/2014/main" id="{3E65D5C2-E0A7-4C91-A82E-08D04AAFCACA}"/>
              </a:ext>
            </a:extLst>
          </p:cNvPr>
          <p:cNvSpPr>
            <a:spLocks noGrp="1"/>
          </p:cNvSpPr>
          <p:nvPr>
            <p:ph type="title"/>
          </p:nvPr>
        </p:nvSpPr>
        <p:spPr>
          <a:xfrm>
            <a:off x="5543989" y="661011"/>
            <a:ext cx="5177020" cy="1600200"/>
          </a:xfrm>
        </p:spPr>
        <p:txBody>
          <a:bodyPr/>
          <a:lstStyle/>
          <a:p>
            <a:r>
              <a:rPr lang="da-DK" dirty="0"/>
              <a:t>Trådløs teknologi giver nye muligheder </a:t>
            </a:r>
          </a:p>
        </p:txBody>
      </p:sp>
      <p:sp>
        <p:nvSpPr>
          <p:cNvPr id="4" name="Pladsholder til tekst 3">
            <a:extLst>
              <a:ext uri="{FF2B5EF4-FFF2-40B4-BE49-F238E27FC236}">
                <a16:creationId xmlns:a16="http://schemas.microsoft.com/office/drawing/2014/main" id="{F3AA073E-3865-4CA2-AEF5-114A9BC2FE55}"/>
              </a:ext>
            </a:extLst>
          </p:cNvPr>
          <p:cNvSpPr>
            <a:spLocks noGrp="1"/>
          </p:cNvSpPr>
          <p:nvPr>
            <p:ph type="body" sz="half" idx="2"/>
          </p:nvPr>
        </p:nvSpPr>
        <p:spPr/>
        <p:txBody>
          <a:bodyPr>
            <a:normAutofit/>
          </a:bodyPr>
          <a:lstStyle/>
          <a:p>
            <a:r>
              <a:rPr lang="da-DK" sz="1600" dirty="0"/>
              <a:t>Høreapparater har gennem årene udviklet sig fra simple analoge lydforstærkere til digitale </a:t>
            </a:r>
            <a:r>
              <a:rPr lang="da-DK" sz="1600" dirty="0" err="1"/>
              <a:t>multi-funktionelle</a:t>
            </a:r>
            <a:r>
              <a:rPr lang="da-DK" sz="1600" dirty="0"/>
              <a:t> ’</a:t>
            </a:r>
            <a:r>
              <a:rPr lang="da-DK" sz="1600" dirty="0" err="1"/>
              <a:t>medical</a:t>
            </a:r>
            <a:r>
              <a:rPr lang="da-DK" sz="1600" dirty="0"/>
              <a:t> </a:t>
            </a:r>
            <a:r>
              <a:rPr lang="da-DK" sz="1600" dirty="0" err="1"/>
              <a:t>devices’</a:t>
            </a:r>
            <a:r>
              <a:rPr lang="da-DK" sz="1600" dirty="0"/>
              <a:t> med indbyggede trådløse funktioner. </a:t>
            </a:r>
          </a:p>
          <a:p>
            <a:r>
              <a:rPr lang="da-DK" sz="1600" dirty="0"/>
              <a:t>Moderne høreapparater indeholder trådløs teknologi og regnekraft som aldrig før. </a:t>
            </a:r>
          </a:p>
          <a:p>
            <a:r>
              <a:rPr lang="da-DK" sz="1600" dirty="0"/>
              <a:t>Men de nye muligheder stiller store krav til de ingeniører og </a:t>
            </a:r>
            <a:r>
              <a:rPr lang="da-DK" sz="1600" dirty="0" err="1"/>
              <a:t>audiologer</a:t>
            </a:r>
            <a:r>
              <a:rPr lang="da-DK" sz="1600" dirty="0"/>
              <a:t>, som skal sikre at teknologien udnyttes til at hjælpe brugeren bedst muligt.</a:t>
            </a:r>
          </a:p>
        </p:txBody>
      </p:sp>
    </p:spTree>
    <p:custDataLst>
      <p:tags r:id="rId1"/>
    </p:custDataLst>
    <p:extLst>
      <p:ext uri="{BB962C8B-B14F-4D97-AF65-F5344CB8AC3E}">
        <p14:creationId xmlns:p14="http://schemas.microsoft.com/office/powerpoint/2010/main" val="259979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D1C03A6-03B0-4AAF-B599-7F6A1CBD2BCE}"/>
              </a:ext>
            </a:extLst>
          </p:cNvPr>
          <p:cNvSpPr>
            <a:spLocks noGrp="1"/>
          </p:cNvSpPr>
          <p:nvPr>
            <p:ph type="title"/>
          </p:nvPr>
        </p:nvSpPr>
        <p:spPr/>
        <p:txBody>
          <a:bodyPr/>
          <a:lstStyle/>
          <a:p>
            <a:r>
              <a:rPr lang="da-DK" dirty="0"/>
              <a:t>Trådløs teknologi</a:t>
            </a:r>
          </a:p>
        </p:txBody>
      </p:sp>
      <p:sp>
        <p:nvSpPr>
          <p:cNvPr id="6" name="Pladsholder til tekst 5">
            <a:extLst>
              <a:ext uri="{FF2B5EF4-FFF2-40B4-BE49-F238E27FC236}">
                <a16:creationId xmlns:a16="http://schemas.microsoft.com/office/drawing/2014/main" id="{3F62E6CB-F55C-40DF-9C63-7DCDF1D7BA3F}"/>
              </a:ext>
            </a:extLst>
          </p:cNvPr>
          <p:cNvSpPr>
            <a:spLocks noGrp="1"/>
          </p:cNvSpPr>
          <p:nvPr>
            <p:ph type="body" sz="quarter" idx="10"/>
          </p:nvPr>
        </p:nvSpPr>
        <p:spPr/>
        <p:txBody>
          <a:bodyPr>
            <a:noAutofit/>
          </a:bodyPr>
          <a:lstStyle/>
          <a:p>
            <a:r>
              <a:rPr lang="da-DK" sz="1200" dirty="0">
                <a:effectLst/>
                <a:latin typeface="+mj-lt"/>
                <a:ea typeface="Calibri" panose="020F0502020204030204" pitchFamily="34" charset="0"/>
                <a:cs typeface="Times New Roman" panose="02020603050405020304" pitchFamily="18" charset="0"/>
              </a:rPr>
              <a:t>Den trådløse forbindelse giver også høreapparatet mulighed for at sende beskeder til telefonen eller anden elektronik i dagligdagen. </a:t>
            </a:r>
          </a:p>
          <a:p>
            <a:r>
              <a:rPr lang="da-DK" sz="1200" dirty="0">
                <a:effectLst/>
                <a:latin typeface="+mj-lt"/>
                <a:ea typeface="Calibri" panose="020F0502020204030204" pitchFamily="34" charset="0"/>
                <a:cs typeface="Times New Roman" panose="02020603050405020304" pitchFamily="18" charset="0"/>
              </a:rPr>
              <a:t>På den måde kan høreapparatet for eksempel gøre brugeren opmærksom på, at batteriet trænger til at blive skiftet.</a:t>
            </a:r>
          </a:p>
          <a:p>
            <a:r>
              <a:rPr lang="da-DK" sz="1200" dirty="0">
                <a:effectLst/>
                <a:latin typeface="+mj-lt"/>
                <a:ea typeface="Calibri" panose="020F0502020204030204" pitchFamily="34" charset="0"/>
                <a:cs typeface="Times New Roman" panose="02020603050405020304" pitchFamily="18" charset="0"/>
              </a:rPr>
              <a:t>Til gengæld betyder regnekraften at batterierne bliver udfordret og skal skiftes relativt ofte. </a:t>
            </a:r>
          </a:p>
          <a:p>
            <a:r>
              <a:rPr lang="da-DK" sz="1200" dirty="0">
                <a:effectLst/>
                <a:latin typeface="+mj-lt"/>
                <a:ea typeface="Calibri" panose="020F0502020204030204" pitchFamily="34" charset="0"/>
                <a:cs typeface="Times New Roman" panose="02020603050405020304" pitchFamily="18" charset="0"/>
              </a:rPr>
              <a:t>Desuden er enhederne blevet så små og handy - hvilket er godt fordi de er mere diskrete på brugeren - men som kan være en udfordring at håndtere for de mange fortrinsvist ældre brugere.</a:t>
            </a:r>
          </a:p>
          <a:p>
            <a:endParaRPr lang="da-DK" sz="1200" dirty="0">
              <a:latin typeface="+mj-lt"/>
            </a:endParaRPr>
          </a:p>
        </p:txBody>
      </p:sp>
      <p:sp>
        <p:nvSpPr>
          <p:cNvPr id="7" name="Pladsholder til tekst 6">
            <a:extLst>
              <a:ext uri="{FF2B5EF4-FFF2-40B4-BE49-F238E27FC236}">
                <a16:creationId xmlns:a16="http://schemas.microsoft.com/office/drawing/2014/main" id="{A65A43B9-B818-4972-A262-B7C18B06241A}"/>
              </a:ext>
            </a:extLst>
          </p:cNvPr>
          <p:cNvSpPr>
            <a:spLocks noGrp="1"/>
          </p:cNvSpPr>
          <p:nvPr>
            <p:ph type="body" sz="quarter" idx="15"/>
          </p:nvPr>
        </p:nvSpPr>
        <p:spPr/>
        <p:txBody>
          <a:bodyPr>
            <a:noAutofit/>
          </a:bodyPr>
          <a:lstStyle/>
          <a:p>
            <a:r>
              <a:rPr lang="da-DK" sz="1800" dirty="0"/>
              <a:t>En ny verden åbner sig</a:t>
            </a:r>
          </a:p>
        </p:txBody>
      </p:sp>
      <p:sp>
        <p:nvSpPr>
          <p:cNvPr id="10" name="Pladsholder til tekst 9">
            <a:extLst>
              <a:ext uri="{FF2B5EF4-FFF2-40B4-BE49-F238E27FC236}">
                <a16:creationId xmlns:a16="http://schemas.microsoft.com/office/drawing/2014/main" id="{50424162-9FBF-48C6-9155-7B67905A26BF}"/>
              </a:ext>
            </a:extLst>
          </p:cNvPr>
          <p:cNvSpPr>
            <a:spLocks noGrp="1"/>
          </p:cNvSpPr>
          <p:nvPr>
            <p:ph type="body" sz="quarter" idx="17"/>
          </p:nvPr>
        </p:nvSpPr>
        <p:spPr/>
        <p:txBody>
          <a:bodyPr>
            <a:normAutofit/>
          </a:bodyPr>
          <a:lstStyle/>
          <a:p>
            <a:r>
              <a:rPr lang="da-DK" sz="1200" dirty="0">
                <a:latin typeface="+mj-lt"/>
                <a:ea typeface="Calibri" panose="020F0502020204030204" pitchFamily="34" charset="0"/>
                <a:cs typeface="Times New Roman" panose="02020603050405020304" pitchFamily="18" charset="0"/>
              </a:rPr>
              <a:t>Det er nu for eksempel muligt at streame lyden fra en telefonsamtale direkte til et sæt høreapparater. </a:t>
            </a:r>
          </a:p>
          <a:p>
            <a:r>
              <a:rPr lang="da-DK" sz="1200" dirty="0">
                <a:latin typeface="+mj-lt"/>
                <a:ea typeface="Calibri" panose="020F0502020204030204" pitchFamily="34" charset="0"/>
                <a:cs typeface="Times New Roman" panose="02020603050405020304" pitchFamily="18" charset="0"/>
              </a:rPr>
              <a:t>Det er praktisk og løser samtidigt problemet med, at et høreapparat ofte vil begynde at hyle, når en telefon holdes op til øret.</a:t>
            </a:r>
          </a:p>
          <a:p>
            <a:r>
              <a:rPr lang="da-DK" sz="1200" dirty="0">
                <a:latin typeface="+mj-lt"/>
                <a:ea typeface="Calibri" panose="020F0502020204030204" pitchFamily="34" charset="0"/>
                <a:cs typeface="Times New Roman" panose="02020603050405020304" pitchFamily="18" charset="0"/>
              </a:rPr>
              <a:t>Derudover kan høreapparatets lyd nu justeres via en app på telefonen. </a:t>
            </a:r>
          </a:p>
          <a:p>
            <a:r>
              <a:rPr lang="da-DK" sz="1200" dirty="0">
                <a:latin typeface="+mj-lt"/>
                <a:ea typeface="Calibri" panose="020F0502020204030204" pitchFamily="34" charset="0"/>
                <a:cs typeface="Times New Roman" panose="02020603050405020304" pitchFamily="18" charset="0"/>
              </a:rPr>
              <a:t>Det er nemmere og mere fleksibelt end den lille utilgængelige knap på høreapparatet.</a:t>
            </a:r>
          </a:p>
          <a:p>
            <a:endParaRPr lang="da-DK" sz="1200" dirty="0">
              <a:latin typeface="+mj-lt"/>
            </a:endParaRPr>
          </a:p>
        </p:txBody>
      </p:sp>
      <p:pic>
        <p:nvPicPr>
          <p:cNvPr id="12" name="Pladsholder til billede 11" descr="Et billede, der indeholder indendørs, elektronik&#10;&#10;Automatisk genereret beskrivelse">
            <a:extLst>
              <a:ext uri="{FF2B5EF4-FFF2-40B4-BE49-F238E27FC236}">
                <a16:creationId xmlns:a16="http://schemas.microsoft.com/office/drawing/2014/main" id="{9AD1B056-03E1-4558-A518-5BDED5E7BD4C}"/>
              </a:ext>
            </a:extLst>
          </p:cNvPr>
          <p:cNvPicPr>
            <a:picLocks noGrp="1" noChangeAspect="1"/>
          </p:cNvPicPr>
          <p:nvPr>
            <p:ph type="pic" sz="quarter" idx="16"/>
          </p:nvPr>
        </p:nvPicPr>
        <p:blipFill>
          <a:blip r:embed="rId3">
            <a:extLst>
              <a:ext uri="{837473B0-CC2E-450A-ABE3-18F120FF3D39}">
                <a1611:picAttrSrcUrl xmlns:a1611="http://schemas.microsoft.com/office/drawing/2016/11/main" r:id="rId4"/>
              </a:ext>
            </a:extLst>
          </a:blip>
          <a:srcRect l="5451" r="5451"/>
          <a:stretch>
            <a:fillRect/>
          </a:stretch>
        </p:blipFill>
        <p:spPr/>
      </p:pic>
    </p:spTree>
    <p:custDataLst>
      <p:tags r:id="rId1"/>
    </p:custDataLst>
    <p:extLst>
      <p:ext uri="{BB962C8B-B14F-4D97-AF65-F5344CB8AC3E}">
        <p14:creationId xmlns:p14="http://schemas.microsoft.com/office/powerpoint/2010/main" val="29484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dsholder til billede 17">
            <a:extLst>
              <a:ext uri="{FF2B5EF4-FFF2-40B4-BE49-F238E27FC236}">
                <a16:creationId xmlns:a16="http://schemas.microsoft.com/office/drawing/2014/main" id="{9B6AC5AE-2FFF-4A49-8949-60716BE76972}"/>
              </a:ext>
            </a:extLst>
          </p:cNvPr>
          <p:cNvPicPr>
            <a:picLocks noGrp="1" noChangeAspect="1"/>
          </p:cNvPicPr>
          <p:nvPr>
            <p:ph type="pic" sz="quarter" idx="16"/>
          </p:nvPr>
        </p:nvPicPr>
        <p:blipFill rotWithShape="1">
          <a:blip r:embed="rId3">
            <a:extLst>
              <a:ext uri="{837473B0-CC2E-450A-ABE3-18F120FF3D39}">
                <a1611:picAttrSrcUrl xmlns:a1611="http://schemas.microsoft.com/office/drawing/2016/11/main" r:id="rId4"/>
              </a:ext>
            </a:extLst>
          </a:blip>
          <a:srcRect l="-9987" t="-1866" r="-8438" b="-1676"/>
          <a:stretch/>
        </p:blipFill>
        <p:spPr>
          <a:xfrm>
            <a:off x="168444" y="168442"/>
            <a:ext cx="4881549" cy="6509083"/>
          </a:xfrm>
        </p:spPr>
      </p:pic>
      <p:sp>
        <p:nvSpPr>
          <p:cNvPr id="6" name="Titel 5">
            <a:extLst>
              <a:ext uri="{FF2B5EF4-FFF2-40B4-BE49-F238E27FC236}">
                <a16:creationId xmlns:a16="http://schemas.microsoft.com/office/drawing/2014/main" id="{03E3964C-D9B9-4605-B2AD-B61F3F2A8E2E}"/>
              </a:ext>
            </a:extLst>
          </p:cNvPr>
          <p:cNvSpPr>
            <a:spLocks noGrp="1"/>
          </p:cNvSpPr>
          <p:nvPr>
            <p:ph type="title"/>
          </p:nvPr>
        </p:nvSpPr>
        <p:spPr/>
        <p:txBody>
          <a:bodyPr>
            <a:normAutofit/>
          </a:bodyPr>
          <a:lstStyle/>
          <a:p>
            <a:r>
              <a:rPr lang="da-DK" dirty="0"/>
              <a:t>Bluetooth</a:t>
            </a:r>
          </a:p>
        </p:txBody>
      </p:sp>
      <p:sp>
        <p:nvSpPr>
          <p:cNvPr id="15" name="Pladsholder til tekst 14">
            <a:extLst>
              <a:ext uri="{FF2B5EF4-FFF2-40B4-BE49-F238E27FC236}">
                <a16:creationId xmlns:a16="http://schemas.microsoft.com/office/drawing/2014/main" id="{906C2A36-63D5-428A-86B8-4FCEE8871AE9}"/>
              </a:ext>
            </a:extLst>
          </p:cNvPr>
          <p:cNvSpPr>
            <a:spLocks noGrp="1"/>
          </p:cNvSpPr>
          <p:nvPr>
            <p:ph type="body" sz="half" idx="2"/>
          </p:nvPr>
        </p:nvSpPr>
        <p:spPr/>
        <p:txBody>
          <a:bodyPr/>
          <a:lstStyle/>
          <a:p>
            <a:r>
              <a:rPr lang="da-DK" dirty="0"/>
              <a:t>Bluetooth er en kommunikationsteknologi, der hjælper med at forbinde to eller flere elektroniske enheder trådløst inden for kort afstand, så de kan udveksle lyd eller oplysninger.</a:t>
            </a:r>
          </a:p>
          <a:p>
            <a:r>
              <a:rPr lang="da-DK" dirty="0"/>
              <a:t> Bluetooth anvender højfrekvente radiobølger til at udveksle oplysninger, og det er helt sikkert og trygt.  </a:t>
            </a:r>
          </a:p>
          <a:p>
            <a:r>
              <a:rPr lang="da-DK" dirty="0"/>
              <a:t>Bluetooth blev oprindeligt standardiseret af IEEE* Standards Association, som </a:t>
            </a:r>
          </a:p>
          <a:p>
            <a:r>
              <a:rPr lang="da-DK" dirty="0"/>
              <a:t>IEEE 802.15.1, men det er ikke længere IEEE der opretholder standarden. </a:t>
            </a:r>
          </a:p>
          <a:p>
            <a:r>
              <a:rPr lang="da-DK" dirty="0"/>
              <a:t>Institute of </a:t>
            </a:r>
            <a:r>
              <a:rPr lang="da-DK" dirty="0" err="1"/>
              <a:t>Electrical</a:t>
            </a:r>
            <a:r>
              <a:rPr lang="da-DK" dirty="0"/>
              <a:t> and Electronics </a:t>
            </a:r>
            <a:r>
              <a:rPr lang="da-DK" dirty="0" err="1"/>
              <a:t>Engineers</a:t>
            </a:r>
            <a:r>
              <a:rPr lang="da-DK" dirty="0"/>
              <a:t>, udtales “Eye-</a:t>
            </a:r>
            <a:r>
              <a:rPr lang="da-DK" dirty="0" err="1"/>
              <a:t>triple</a:t>
            </a:r>
            <a:r>
              <a:rPr lang="da-DK" dirty="0"/>
              <a:t>-E”</a:t>
            </a:r>
          </a:p>
          <a:p>
            <a:endParaRPr lang="da-DK" dirty="0"/>
          </a:p>
        </p:txBody>
      </p:sp>
    </p:spTree>
    <p:custDataLst>
      <p:tags r:id="rId1"/>
    </p:custDataLst>
    <p:extLst>
      <p:ext uri="{BB962C8B-B14F-4D97-AF65-F5344CB8AC3E}">
        <p14:creationId xmlns:p14="http://schemas.microsoft.com/office/powerpoint/2010/main" val="148319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9A1386A-99F8-4597-ACC7-28579691C061}"/>
              </a:ext>
            </a:extLst>
          </p:cNvPr>
          <p:cNvSpPr>
            <a:spLocks noGrp="1"/>
          </p:cNvSpPr>
          <p:nvPr>
            <p:ph type="title"/>
          </p:nvPr>
        </p:nvSpPr>
        <p:spPr/>
        <p:txBody>
          <a:bodyPr/>
          <a:lstStyle/>
          <a:p>
            <a:r>
              <a:rPr lang="da-DK" dirty="0"/>
              <a:t>Bluetooth og høreapparater</a:t>
            </a:r>
          </a:p>
        </p:txBody>
      </p:sp>
      <p:sp>
        <p:nvSpPr>
          <p:cNvPr id="6" name="Pladsholder til tekst 5">
            <a:extLst>
              <a:ext uri="{FF2B5EF4-FFF2-40B4-BE49-F238E27FC236}">
                <a16:creationId xmlns:a16="http://schemas.microsoft.com/office/drawing/2014/main" id="{EF3B4CA6-500E-4C03-8053-545EE9E1CB66}"/>
              </a:ext>
            </a:extLst>
          </p:cNvPr>
          <p:cNvSpPr>
            <a:spLocks noGrp="1"/>
          </p:cNvSpPr>
          <p:nvPr>
            <p:ph type="body" sz="half" idx="2"/>
          </p:nvPr>
        </p:nvSpPr>
        <p:spPr/>
        <p:txBody>
          <a:bodyPr>
            <a:normAutofit/>
          </a:bodyPr>
          <a:lstStyle/>
          <a:p>
            <a:r>
              <a:rPr lang="da-DK" dirty="0"/>
              <a:t>Bluetooth teknologien er lidt anderledes, når det gælder høreapparater. </a:t>
            </a:r>
          </a:p>
          <a:p>
            <a:r>
              <a:rPr lang="da-DK" dirty="0"/>
              <a:t>Til små enheder, som ikke har meget batterikapacitet, men som skal være tændt det meste af tiden, kræver klassisk Bluetooth bare for meget energi.  </a:t>
            </a:r>
          </a:p>
          <a:p>
            <a:r>
              <a:rPr lang="da-DK" dirty="0"/>
              <a:t>Disse små enheder bruger derfor Bluetooth Low Energy (BLE), som er beregnet til at reducere strømforbruget, samtidig med at kommunikationsrækkevidden bevares og lyden ikke forsinkes. </a:t>
            </a:r>
          </a:p>
          <a:p>
            <a:r>
              <a:rPr lang="da-DK" dirty="0"/>
              <a:t>BLE blev introduceret i 2004 og bruges til mange produkter, herunder pulsmålere, </a:t>
            </a:r>
            <a:r>
              <a:rPr lang="da-DK" dirty="0" err="1"/>
              <a:t>smartwatches</a:t>
            </a:r>
            <a:r>
              <a:rPr lang="da-DK" dirty="0"/>
              <a:t> – og høreapparater.</a:t>
            </a:r>
          </a:p>
          <a:p>
            <a:endParaRPr lang="da-DK" dirty="0"/>
          </a:p>
        </p:txBody>
      </p:sp>
      <p:sp>
        <p:nvSpPr>
          <p:cNvPr id="7" name="Pladsholder til tekst 6">
            <a:extLst>
              <a:ext uri="{FF2B5EF4-FFF2-40B4-BE49-F238E27FC236}">
                <a16:creationId xmlns:a16="http://schemas.microsoft.com/office/drawing/2014/main" id="{B023C011-2783-4CA2-A03D-889ABB9C62D1}"/>
              </a:ext>
            </a:extLst>
          </p:cNvPr>
          <p:cNvSpPr>
            <a:spLocks noGrp="1"/>
          </p:cNvSpPr>
          <p:nvPr>
            <p:ph type="body" sz="half" idx="13"/>
          </p:nvPr>
        </p:nvSpPr>
        <p:spPr/>
        <p:txBody>
          <a:bodyPr/>
          <a:lstStyle/>
          <a:p>
            <a:r>
              <a:rPr lang="da-DK" dirty="0"/>
              <a:t>Et høreapparat er desuden et særligt produkt, fordi personer meget ofte bruger et høreapparat i hvert øre i stedet for kun ét. </a:t>
            </a:r>
          </a:p>
          <a:p>
            <a:r>
              <a:rPr lang="da-DK" dirty="0"/>
              <a:t>Det betyder, at der er to enheder (i stedet for ét), der skal kommunikere med hinanden, samtidig med at de også er tilsluttet en anden Bluetooth enhed. </a:t>
            </a:r>
          </a:p>
          <a:p>
            <a:r>
              <a:rPr lang="da-DK" dirty="0"/>
              <a:t>Det gør, at du skal bruge to Bluetooth kanaler, og BLE er også løsningen på denne udfordring. </a:t>
            </a:r>
          </a:p>
          <a:p>
            <a:endParaRPr lang="da-DK" dirty="0"/>
          </a:p>
        </p:txBody>
      </p:sp>
    </p:spTree>
    <p:custDataLst>
      <p:tags r:id="rId1"/>
    </p:custDataLst>
    <p:extLst>
      <p:ext uri="{BB962C8B-B14F-4D97-AF65-F5344CB8AC3E}">
        <p14:creationId xmlns:p14="http://schemas.microsoft.com/office/powerpoint/2010/main" val="717094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Dansk Standard">
      <a:dk1>
        <a:srgbClr val="001F3C"/>
      </a:dk1>
      <a:lt1>
        <a:srgbClr val="F9F9F5"/>
      </a:lt1>
      <a:dk2>
        <a:srgbClr val="022747"/>
      </a:dk2>
      <a:lt2>
        <a:srgbClr val="F9F9F5"/>
      </a:lt2>
      <a:accent1>
        <a:srgbClr val="1265BE"/>
      </a:accent1>
      <a:accent2>
        <a:srgbClr val="D3CBC5"/>
      </a:accent2>
      <a:accent3>
        <a:srgbClr val="014994"/>
      </a:accent3>
      <a:accent4>
        <a:srgbClr val="A5978A"/>
      </a:accent4>
      <a:accent5>
        <a:srgbClr val="8B7B6E"/>
      </a:accent5>
      <a:accent6>
        <a:srgbClr val="ABD1EF"/>
      </a:accent6>
      <a:hlink>
        <a:srgbClr val="0563C1"/>
      </a:hlink>
      <a:folHlink>
        <a:srgbClr val="4372C3"/>
      </a:folHlink>
    </a:clrScheme>
    <a:fontScheme name="DS-skrif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emplate_Dansk-logo" id="{4551CB26-9D9C-4BE6-B67F-D3976BEA81E1}" vid="{1C97CCD6-6730-41CE-862B-243229228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78B32E51B71F429E35C9682C74743E" ma:contentTypeVersion="12" ma:contentTypeDescription="Create a new document." ma:contentTypeScope="" ma:versionID="be7e66e39b118abc78c8726415c429ea">
  <xsd:schema xmlns:xsd="http://www.w3.org/2001/XMLSchema" xmlns:xs="http://www.w3.org/2001/XMLSchema" xmlns:p="http://schemas.microsoft.com/office/2006/metadata/properties" xmlns:ns3="b81ff44d-9727-4443-84ca-41d3fe2fbdb4" xmlns:ns4="a778e10c-2f15-4b51-a939-e4152ad62759" targetNamespace="http://schemas.microsoft.com/office/2006/metadata/properties" ma:root="true" ma:fieldsID="2f5bbe8e72a31c70970c5afb49fca0db" ns3:_="" ns4:_="">
    <xsd:import namespace="b81ff44d-9727-4443-84ca-41d3fe2fbdb4"/>
    <xsd:import namespace="a778e10c-2f15-4b51-a939-e4152ad627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ff44d-9727-4443-84ca-41d3fe2fb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78e10c-2f15-4b51-a939-e4152ad627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CE658-51DB-46DA-AAAA-A3AE084FB6C3}">
  <ds:schemaRefs>
    <ds:schemaRef ds:uri="a778e10c-2f15-4b51-a939-e4152ad6275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81ff44d-9727-4443-84ca-41d3fe2fbdb4"/>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4DEC3B-618C-47F7-A593-C281A5194B8C}">
  <ds:schemaRefs>
    <ds:schemaRef ds:uri="http://schemas.microsoft.com/sharepoint/v3/contenttype/forms"/>
  </ds:schemaRefs>
</ds:datastoreItem>
</file>

<file path=customXml/itemProps3.xml><?xml version="1.0" encoding="utf-8"?>
<ds:datastoreItem xmlns:ds="http://schemas.openxmlformats.org/officeDocument/2006/customXml" ds:itemID="{B326466F-6F4A-4BF7-A114-8BA568657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ff44d-9727-4443-84ca-41d3fe2fbdb4"/>
    <ds:schemaRef ds:uri="a778e10c-2f15-4b51-a939-e4152ad627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DS-template_Dansk-logo</Template>
  <TotalTime>340</TotalTime>
  <Words>1950</Words>
  <Application>Microsoft Office PowerPoint</Application>
  <PresentationFormat>Widescreen</PresentationFormat>
  <Paragraphs>112</Paragraphs>
  <Slides>17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Century Gothic</vt:lpstr>
      <vt:lpstr>Courier</vt:lpstr>
      <vt:lpstr>Office-tema</vt:lpstr>
      <vt:lpstr>Høreapparater og trådløs teknologi</vt:lpstr>
      <vt:lpstr>Lorem ipsum</vt:lpstr>
      <vt:lpstr>Krav</vt:lpstr>
      <vt:lpstr>Test af høreapparatets tilpasning og relevante standarder</vt:lpstr>
      <vt:lpstr>Krav til faciliteter og udstyr og standarder</vt:lpstr>
      <vt:lpstr>Trådløs teknologi giver nye muligheder </vt:lpstr>
      <vt:lpstr>Trådløs teknologi</vt:lpstr>
      <vt:lpstr>Bluetooth</vt:lpstr>
      <vt:lpstr>Bluetooth og høreapparater</vt:lpstr>
      <vt:lpstr>Hvordan fungerer et bluetooth høreapparat?</vt:lpstr>
      <vt:lpstr>Fremtidens høreapparater</vt:lpstr>
      <vt:lpstr>Er et høreapparat medicinsk udstyr eller elektronisk udstyr?</vt:lpstr>
      <vt:lpstr>Hvad siger EU lovgivningen?</vt:lpstr>
      <vt:lpstr>CE-mærkning</vt:lpstr>
      <vt:lpstr>Bemyndiget organ</vt:lpstr>
      <vt:lpstr>Danske kompetencer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Høreapparater og trådløs teknologi</dc:title>
  <dc:creator>Pernille Arendsdorf Bengtsen</dc:creator>
  <cp:lastModifiedBy>Pernille Arendsdorf Bengtsen</cp:lastModifiedBy>
  <cp:revision>17</cp:revision>
  <dcterms:created xsi:type="dcterms:W3CDTF">2021-05-20T11:46:23Z</dcterms:created>
  <dcterms:modified xsi:type="dcterms:W3CDTF">2021-12-02T10:10:57Z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0x010100DF78B32E51B71F429E35C9682C74743E</vt:lpwstr>
  </property>
  <property fmtid="{D5CDD505-2E9C-101B-9397-08002B2CF9AE}" pid="3" name="ArticulateGUID">
    <vt:lpwstr>1F17AFDD-7E0B-4708-8C7B-00DF642E38AE</vt:lpwstr>
  </property>
  <property fmtid="{D5CDD505-2E9C-101B-9397-08002B2CF9AE}" pid="4" name="ArticulatePath">
    <vt:lpwstr>Høreapparater og trådløs teknologi_final klar til web</vt:lpwstr>
  </property>
</Properties>
</file>