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5" r:id="rId2"/>
    <p:sldId id="282" r:id="rId3"/>
    <p:sldId id="270" r:id="rId4"/>
    <p:sldId id="271" r:id="rId5"/>
    <p:sldId id="268" r:id="rId6"/>
    <p:sldId id="267" r:id="rId7"/>
    <p:sldId id="281" r:id="rId8"/>
    <p:sldId id="269" r:id="rId9"/>
    <p:sldId id="273" r:id="rId10"/>
    <p:sldId id="272" r:id="rId11"/>
    <p:sldId id="274" r:id="rId12"/>
    <p:sldId id="261" r:id="rId13"/>
    <p:sldId id="280" r:id="rId14"/>
    <p:sldId id="275" r:id="rId15"/>
    <p:sldId id="278" r:id="rId16"/>
    <p:sldId id="266" r:id="rId17"/>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0" userDrawn="1">
          <p15:clr>
            <a:srgbClr val="A4A3A4"/>
          </p15:clr>
        </p15:guide>
        <p15:guide id="2" orient="horz" pos="1494">
          <p15:clr>
            <a:srgbClr val="A4A3A4"/>
          </p15:clr>
        </p15:guide>
        <p15:guide id="3" orient="horz" pos="631">
          <p15:clr>
            <a:srgbClr val="A4A3A4"/>
          </p15:clr>
        </p15:guide>
        <p15:guide id="4" pos="5054">
          <p15:clr>
            <a:srgbClr val="A4A3A4"/>
          </p15:clr>
        </p15:guide>
        <p15:guide id="5" pos="3356" userDrawn="1">
          <p15:clr>
            <a:srgbClr val="A4A3A4"/>
          </p15:clr>
        </p15:guide>
        <p15:guide id="6" pos="53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857" autoAdjust="0"/>
  </p:normalViewPr>
  <p:slideViewPr>
    <p:cSldViewPr snapToGrid="0" snapToObjects="1">
      <p:cViewPr varScale="1">
        <p:scale>
          <a:sx n="76" d="100"/>
          <a:sy n="76" d="100"/>
        </p:scale>
        <p:origin x="108" y="672"/>
      </p:cViewPr>
      <p:guideLst>
        <p:guide orient="horz" pos="2750"/>
        <p:guide orient="horz" pos="1494"/>
        <p:guide orient="horz" pos="631"/>
        <p:guide pos="5054"/>
        <p:guide pos="3356"/>
        <p:guide pos="5312"/>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51780-5FBC-41A0-AC7C-517539C6C2D1}"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da-DK"/>
        </a:p>
      </dgm:t>
    </dgm:pt>
    <dgm:pt modelId="{D84F3322-2529-4E45-A804-A8B6A56AD52F}">
      <dgm:prSet custT="1"/>
      <dgm:spPr>
        <a:solidFill>
          <a:schemeClr val="tx2">
            <a:alpha val="80000"/>
          </a:schemeClr>
        </a:solidFill>
      </dgm:spPr>
      <dgm:t>
        <a:bodyPr/>
        <a:lstStyle/>
        <a:p>
          <a:r>
            <a:rPr lang="da-DK" sz="1400" b="1" dirty="0">
              <a:solidFill>
                <a:schemeClr val="bg1"/>
              </a:solidFill>
              <a:effectLst/>
              <a:latin typeface="Calibri" panose="020F0502020204030204" pitchFamily="34" charset="0"/>
              <a:ea typeface="Verdana" panose="020B0604030504040204" pitchFamily="34" charset="0"/>
              <a:cs typeface="Calibri" panose="020F0502020204030204" pitchFamily="34" charset="0"/>
            </a:rPr>
            <a:t>Det overordnede læringsmål er, </a:t>
          </a:r>
        </a:p>
        <a:p>
          <a:r>
            <a:rPr lang="da-DK" sz="1400" b="1" dirty="0">
              <a:solidFill>
                <a:schemeClr val="bg1"/>
              </a:solidFill>
              <a:effectLst/>
              <a:latin typeface="Calibri" panose="020F0502020204030204" pitchFamily="34" charset="0"/>
              <a:ea typeface="Verdana" panose="020B0604030504040204" pitchFamily="34" charset="0"/>
              <a:cs typeface="Calibri" panose="020F0502020204030204" pitchFamily="34" charset="0"/>
            </a:rPr>
            <a:t>at forstå hvad ledelsesstandarder er.  </a:t>
          </a:r>
        </a:p>
      </dgm:t>
    </dgm:pt>
    <dgm:pt modelId="{8E754B6B-64E3-4ECF-8852-3D5E32D6042D}" type="parTrans" cxnId="{AE1F34C8-FF3A-4E95-B324-2E468FF2A71D}">
      <dgm:prSet/>
      <dgm:spPr/>
      <dgm:t>
        <a:bodyPr/>
        <a:lstStyle/>
        <a:p>
          <a:endParaRPr lang="da-DK"/>
        </a:p>
      </dgm:t>
    </dgm:pt>
    <dgm:pt modelId="{7454B677-AA52-4AB0-BCBD-E3758A8450A8}" type="sibTrans" cxnId="{AE1F34C8-FF3A-4E95-B324-2E468FF2A71D}">
      <dgm:prSet/>
      <dgm:spPr/>
      <dgm:t>
        <a:bodyPr/>
        <a:lstStyle/>
        <a:p>
          <a:endParaRPr lang="da-DK"/>
        </a:p>
      </dgm:t>
    </dgm:pt>
    <dgm:pt modelId="{0082A869-B972-41A6-B134-4D471289E1A7}">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Forstå hvad ledelses- </a:t>
          </a:r>
          <a:r>
            <a:rPr lang="da-DK" sz="1400" b="1" u="none" dirty="0">
              <a:solidFill>
                <a:schemeClr val="tx1"/>
              </a:solidFill>
              <a:latin typeface="+mn-lt"/>
              <a:ea typeface="Verdana" panose="020B0604030504040204" pitchFamily="34" charset="0"/>
            </a:rPr>
            <a:t>standarder</a:t>
          </a:r>
          <a:r>
            <a:rPr lang="da-DK" sz="1400" b="1" dirty="0">
              <a:solidFill>
                <a:schemeClr val="tx1"/>
              </a:solidFill>
              <a:latin typeface="+mn-lt"/>
              <a:ea typeface="Verdana" panose="020B0604030504040204" pitchFamily="34" charset="0"/>
            </a:rPr>
            <a:t> er og hvorfor de eksisterer </a:t>
          </a:r>
        </a:p>
      </dgm:t>
    </dgm:pt>
    <dgm:pt modelId="{11CECFB7-59A0-4261-A469-C07A5B12663F}" type="parTrans" cxnId="{64F7F120-17D3-4B6D-AE44-777E6B7ED12D}">
      <dgm:prSet/>
      <dgm:spPr/>
      <dgm:t>
        <a:bodyPr/>
        <a:lstStyle/>
        <a:p>
          <a:endParaRPr lang="da-DK"/>
        </a:p>
      </dgm:t>
    </dgm:pt>
    <dgm:pt modelId="{3EDF6934-E234-414A-B5DF-6A7329B2B5C3}" type="sibTrans" cxnId="{64F7F120-17D3-4B6D-AE44-777E6B7ED12D}">
      <dgm:prSet/>
      <dgm:spPr/>
      <dgm:t>
        <a:bodyPr/>
        <a:lstStyle/>
        <a:p>
          <a:endParaRPr lang="da-DK"/>
        </a:p>
      </dgm:t>
    </dgm:pt>
    <dgm:pt modelId="{A14937BE-A4B3-4EF0-8544-42686456AAFE}">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Forskellige typer ledelsesstandarder</a:t>
          </a:r>
        </a:p>
      </dgm:t>
    </dgm:pt>
    <dgm:pt modelId="{FC0090E9-357B-4E40-9B17-4ABE3150987F}" type="parTrans" cxnId="{9100B651-58C3-4838-AE2F-73D014A88411}">
      <dgm:prSet/>
      <dgm:spPr/>
      <dgm:t>
        <a:bodyPr/>
        <a:lstStyle/>
        <a:p>
          <a:endParaRPr lang="da-DK"/>
        </a:p>
      </dgm:t>
    </dgm:pt>
    <dgm:pt modelId="{4471E223-7465-41D8-83F9-EBFDD14D9EA8}" type="sibTrans" cxnId="{9100B651-58C3-4838-AE2F-73D014A88411}">
      <dgm:prSet/>
      <dgm:spPr/>
      <dgm:t>
        <a:bodyPr/>
        <a:lstStyle/>
        <a:p>
          <a:endParaRPr lang="da-DK"/>
        </a:p>
      </dgm:t>
    </dgm:pt>
    <dgm:pt modelId="{33BB5D07-0FBB-44C9-9B58-F89CDDE7C326}">
      <dgm:prSet custT="1"/>
      <dgm:spPr>
        <a:solidFill>
          <a:schemeClr val="bg1">
            <a:alpha val="70000"/>
          </a:schemeClr>
        </a:solidFill>
        <a:ln>
          <a:solidFill>
            <a:srgbClr val="88BFE8"/>
          </a:solidFill>
        </a:ln>
      </dgm:spPr>
      <dgm:t>
        <a:bodyPr/>
        <a:lstStyle/>
        <a:p>
          <a:r>
            <a:rPr lang="da-DK" sz="1400" b="1" dirty="0">
              <a:solidFill>
                <a:schemeClr val="tx1"/>
              </a:solidFill>
              <a:latin typeface="+mn-lt"/>
              <a:ea typeface="Verdana" panose="020B0604030504040204" pitchFamily="34" charset="0"/>
            </a:rPr>
            <a:t>Forstå eksempelvis ISO 9001 - Kvalitetsledelse</a:t>
          </a:r>
        </a:p>
      </dgm:t>
    </dgm:pt>
    <dgm:pt modelId="{CC5FB21C-21DD-4F49-80CF-E213188B0425}" type="parTrans" cxnId="{6EAE0E19-AB67-4445-B901-A6ADED3C5C03}">
      <dgm:prSet/>
      <dgm:spPr/>
      <dgm:t>
        <a:bodyPr/>
        <a:lstStyle/>
        <a:p>
          <a:endParaRPr lang="da-DK"/>
        </a:p>
      </dgm:t>
    </dgm:pt>
    <dgm:pt modelId="{7B48F656-ECCA-4A92-9EFC-94EFEF69903B}" type="sibTrans" cxnId="{6EAE0E19-AB67-4445-B901-A6ADED3C5C03}">
      <dgm:prSet/>
      <dgm:spPr/>
      <dgm:t>
        <a:bodyPr/>
        <a:lstStyle/>
        <a:p>
          <a:endParaRPr lang="da-DK"/>
        </a:p>
      </dgm:t>
    </dgm:pt>
    <dgm:pt modelId="{C8831810-B2D7-47CA-89C4-35F9BB5B937D}" type="pres">
      <dgm:prSet presAssocID="{48E51780-5FBC-41A0-AC7C-517539C6C2D1}" presName="hierChild1" presStyleCnt="0">
        <dgm:presLayoutVars>
          <dgm:orgChart val="1"/>
          <dgm:chPref val="1"/>
          <dgm:dir/>
          <dgm:animOne val="branch"/>
          <dgm:animLvl val="lvl"/>
          <dgm:resizeHandles/>
        </dgm:presLayoutVars>
      </dgm:prSet>
      <dgm:spPr/>
    </dgm:pt>
    <dgm:pt modelId="{06C6E2D0-13C6-411D-9AE3-17790FDAC26E}" type="pres">
      <dgm:prSet presAssocID="{D84F3322-2529-4E45-A804-A8B6A56AD52F}" presName="hierRoot1" presStyleCnt="0">
        <dgm:presLayoutVars>
          <dgm:hierBranch val="init"/>
        </dgm:presLayoutVars>
      </dgm:prSet>
      <dgm:spPr/>
    </dgm:pt>
    <dgm:pt modelId="{5BE469AC-BD3F-4762-B15A-14ADA06CF89C}" type="pres">
      <dgm:prSet presAssocID="{D84F3322-2529-4E45-A804-A8B6A56AD52F}" presName="rootComposite1" presStyleCnt="0"/>
      <dgm:spPr/>
    </dgm:pt>
    <dgm:pt modelId="{0C614FFB-13E0-4AEB-9F70-D22FFDCC7009}" type="pres">
      <dgm:prSet presAssocID="{D84F3322-2529-4E45-A804-A8B6A56AD52F}" presName="rootText1" presStyleLbl="node0" presStyleIdx="0" presStyleCnt="1" custScaleX="221091" custScaleY="148132">
        <dgm:presLayoutVars>
          <dgm:chPref val="3"/>
        </dgm:presLayoutVars>
      </dgm:prSet>
      <dgm:spPr/>
    </dgm:pt>
    <dgm:pt modelId="{9E83C97E-02B4-4EA3-BC15-25755FC6CDD4}" type="pres">
      <dgm:prSet presAssocID="{D84F3322-2529-4E45-A804-A8B6A56AD52F}" presName="rootConnector1" presStyleLbl="node1" presStyleIdx="0" presStyleCnt="0"/>
      <dgm:spPr/>
    </dgm:pt>
    <dgm:pt modelId="{42104CA0-EDA9-4915-97A3-4FCEF8672E23}" type="pres">
      <dgm:prSet presAssocID="{D84F3322-2529-4E45-A804-A8B6A56AD52F}" presName="hierChild2" presStyleCnt="0"/>
      <dgm:spPr/>
    </dgm:pt>
    <dgm:pt modelId="{BE4FB820-1A73-41F7-AE97-A50522414333}" type="pres">
      <dgm:prSet presAssocID="{11CECFB7-59A0-4261-A469-C07A5B12663F}" presName="Name37" presStyleLbl="parChTrans1D2" presStyleIdx="0" presStyleCnt="3"/>
      <dgm:spPr/>
    </dgm:pt>
    <dgm:pt modelId="{8C53520D-E767-41DF-852D-04A579F8B1A5}" type="pres">
      <dgm:prSet presAssocID="{0082A869-B972-41A6-B134-4D471289E1A7}" presName="hierRoot2" presStyleCnt="0">
        <dgm:presLayoutVars>
          <dgm:hierBranch val="init"/>
        </dgm:presLayoutVars>
      </dgm:prSet>
      <dgm:spPr/>
    </dgm:pt>
    <dgm:pt modelId="{81121AAB-058C-4232-87BF-DDB3DA7DF6BE}" type="pres">
      <dgm:prSet presAssocID="{0082A869-B972-41A6-B134-4D471289E1A7}" presName="rootComposite" presStyleCnt="0"/>
      <dgm:spPr/>
    </dgm:pt>
    <dgm:pt modelId="{95D2C9E6-C095-4D51-AFF5-4D73DED67721}" type="pres">
      <dgm:prSet presAssocID="{0082A869-B972-41A6-B134-4D471289E1A7}" presName="rootText" presStyleLbl="node2" presStyleIdx="0" presStyleCnt="3">
        <dgm:presLayoutVars>
          <dgm:chPref val="3"/>
        </dgm:presLayoutVars>
      </dgm:prSet>
      <dgm:spPr/>
    </dgm:pt>
    <dgm:pt modelId="{FB3480CD-1C39-4D00-8240-94206A9E433B}" type="pres">
      <dgm:prSet presAssocID="{0082A869-B972-41A6-B134-4D471289E1A7}" presName="rootConnector" presStyleLbl="node2" presStyleIdx="0" presStyleCnt="3"/>
      <dgm:spPr/>
    </dgm:pt>
    <dgm:pt modelId="{F80E5FCA-8AFD-4D79-93DB-C8D77218F3DA}" type="pres">
      <dgm:prSet presAssocID="{0082A869-B972-41A6-B134-4D471289E1A7}" presName="hierChild4" presStyleCnt="0"/>
      <dgm:spPr/>
    </dgm:pt>
    <dgm:pt modelId="{738998F3-C67C-4585-9FEA-3D07CB69F153}" type="pres">
      <dgm:prSet presAssocID="{0082A869-B972-41A6-B134-4D471289E1A7}" presName="hierChild5" presStyleCnt="0"/>
      <dgm:spPr/>
    </dgm:pt>
    <dgm:pt modelId="{ADD5DB1E-9861-4850-AFD4-61DF07C6613E}" type="pres">
      <dgm:prSet presAssocID="{FC0090E9-357B-4E40-9B17-4ABE3150987F}" presName="Name37" presStyleLbl="parChTrans1D2" presStyleIdx="1" presStyleCnt="3"/>
      <dgm:spPr/>
    </dgm:pt>
    <dgm:pt modelId="{29281A67-B348-45D5-9550-BFAD77B9574B}" type="pres">
      <dgm:prSet presAssocID="{A14937BE-A4B3-4EF0-8544-42686456AAFE}" presName="hierRoot2" presStyleCnt="0">
        <dgm:presLayoutVars>
          <dgm:hierBranch val="init"/>
        </dgm:presLayoutVars>
      </dgm:prSet>
      <dgm:spPr/>
    </dgm:pt>
    <dgm:pt modelId="{80AF6998-3623-4723-8E63-BF5B6074C8D2}" type="pres">
      <dgm:prSet presAssocID="{A14937BE-A4B3-4EF0-8544-42686456AAFE}" presName="rootComposite" presStyleCnt="0"/>
      <dgm:spPr/>
    </dgm:pt>
    <dgm:pt modelId="{37335F1E-B157-4F7F-BB7E-821068D6EC11}" type="pres">
      <dgm:prSet presAssocID="{A14937BE-A4B3-4EF0-8544-42686456AAFE}" presName="rootText" presStyleLbl="node2" presStyleIdx="1" presStyleCnt="3">
        <dgm:presLayoutVars>
          <dgm:chPref val="3"/>
        </dgm:presLayoutVars>
      </dgm:prSet>
      <dgm:spPr/>
    </dgm:pt>
    <dgm:pt modelId="{1CFC93DD-873D-427F-93BA-0EFA5F6BFE6D}" type="pres">
      <dgm:prSet presAssocID="{A14937BE-A4B3-4EF0-8544-42686456AAFE}" presName="rootConnector" presStyleLbl="node2" presStyleIdx="1" presStyleCnt="3"/>
      <dgm:spPr/>
    </dgm:pt>
    <dgm:pt modelId="{DE594BE4-88A4-44FA-BC6B-C75B21DA3902}" type="pres">
      <dgm:prSet presAssocID="{A14937BE-A4B3-4EF0-8544-42686456AAFE}" presName="hierChild4" presStyleCnt="0"/>
      <dgm:spPr/>
    </dgm:pt>
    <dgm:pt modelId="{FDDDD47A-C108-4EC0-A0DE-5A7F19AFDB42}" type="pres">
      <dgm:prSet presAssocID="{A14937BE-A4B3-4EF0-8544-42686456AAFE}" presName="hierChild5" presStyleCnt="0"/>
      <dgm:spPr/>
    </dgm:pt>
    <dgm:pt modelId="{F7D5C6E9-E561-4267-9527-2EB26B6DF3DB}" type="pres">
      <dgm:prSet presAssocID="{CC5FB21C-21DD-4F49-80CF-E213188B0425}" presName="Name37" presStyleLbl="parChTrans1D2" presStyleIdx="2" presStyleCnt="3"/>
      <dgm:spPr/>
    </dgm:pt>
    <dgm:pt modelId="{4F7BDADD-F382-485D-ABAD-24B6D315AD89}" type="pres">
      <dgm:prSet presAssocID="{33BB5D07-0FBB-44C9-9B58-F89CDDE7C326}" presName="hierRoot2" presStyleCnt="0">
        <dgm:presLayoutVars>
          <dgm:hierBranch val="init"/>
        </dgm:presLayoutVars>
      </dgm:prSet>
      <dgm:spPr/>
    </dgm:pt>
    <dgm:pt modelId="{18925856-83DE-48A9-8210-FADE7B0639B1}" type="pres">
      <dgm:prSet presAssocID="{33BB5D07-0FBB-44C9-9B58-F89CDDE7C326}" presName="rootComposite" presStyleCnt="0"/>
      <dgm:spPr/>
    </dgm:pt>
    <dgm:pt modelId="{F652CF91-4DF4-48CB-99B4-B2C9DA536074}" type="pres">
      <dgm:prSet presAssocID="{33BB5D07-0FBB-44C9-9B58-F89CDDE7C326}" presName="rootText" presStyleLbl="node2" presStyleIdx="2" presStyleCnt="3">
        <dgm:presLayoutVars>
          <dgm:chPref val="3"/>
        </dgm:presLayoutVars>
      </dgm:prSet>
      <dgm:spPr/>
    </dgm:pt>
    <dgm:pt modelId="{BAF1626D-0CDD-4F03-9562-D9030F957E10}" type="pres">
      <dgm:prSet presAssocID="{33BB5D07-0FBB-44C9-9B58-F89CDDE7C326}" presName="rootConnector" presStyleLbl="node2" presStyleIdx="2" presStyleCnt="3"/>
      <dgm:spPr/>
    </dgm:pt>
    <dgm:pt modelId="{1307A91D-58E4-4B34-8895-8F4AB970103B}" type="pres">
      <dgm:prSet presAssocID="{33BB5D07-0FBB-44C9-9B58-F89CDDE7C326}" presName="hierChild4" presStyleCnt="0"/>
      <dgm:spPr/>
    </dgm:pt>
    <dgm:pt modelId="{A54C0930-F298-4DDD-AFF2-9742D27B29C8}" type="pres">
      <dgm:prSet presAssocID="{33BB5D07-0FBB-44C9-9B58-F89CDDE7C326}" presName="hierChild5" presStyleCnt="0"/>
      <dgm:spPr/>
    </dgm:pt>
    <dgm:pt modelId="{8C52EAAC-50A3-4B6A-A9FE-D5B1C9D643B0}" type="pres">
      <dgm:prSet presAssocID="{D84F3322-2529-4E45-A804-A8B6A56AD52F}" presName="hierChild3" presStyleCnt="0"/>
      <dgm:spPr/>
    </dgm:pt>
  </dgm:ptLst>
  <dgm:cxnLst>
    <dgm:cxn modelId="{B2D1810E-C848-45FD-B237-9168033EF23D}" type="presOf" srcId="{A14937BE-A4B3-4EF0-8544-42686456AAFE}" destId="{37335F1E-B157-4F7F-BB7E-821068D6EC11}" srcOrd="0" destOrd="0" presId="urn:microsoft.com/office/officeart/2005/8/layout/orgChart1"/>
    <dgm:cxn modelId="{E33B3314-9B8B-4110-9F31-DC5C452EEC71}" type="presOf" srcId="{33BB5D07-0FBB-44C9-9B58-F89CDDE7C326}" destId="{BAF1626D-0CDD-4F03-9562-D9030F957E10}" srcOrd="1" destOrd="0" presId="urn:microsoft.com/office/officeart/2005/8/layout/orgChart1"/>
    <dgm:cxn modelId="{6EAE0E19-AB67-4445-B901-A6ADED3C5C03}" srcId="{D84F3322-2529-4E45-A804-A8B6A56AD52F}" destId="{33BB5D07-0FBB-44C9-9B58-F89CDDE7C326}" srcOrd="2" destOrd="0" parTransId="{CC5FB21C-21DD-4F49-80CF-E213188B0425}" sibTransId="{7B48F656-ECCA-4A92-9EFC-94EFEF69903B}"/>
    <dgm:cxn modelId="{64F7F120-17D3-4B6D-AE44-777E6B7ED12D}" srcId="{D84F3322-2529-4E45-A804-A8B6A56AD52F}" destId="{0082A869-B972-41A6-B134-4D471289E1A7}" srcOrd="0" destOrd="0" parTransId="{11CECFB7-59A0-4261-A469-C07A5B12663F}" sibTransId="{3EDF6934-E234-414A-B5DF-6A7329B2B5C3}"/>
    <dgm:cxn modelId="{70BA453D-08CA-4124-A355-A018F5FBDE26}" type="presOf" srcId="{48E51780-5FBC-41A0-AC7C-517539C6C2D1}" destId="{C8831810-B2D7-47CA-89C4-35F9BB5B937D}" srcOrd="0" destOrd="0" presId="urn:microsoft.com/office/officeart/2005/8/layout/orgChart1"/>
    <dgm:cxn modelId="{485E775C-5FFE-4593-9B4A-EEACB5647116}" type="presOf" srcId="{0082A869-B972-41A6-B134-4D471289E1A7}" destId="{95D2C9E6-C095-4D51-AFF5-4D73DED67721}" srcOrd="0" destOrd="0" presId="urn:microsoft.com/office/officeart/2005/8/layout/orgChart1"/>
    <dgm:cxn modelId="{1197D05D-FFAF-4B2F-A18F-8E60A62715D7}" type="presOf" srcId="{0082A869-B972-41A6-B134-4D471289E1A7}" destId="{FB3480CD-1C39-4D00-8240-94206A9E433B}" srcOrd="1" destOrd="0" presId="urn:microsoft.com/office/officeart/2005/8/layout/orgChart1"/>
    <dgm:cxn modelId="{9100B651-58C3-4838-AE2F-73D014A88411}" srcId="{D84F3322-2529-4E45-A804-A8B6A56AD52F}" destId="{A14937BE-A4B3-4EF0-8544-42686456AAFE}" srcOrd="1" destOrd="0" parTransId="{FC0090E9-357B-4E40-9B17-4ABE3150987F}" sibTransId="{4471E223-7465-41D8-83F9-EBFDD14D9EA8}"/>
    <dgm:cxn modelId="{06049E73-FA30-4943-8B17-D5416A4EBC00}" type="presOf" srcId="{D84F3322-2529-4E45-A804-A8B6A56AD52F}" destId="{9E83C97E-02B4-4EA3-BC15-25755FC6CDD4}" srcOrd="1" destOrd="0" presId="urn:microsoft.com/office/officeart/2005/8/layout/orgChart1"/>
    <dgm:cxn modelId="{820EFE7A-B51E-4BA2-9BB8-879681F82814}" type="presOf" srcId="{33BB5D07-0FBB-44C9-9B58-F89CDDE7C326}" destId="{F652CF91-4DF4-48CB-99B4-B2C9DA536074}" srcOrd="0" destOrd="0" presId="urn:microsoft.com/office/officeart/2005/8/layout/orgChart1"/>
    <dgm:cxn modelId="{6904CFA2-971E-4D79-B8B7-3B25892D0A6A}" type="presOf" srcId="{A14937BE-A4B3-4EF0-8544-42686456AAFE}" destId="{1CFC93DD-873D-427F-93BA-0EFA5F6BFE6D}" srcOrd="1" destOrd="0" presId="urn:microsoft.com/office/officeart/2005/8/layout/orgChart1"/>
    <dgm:cxn modelId="{9720F9C0-3576-447A-AF88-84B8DA3ED27C}" type="presOf" srcId="{FC0090E9-357B-4E40-9B17-4ABE3150987F}" destId="{ADD5DB1E-9861-4850-AFD4-61DF07C6613E}" srcOrd="0" destOrd="0" presId="urn:microsoft.com/office/officeart/2005/8/layout/orgChart1"/>
    <dgm:cxn modelId="{485945C7-DB29-4BD7-BA52-D9F92864D607}" type="presOf" srcId="{11CECFB7-59A0-4261-A469-C07A5B12663F}" destId="{BE4FB820-1A73-41F7-AE97-A50522414333}" srcOrd="0" destOrd="0" presId="urn:microsoft.com/office/officeart/2005/8/layout/orgChart1"/>
    <dgm:cxn modelId="{AE1F34C8-FF3A-4E95-B324-2E468FF2A71D}" srcId="{48E51780-5FBC-41A0-AC7C-517539C6C2D1}" destId="{D84F3322-2529-4E45-A804-A8B6A56AD52F}" srcOrd="0" destOrd="0" parTransId="{8E754B6B-64E3-4ECF-8852-3D5E32D6042D}" sibTransId="{7454B677-AA52-4AB0-BCBD-E3758A8450A8}"/>
    <dgm:cxn modelId="{C499A8E8-66B2-4768-8E21-4722CB2145E2}" type="presOf" srcId="{CC5FB21C-21DD-4F49-80CF-E213188B0425}" destId="{F7D5C6E9-E561-4267-9527-2EB26B6DF3DB}" srcOrd="0" destOrd="0" presId="urn:microsoft.com/office/officeart/2005/8/layout/orgChart1"/>
    <dgm:cxn modelId="{5361E3FF-B305-4A71-A053-D91793B96FED}" type="presOf" srcId="{D84F3322-2529-4E45-A804-A8B6A56AD52F}" destId="{0C614FFB-13E0-4AEB-9F70-D22FFDCC7009}" srcOrd="0" destOrd="0" presId="urn:microsoft.com/office/officeart/2005/8/layout/orgChart1"/>
    <dgm:cxn modelId="{845A6717-F812-43FA-9A29-141CCF8DB0E0}" type="presParOf" srcId="{C8831810-B2D7-47CA-89C4-35F9BB5B937D}" destId="{06C6E2D0-13C6-411D-9AE3-17790FDAC26E}" srcOrd="0" destOrd="0" presId="urn:microsoft.com/office/officeart/2005/8/layout/orgChart1"/>
    <dgm:cxn modelId="{55134C3B-F593-4303-908F-41105C88A600}" type="presParOf" srcId="{06C6E2D0-13C6-411D-9AE3-17790FDAC26E}" destId="{5BE469AC-BD3F-4762-B15A-14ADA06CF89C}" srcOrd="0" destOrd="0" presId="urn:microsoft.com/office/officeart/2005/8/layout/orgChart1"/>
    <dgm:cxn modelId="{7A58AC6C-6621-41B9-B4AA-D0448390D040}" type="presParOf" srcId="{5BE469AC-BD3F-4762-B15A-14ADA06CF89C}" destId="{0C614FFB-13E0-4AEB-9F70-D22FFDCC7009}" srcOrd="0" destOrd="0" presId="urn:microsoft.com/office/officeart/2005/8/layout/orgChart1"/>
    <dgm:cxn modelId="{C5043423-B57F-4656-B9CB-BB25257A8DC0}" type="presParOf" srcId="{5BE469AC-BD3F-4762-B15A-14ADA06CF89C}" destId="{9E83C97E-02B4-4EA3-BC15-25755FC6CDD4}" srcOrd="1" destOrd="0" presId="urn:microsoft.com/office/officeart/2005/8/layout/orgChart1"/>
    <dgm:cxn modelId="{B9F0B5A2-CD76-4D0A-9001-5F999C35330D}" type="presParOf" srcId="{06C6E2D0-13C6-411D-9AE3-17790FDAC26E}" destId="{42104CA0-EDA9-4915-97A3-4FCEF8672E23}" srcOrd="1" destOrd="0" presId="urn:microsoft.com/office/officeart/2005/8/layout/orgChart1"/>
    <dgm:cxn modelId="{76EF431D-9382-4976-91DB-4839B4183203}" type="presParOf" srcId="{42104CA0-EDA9-4915-97A3-4FCEF8672E23}" destId="{BE4FB820-1A73-41F7-AE97-A50522414333}" srcOrd="0" destOrd="0" presId="urn:microsoft.com/office/officeart/2005/8/layout/orgChart1"/>
    <dgm:cxn modelId="{9215DFD2-0A05-4B23-8475-67CF2C853FB4}" type="presParOf" srcId="{42104CA0-EDA9-4915-97A3-4FCEF8672E23}" destId="{8C53520D-E767-41DF-852D-04A579F8B1A5}" srcOrd="1" destOrd="0" presId="urn:microsoft.com/office/officeart/2005/8/layout/orgChart1"/>
    <dgm:cxn modelId="{9C80243B-0922-4CEC-BDA4-F0A814B34947}" type="presParOf" srcId="{8C53520D-E767-41DF-852D-04A579F8B1A5}" destId="{81121AAB-058C-4232-87BF-DDB3DA7DF6BE}" srcOrd="0" destOrd="0" presId="urn:microsoft.com/office/officeart/2005/8/layout/orgChart1"/>
    <dgm:cxn modelId="{654E0BCA-BC93-43EE-8FF2-4E4EEA64989A}" type="presParOf" srcId="{81121AAB-058C-4232-87BF-DDB3DA7DF6BE}" destId="{95D2C9E6-C095-4D51-AFF5-4D73DED67721}" srcOrd="0" destOrd="0" presId="urn:microsoft.com/office/officeart/2005/8/layout/orgChart1"/>
    <dgm:cxn modelId="{2F5462B1-6FA2-4030-9AF1-560B5F886743}" type="presParOf" srcId="{81121AAB-058C-4232-87BF-DDB3DA7DF6BE}" destId="{FB3480CD-1C39-4D00-8240-94206A9E433B}" srcOrd="1" destOrd="0" presId="urn:microsoft.com/office/officeart/2005/8/layout/orgChart1"/>
    <dgm:cxn modelId="{17A83F5D-9F1E-4740-AF86-352D4F9D43D2}" type="presParOf" srcId="{8C53520D-E767-41DF-852D-04A579F8B1A5}" destId="{F80E5FCA-8AFD-4D79-93DB-C8D77218F3DA}" srcOrd="1" destOrd="0" presId="urn:microsoft.com/office/officeart/2005/8/layout/orgChart1"/>
    <dgm:cxn modelId="{AEDE7A79-BB26-4C5B-A65D-6CFA2CA006C1}" type="presParOf" srcId="{8C53520D-E767-41DF-852D-04A579F8B1A5}" destId="{738998F3-C67C-4585-9FEA-3D07CB69F153}" srcOrd="2" destOrd="0" presId="urn:microsoft.com/office/officeart/2005/8/layout/orgChart1"/>
    <dgm:cxn modelId="{AE91155B-1391-4376-BF7E-2E1D6DBD4CAA}" type="presParOf" srcId="{42104CA0-EDA9-4915-97A3-4FCEF8672E23}" destId="{ADD5DB1E-9861-4850-AFD4-61DF07C6613E}" srcOrd="2" destOrd="0" presId="urn:microsoft.com/office/officeart/2005/8/layout/orgChart1"/>
    <dgm:cxn modelId="{5224F0F3-B971-46E8-AA33-0DEB68ED91FF}" type="presParOf" srcId="{42104CA0-EDA9-4915-97A3-4FCEF8672E23}" destId="{29281A67-B348-45D5-9550-BFAD77B9574B}" srcOrd="3" destOrd="0" presId="urn:microsoft.com/office/officeart/2005/8/layout/orgChart1"/>
    <dgm:cxn modelId="{810ACFF5-13B9-4825-9A87-CCF2E08F0417}" type="presParOf" srcId="{29281A67-B348-45D5-9550-BFAD77B9574B}" destId="{80AF6998-3623-4723-8E63-BF5B6074C8D2}" srcOrd="0" destOrd="0" presId="urn:microsoft.com/office/officeart/2005/8/layout/orgChart1"/>
    <dgm:cxn modelId="{6D64DF38-92D8-4C1C-B34E-A8916CA41041}" type="presParOf" srcId="{80AF6998-3623-4723-8E63-BF5B6074C8D2}" destId="{37335F1E-B157-4F7F-BB7E-821068D6EC11}" srcOrd="0" destOrd="0" presId="urn:microsoft.com/office/officeart/2005/8/layout/orgChart1"/>
    <dgm:cxn modelId="{42C52D66-FB4F-415E-8AF5-B29A4AAC7135}" type="presParOf" srcId="{80AF6998-3623-4723-8E63-BF5B6074C8D2}" destId="{1CFC93DD-873D-427F-93BA-0EFA5F6BFE6D}" srcOrd="1" destOrd="0" presId="urn:microsoft.com/office/officeart/2005/8/layout/orgChart1"/>
    <dgm:cxn modelId="{281FDE98-B429-41C6-A8D3-58A07AD84E63}" type="presParOf" srcId="{29281A67-B348-45D5-9550-BFAD77B9574B}" destId="{DE594BE4-88A4-44FA-BC6B-C75B21DA3902}" srcOrd="1" destOrd="0" presId="urn:microsoft.com/office/officeart/2005/8/layout/orgChart1"/>
    <dgm:cxn modelId="{70A97DD6-492F-4F17-88C0-A7E814DA75EF}" type="presParOf" srcId="{29281A67-B348-45D5-9550-BFAD77B9574B}" destId="{FDDDD47A-C108-4EC0-A0DE-5A7F19AFDB42}" srcOrd="2" destOrd="0" presId="urn:microsoft.com/office/officeart/2005/8/layout/orgChart1"/>
    <dgm:cxn modelId="{C05B6844-04E2-407B-86E3-8E9BF824894E}" type="presParOf" srcId="{42104CA0-EDA9-4915-97A3-4FCEF8672E23}" destId="{F7D5C6E9-E561-4267-9527-2EB26B6DF3DB}" srcOrd="4" destOrd="0" presId="urn:microsoft.com/office/officeart/2005/8/layout/orgChart1"/>
    <dgm:cxn modelId="{2B43BB11-7331-458D-B3A8-01E323EAE8CC}" type="presParOf" srcId="{42104CA0-EDA9-4915-97A3-4FCEF8672E23}" destId="{4F7BDADD-F382-485D-ABAD-24B6D315AD89}" srcOrd="5" destOrd="0" presId="urn:microsoft.com/office/officeart/2005/8/layout/orgChart1"/>
    <dgm:cxn modelId="{6DB19A06-A142-40DC-9426-B8EBA6375DF2}" type="presParOf" srcId="{4F7BDADD-F382-485D-ABAD-24B6D315AD89}" destId="{18925856-83DE-48A9-8210-FADE7B0639B1}" srcOrd="0" destOrd="0" presId="urn:microsoft.com/office/officeart/2005/8/layout/orgChart1"/>
    <dgm:cxn modelId="{B3659AD0-F4BB-41CF-B3CC-9A7E0B3B14D1}" type="presParOf" srcId="{18925856-83DE-48A9-8210-FADE7B0639B1}" destId="{F652CF91-4DF4-48CB-99B4-B2C9DA536074}" srcOrd="0" destOrd="0" presId="urn:microsoft.com/office/officeart/2005/8/layout/orgChart1"/>
    <dgm:cxn modelId="{62EADCE4-6485-4518-AE4A-CCECBCA33E27}" type="presParOf" srcId="{18925856-83DE-48A9-8210-FADE7B0639B1}" destId="{BAF1626D-0CDD-4F03-9562-D9030F957E10}" srcOrd="1" destOrd="0" presId="urn:microsoft.com/office/officeart/2005/8/layout/orgChart1"/>
    <dgm:cxn modelId="{AFEAB0AB-64BB-47D0-B4CB-ADA048FE381C}" type="presParOf" srcId="{4F7BDADD-F382-485D-ABAD-24B6D315AD89}" destId="{1307A91D-58E4-4B34-8895-8F4AB970103B}" srcOrd="1" destOrd="0" presId="urn:microsoft.com/office/officeart/2005/8/layout/orgChart1"/>
    <dgm:cxn modelId="{9AFE93F4-0D6E-4C7C-80DC-F753593CA13E}" type="presParOf" srcId="{4F7BDADD-F382-485D-ABAD-24B6D315AD89}" destId="{A54C0930-F298-4DDD-AFF2-9742D27B29C8}" srcOrd="2" destOrd="0" presId="urn:microsoft.com/office/officeart/2005/8/layout/orgChart1"/>
    <dgm:cxn modelId="{554ED8E5-DBAD-446D-A915-5419D6C732CA}" type="presParOf" srcId="{06C6E2D0-13C6-411D-9AE3-17790FDAC26E}" destId="{8C52EAAC-50A3-4B6A-A9FE-D5B1C9D643B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FDDE2C-7654-43A9-AE78-946A5891E3FD}" type="doc">
      <dgm:prSet loTypeId="urn:microsoft.com/office/officeart/2008/layout/CircleAccentTimeline" loCatId="process" qsTypeId="urn:microsoft.com/office/officeart/2005/8/quickstyle/simple2" qsCatId="simple" csTypeId="urn:microsoft.com/office/officeart/2005/8/colors/accent0_2" csCatId="mainScheme" phldr="1"/>
      <dgm:spPr/>
      <dgm:t>
        <a:bodyPr/>
        <a:lstStyle/>
        <a:p>
          <a:endParaRPr lang="da-DK"/>
        </a:p>
      </dgm:t>
    </dgm:pt>
    <dgm:pt modelId="{1C94A560-39FB-4F6E-B47B-AC7C5EBE3C70}">
      <dgm:prSet phldrT="[Tekst]"/>
      <dgm:spPr/>
      <dgm:t>
        <a:bodyPr/>
        <a:lstStyle/>
        <a:p>
          <a:r>
            <a:rPr lang="da-DK" dirty="0"/>
            <a:t>NATO AC250 offentliggjorde </a:t>
          </a:r>
          <a:r>
            <a:rPr lang="da-DK" dirty="0" err="1"/>
            <a:t>AQAP'erne</a:t>
          </a:r>
          <a:r>
            <a:rPr lang="da-DK" dirty="0"/>
            <a:t> i 1969 </a:t>
          </a:r>
        </a:p>
      </dgm:t>
    </dgm:pt>
    <dgm:pt modelId="{681FFC17-DC53-499F-A496-437E59EEAD6B}" type="parTrans" cxnId="{6F5AA40E-6283-4FBE-B42E-0E6AB9BB0ABE}">
      <dgm:prSet/>
      <dgm:spPr/>
      <dgm:t>
        <a:bodyPr/>
        <a:lstStyle/>
        <a:p>
          <a:endParaRPr lang="da-DK"/>
        </a:p>
      </dgm:t>
    </dgm:pt>
    <dgm:pt modelId="{84777CCC-C845-4555-BB2A-A0CCEC1A057C}" type="sibTrans" cxnId="{6F5AA40E-6283-4FBE-B42E-0E6AB9BB0ABE}">
      <dgm:prSet/>
      <dgm:spPr/>
      <dgm:t>
        <a:bodyPr/>
        <a:lstStyle/>
        <a:p>
          <a:endParaRPr lang="da-DK"/>
        </a:p>
      </dgm:t>
    </dgm:pt>
    <dgm:pt modelId="{2F58D501-7B38-49FB-959B-D9E8C81FA0DD}">
      <dgm:prSet phldrT="[Tekst]" custT="1"/>
      <dgm:spPr/>
      <dgm:t>
        <a:bodyPr/>
        <a:lstStyle/>
        <a:p>
          <a:r>
            <a:rPr lang="da-DK" sz="1200" dirty="0"/>
            <a:t>. I UK blev </a:t>
          </a:r>
          <a:r>
            <a:rPr lang="da-DK" sz="1200" dirty="0" err="1"/>
            <a:t>AQAP'erne</a:t>
          </a:r>
          <a:r>
            <a:rPr lang="da-DK" sz="1200" dirty="0"/>
            <a:t> i 1971 udgivet til industrien som DEFSTAN 05-21-serien</a:t>
          </a:r>
        </a:p>
      </dgm:t>
    </dgm:pt>
    <dgm:pt modelId="{6F05F91E-8BE5-482B-911D-2267E0DFBCE7}" type="parTrans" cxnId="{87F42A60-95AA-4303-8BE7-10B909813C7D}">
      <dgm:prSet/>
      <dgm:spPr/>
      <dgm:t>
        <a:bodyPr/>
        <a:lstStyle/>
        <a:p>
          <a:endParaRPr lang="da-DK"/>
        </a:p>
      </dgm:t>
    </dgm:pt>
    <dgm:pt modelId="{587D1CC2-3D18-4B21-82ED-69965858BC55}" type="sibTrans" cxnId="{87F42A60-95AA-4303-8BE7-10B909813C7D}">
      <dgm:prSet/>
      <dgm:spPr/>
      <dgm:t>
        <a:bodyPr/>
        <a:lstStyle/>
        <a:p>
          <a:endParaRPr lang="da-DK"/>
        </a:p>
      </dgm:t>
    </dgm:pt>
    <dgm:pt modelId="{C2C86F1F-939C-4288-A49C-CC84F360A1B8}">
      <dgm:prSet phldrT="[Tekst]" custT="1"/>
      <dgm:spPr/>
      <dgm:t>
        <a:bodyPr/>
        <a:lstStyle/>
        <a:p>
          <a:r>
            <a:rPr lang="da-DK" sz="1200" dirty="0"/>
            <a:t>. DEFSTANS blev offentliggjort som BS 5750: 1979 </a:t>
          </a:r>
        </a:p>
      </dgm:t>
    </dgm:pt>
    <dgm:pt modelId="{F96A5313-0EE9-43A7-92CB-607660F769C4}" type="parTrans" cxnId="{DD112DEC-2AB3-4564-A2EB-BFF90DF6D074}">
      <dgm:prSet/>
      <dgm:spPr/>
      <dgm:t>
        <a:bodyPr/>
        <a:lstStyle/>
        <a:p>
          <a:endParaRPr lang="da-DK"/>
        </a:p>
      </dgm:t>
    </dgm:pt>
    <dgm:pt modelId="{EB577E4B-4ED1-4160-B7BE-DFC8833F1D7A}" type="sibTrans" cxnId="{DD112DEC-2AB3-4564-A2EB-BFF90DF6D074}">
      <dgm:prSet/>
      <dgm:spPr/>
      <dgm:t>
        <a:bodyPr/>
        <a:lstStyle/>
        <a:p>
          <a:endParaRPr lang="da-DK"/>
        </a:p>
      </dgm:t>
    </dgm:pt>
    <dgm:pt modelId="{D0F99FE1-C8ED-4659-8A6D-2903C0A269FA}">
      <dgm:prSet phldrT="[Tekst]"/>
      <dgm:spPr/>
      <dgm:t>
        <a:bodyPr/>
        <a:lstStyle/>
        <a:p>
          <a:r>
            <a:rPr lang="da-DK" dirty="0"/>
            <a:t>BSI driver sekretariatet for ISO-komitéen TC 176, der producerer ISO 9000-familien i 1987</a:t>
          </a:r>
        </a:p>
      </dgm:t>
    </dgm:pt>
    <dgm:pt modelId="{C2682D61-8DB4-44EA-837E-653EE0C09129}" type="parTrans" cxnId="{C7281C80-B0FF-4562-9CAF-DEE15D64B97B}">
      <dgm:prSet/>
      <dgm:spPr/>
      <dgm:t>
        <a:bodyPr/>
        <a:lstStyle/>
        <a:p>
          <a:endParaRPr lang="da-DK"/>
        </a:p>
      </dgm:t>
    </dgm:pt>
    <dgm:pt modelId="{336FF519-745E-486B-8A57-5CA4EB3DDDC6}" type="sibTrans" cxnId="{C7281C80-B0FF-4562-9CAF-DEE15D64B97B}">
      <dgm:prSet/>
      <dgm:spPr/>
      <dgm:t>
        <a:bodyPr/>
        <a:lstStyle/>
        <a:p>
          <a:endParaRPr lang="da-DK"/>
        </a:p>
      </dgm:t>
    </dgm:pt>
    <dgm:pt modelId="{64F3C47A-36FF-4920-9EE2-6D10DCEE5C14}">
      <dgm:prSet phldrT="[Tekst]" custT="1"/>
      <dgm:spPr/>
      <dgm:t>
        <a:bodyPr/>
        <a:lstStyle/>
        <a:p>
          <a:r>
            <a:rPr lang="da-DK" sz="1200" dirty="0"/>
            <a:t>ISO 9001: 2000 er en vigtig revision, klausulerne inkluderer  </a:t>
          </a:r>
          <a:r>
            <a:rPr lang="da-DK" sz="1200" dirty="0" err="1"/>
            <a:t>Demings</a:t>
          </a:r>
          <a:r>
            <a:rPr lang="da-DK" sz="1200" dirty="0"/>
            <a:t> PDCA-cyklus. </a:t>
          </a:r>
        </a:p>
      </dgm:t>
    </dgm:pt>
    <dgm:pt modelId="{36B442F1-6437-4C5F-912B-D13F66C9E1E8}" type="parTrans" cxnId="{B091C455-FC93-478E-967F-175ABD81B3E0}">
      <dgm:prSet/>
      <dgm:spPr/>
      <dgm:t>
        <a:bodyPr/>
        <a:lstStyle/>
        <a:p>
          <a:endParaRPr lang="da-DK"/>
        </a:p>
      </dgm:t>
    </dgm:pt>
    <dgm:pt modelId="{3C280B2C-BD98-4550-91EA-741E1B841D50}" type="sibTrans" cxnId="{B091C455-FC93-478E-967F-175ABD81B3E0}">
      <dgm:prSet/>
      <dgm:spPr/>
      <dgm:t>
        <a:bodyPr/>
        <a:lstStyle/>
        <a:p>
          <a:endParaRPr lang="da-DK"/>
        </a:p>
      </dgm:t>
    </dgm:pt>
    <dgm:pt modelId="{5EF6157D-156A-48E6-952B-D58DF82BC07A}">
      <dgm:prSet phldrT="[Tekst]" custT="1"/>
      <dgm:spPr/>
      <dgm:t>
        <a:bodyPr/>
        <a:lstStyle/>
        <a:p>
          <a:r>
            <a:rPr lang="da-DK" sz="1200" dirty="0"/>
            <a:t>Større revision i 2015 introducerede risikobaseret tænkning</a:t>
          </a:r>
        </a:p>
      </dgm:t>
    </dgm:pt>
    <dgm:pt modelId="{F78D5A1C-7142-452D-A2B9-D280C77234ED}" type="parTrans" cxnId="{6C61AE59-7210-4B1C-8D15-33275B9C65BC}">
      <dgm:prSet/>
      <dgm:spPr/>
      <dgm:t>
        <a:bodyPr/>
        <a:lstStyle/>
        <a:p>
          <a:endParaRPr lang="da-DK"/>
        </a:p>
      </dgm:t>
    </dgm:pt>
    <dgm:pt modelId="{3CA1CDCD-5020-4F52-8759-5656BA6EF673}" type="sibTrans" cxnId="{6C61AE59-7210-4B1C-8D15-33275B9C65BC}">
      <dgm:prSet/>
      <dgm:spPr/>
      <dgm:t>
        <a:bodyPr/>
        <a:lstStyle/>
        <a:p>
          <a:endParaRPr lang="da-DK"/>
        </a:p>
      </dgm:t>
    </dgm:pt>
    <dgm:pt modelId="{05B4AD09-4FA9-4027-9798-A7366BE989BA}" type="pres">
      <dgm:prSet presAssocID="{27FDDE2C-7654-43A9-AE78-946A5891E3FD}" presName="Name0" presStyleCnt="0">
        <dgm:presLayoutVars>
          <dgm:dir/>
        </dgm:presLayoutVars>
      </dgm:prSet>
      <dgm:spPr/>
    </dgm:pt>
    <dgm:pt modelId="{29F43AE4-9ADC-44F8-9D40-FEF0F2A4882F}" type="pres">
      <dgm:prSet presAssocID="{1C94A560-39FB-4F6E-B47B-AC7C5EBE3C70}" presName="parComposite" presStyleCnt="0"/>
      <dgm:spPr/>
    </dgm:pt>
    <dgm:pt modelId="{D012E20F-01FE-4AB9-B170-500C7499631C}" type="pres">
      <dgm:prSet presAssocID="{1C94A560-39FB-4F6E-B47B-AC7C5EBE3C70}" presName="parBigCircle" presStyleLbl="node0" presStyleIdx="0" presStyleCnt="2"/>
      <dgm:spPr/>
    </dgm:pt>
    <dgm:pt modelId="{3697347A-982C-41AB-B369-4DF46F75429F}" type="pres">
      <dgm:prSet presAssocID="{1C94A560-39FB-4F6E-B47B-AC7C5EBE3C70}" presName="parTx" presStyleLbl="revTx" presStyleIdx="0" presStyleCnt="10"/>
      <dgm:spPr/>
    </dgm:pt>
    <dgm:pt modelId="{37DF3E3B-50E3-474B-B5AA-1A623B24021D}" type="pres">
      <dgm:prSet presAssocID="{1C94A560-39FB-4F6E-B47B-AC7C5EBE3C70}" presName="bSpace" presStyleCnt="0"/>
      <dgm:spPr/>
    </dgm:pt>
    <dgm:pt modelId="{E2B49B55-7B94-402F-840E-233BFF2FE8BF}" type="pres">
      <dgm:prSet presAssocID="{1C94A560-39FB-4F6E-B47B-AC7C5EBE3C70}" presName="parBackupNorm" presStyleCnt="0"/>
      <dgm:spPr/>
    </dgm:pt>
    <dgm:pt modelId="{3F310C80-DE47-4946-9487-FC47A33BEEFF}" type="pres">
      <dgm:prSet presAssocID="{84777CCC-C845-4555-BB2A-A0CCEC1A057C}" presName="parSpace" presStyleCnt="0"/>
      <dgm:spPr/>
    </dgm:pt>
    <dgm:pt modelId="{4FBAD2EB-5C29-46AC-8027-3E79591EA916}" type="pres">
      <dgm:prSet presAssocID="{2F58D501-7B38-49FB-959B-D9E8C81FA0DD}" presName="desBackupLeftNorm" presStyleCnt="0"/>
      <dgm:spPr/>
    </dgm:pt>
    <dgm:pt modelId="{3AAA5B2A-998F-4A9A-AE8B-95CEF5C203F8}" type="pres">
      <dgm:prSet presAssocID="{2F58D501-7B38-49FB-959B-D9E8C81FA0DD}" presName="desComposite" presStyleCnt="0"/>
      <dgm:spPr/>
    </dgm:pt>
    <dgm:pt modelId="{1425CCDB-8A7C-4584-94D4-E7FDE1C770F1}" type="pres">
      <dgm:prSet presAssocID="{2F58D501-7B38-49FB-959B-D9E8C81FA0DD}" presName="desCircle" presStyleLbl="node1" presStyleIdx="0" presStyleCnt="4"/>
      <dgm:spPr/>
    </dgm:pt>
    <dgm:pt modelId="{01B4FF71-E0F3-470B-99FF-468DAB20614A}" type="pres">
      <dgm:prSet presAssocID="{2F58D501-7B38-49FB-959B-D9E8C81FA0DD}" presName="chTx" presStyleLbl="revTx" presStyleIdx="1" presStyleCnt="10"/>
      <dgm:spPr/>
    </dgm:pt>
    <dgm:pt modelId="{6A4E9015-50C2-44EF-952D-8CBD920AF608}" type="pres">
      <dgm:prSet presAssocID="{2F58D501-7B38-49FB-959B-D9E8C81FA0DD}" presName="desTx" presStyleLbl="revTx" presStyleIdx="2" presStyleCnt="10">
        <dgm:presLayoutVars>
          <dgm:bulletEnabled val="1"/>
        </dgm:presLayoutVars>
      </dgm:prSet>
      <dgm:spPr/>
    </dgm:pt>
    <dgm:pt modelId="{A53AFDCC-64CB-4461-A529-DD91A9EA43CA}" type="pres">
      <dgm:prSet presAssocID="{2F58D501-7B38-49FB-959B-D9E8C81FA0DD}" presName="desBackupRightNorm" presStyleCnt="0"/>
      <dgm:spPr/>
    </dgm:pt>
    <dgm:pt modelId="{2347566F-1D9A-4406-A2DD-1B2AC4DC2792}" type="pres">
      <dgm:prSet presAssocID="{587D1CC2-3D18-4B21-82ED-69965858BC55}" presName="desSpace" presStyleCnt="0"/>
      <dgm:spPr/>
    </dgm:pt>
    <dgm:pt modelId="{2C50FDBA-2612-46C9-8C92-2F9CD7FF2E6D}" type="pres">
      <dgm:prSet presAssocID="{C2C86F1F-939C-4288-A49C-CC84F360A1B8}" presName="desBackupLeftNorm" presStyleCnt="0"/>
      <dgm:spPr/>
    </dgm:pt>
    <dgm:pt modelId="{F68E4CBC-BEFD-4404-81D1-F99A56DDB2AA}" type="pres">
      <dgm:prSet presAssocID="{C2C86F1F-939C-4288-A49C-CC84F360A1B8}" presName="desComposite" presStyleCnt="0"/>
      <dgm:spPr/>
    </dgm:pt>
    <dgm:pt modelId="{90E34D7F-16B6-4E55-B49D-B64F04CF0857}" type="pres">
      <dgm:prSet presAssocID="{C2C86F1F-939C-4288-A49C-CC84F360A1B8}" presName="desCircle" presStyleLbl="node1" presStyleIdx="1" presStyleCnt="4"/>
      <dgm:spPr/>
    </dgm:pt>
    <dgm:pt modelId="{47A64796-7B78-429E-BFA6-AC0A160E6A7E}" type="pres">
      <dgm:prSet presAssocID="{C2C86F1F-939C-4288-A49C-CC84F360A1B8}" presName="chTx" presStyleLbl="revTx" presStyleIdx="3" presStyleCnt="10" custLinFactNeighborX="22362" custLinFactNeighborY="7215"/>
      <dgm:spPr/>
    </dgm:pt>
    <dgm:pt modelId="{77D2FB58-7B0F-4C3B-AB08-6CB9102F89C7}" type="pres">
      <dgm:prSet presAssocID="{C2C86F1F-939C-4288-A49C-CC84F360A1B8}" presName="desTx" presStyleLbl="revTx" presStyleIdx="4" presStyleCnt="10">
        <dgm:presLayoutVars>
          <dgm:bulletEnabled val="1"/>
        </dgm:presLayoutVars>
      </dgm:prSet>
      <dgm:spPr/>
    </dgm:pt>
    <dgm:pt modelId="{626EB9FC-E9B3-4BBE-B295-27E56FFA5C2C}" type="pres">
      <dgm:prSet presAssocID="{C2C86F1F-939C-4288-A49C-CC84F360A1B8}" presName="desBackupRightNorm" presStyleCnt="0"/>
      <dgm:spPr/>
    </dgm:pt>
    <dgm:pt modelId="{A3C02200-E851-476C-84F8-0BC7D6430278}" type="pres">
      <dgm:prSet presAssocID="{EB577E4B-4ED1-4160-B7BE-DFC8833F1D7A}" presName="desSpace" presStyleCnt="0"/>
      <dgm:spPr/>
    </dgm:pt>
    <dgm:pt modelId="{41AE934A-943C-48B7-872B-7D8332A163CF}" type="pres">
      <dgm:prSet presAssocID="{D0F99FE1-C8ED-4659-8A6D-2903C0A269FA}" presName="parComposite" presStyleCnt="0"/>
      <dgm:spPr/>
    </dgm:pt>
    <dgm:pt modelId="{FBAEE514-AB75-4BAA-8643-4B4B89EE460F}" type="pres">
      <dgm:prSet presAssocID="{D0F99FE1-C8ED-4659-8A6D-2903C0A269FA}" presName="parBigCircle" presStyleLbl="node0" presStyleIdx="1" presStyleCnt="2"/>
      <dgm:spPr/>
    </dgm:pt>
    <dgm:pt modelId="{FA7177C9-3029-4D33-BAB6-7BAF2F4651A9}" type="pres">
      <dgm:prSet presAssocID="{D0F99FE1-C8ED-4659-8A6D-2903C0A269FA}" presName="parTx" presStyleLbl="revTx" presStyleIdx="5" presStyleCnt="10"/>
      <dgm:spPr/>
    </dgm:pt>
    <dgm:pt modelId="{DACB7D28-5521-4EB2-AC9E-D6374324EBCA}" type="pres">
      <dgm:prSet presAssocID="{D0F99FE1-C8ED-4659-8A6D-2903C0A269FA}" presName="bSpace" presStyleCnt="0"/>
      <dgm:spPr/>
    </dgm:pt>
    <dgm:pt modelId="{A442F4A9-0834-4AE4-95A1-3E813E78B9B6}" type="pres">
      <dgm:prSet presAssocID="{D0F99FE1-C8ED-4659-8A6D-2903C0A269FA}" presName="parBackupNorm" presStyleCnt="0"/>
      <dgm:spPr/>
    </dgm:pt>
    <dgm:pt modelId="{FF44E337-C85E-4CFC-9867-00C74B4B7CB4}" type="pres">
      <dgm:prSet presAssocID="{336FF519-745E-486B-8A57-5CA4EB3DDDC6}" presName="parSpace" presStyleCnt="0"/>
      <dgm:spPr/>
    </dgm:pt>
    <dgm:pt modelId="{25443C8F-0696-4855-841D-C7611082E49B}" type="pres">
      <dgm:prSet presAssocID="{64F3C47A-36FF-4920-9EE2-6D10DCEE5C14}" presName="desBackupLeftNorm" presStyleCnt="0"/>
      <dgm:spPr/>
    </dgm:pt>
    <dgm:pt modelId="{75A9DDB8-B86F-478C-B0A3-58F95624D19D}" type="pres">
      <dgm:prSet presAssocID="{64F3C47A-36FF-4920-9EE2-6D10DCEE5C14}" presName="desComposite" presStyleCnt="0"/>
      <dgm:spPr/>
    </dgm:pt>
    <dgm:pt modelId="{B17E8DFB-BEFF-43F9-8825-95087A46E1A9}" type="pres">
      <dgm:prSet presAssocID="{64F3C47A-36FF-4920-9EE2-6D10DCEE5C14}" presName="desCircle" presStyleLbl="node1" presStyleIdx="2" presStyleCnt="4"/>
      <dgm:spPr/>
    </dgm:pt>
    <dgm:pt modelId="{8AAB5E28-6930-4040-9747-7354CF5C9F9C}" type="pres">
      <dgm:prSet presAssocID="{64F3C47A-36FF-4920-9EE2-6D10DCEE5C14}" presName="chTx" presStyleLbl="revTx" presStyleIdx="6" presStyleCnt="10"/>
      <dgm:spPr/>
    </dgm:pt>
    <dgm:pt modelId="{6990837E-C56B-465F-8966-E12B348A69B2}" type="pres">
      <dgm:prSet presAssocID="{64F3C47A-36FF-4920-9EE2-6D10DCEE5C14}" presName="desTx" presStyleLbl="revTx" presStyleIdx="7" presStyleCnt="10">
        <dgm:presLayoutVars>
          <dgm:bulletEnabled val="1"/>
        </dgm:presLayoutVars>
      </dgm:prSet>
      <dgm:spPr/>
    </dgm:pt>
    <dgm:pt modelId="{B4574353-8A3E-4A66-8E72-5D162DF8C913}" type="pres">
      <dgm:prSet presAssocID="{64F3C47A-36FF-4920-9EE2-6D10DCEE5C14}" presName="desBackupRightNorm" presStyleCnt="0"/>
      <dgm:spPr/>
    </dgm:pt>
    <dgm:pt modelId="{CD43498A-635B-47B5-B3B6-1B922B42D2AF}" type="pres">
      <dgm:prSet presAssocID="{3C280B2C-BD98-4550-91EA-741E1B841D50}" presName="desSpace" presStyleCnt="0"/>
      <dgm:spPr/>
    </dgm:pt>
    <dgm:pt modelId="{95569F4D-4A9A-4457-B419-5CBDEE527069}" type="pres">
      <dgm:prSet presAssocID="{5EF6157D-156A-48E6-952B-D58DF82BC07A}" presName="desBackupLeftNorm" presStyleCnt="0"/>
      <dgm:spPr/>
    </dgm:pt>
    <dgm:pt modelId="{7E76139E-7111-42AE-9DC3-26A0F3FBBA5C}" type="pres">
      <dgm:prSet presAssocID="{5EF6157D-156A-48E6-952B-D58DF82BC07A}" presName="desComposite" presStyleCnt="0"/>
      <dgm:spPr/>
    </dgm:pt>
    <dgm:pt modelId="{48816977-1A15-4DEC-8D91-9607D4C5CFD5}" type="pres">
      <dgm:prSet presAssocID="{5EF6157D-156A-48E6-952B-D58DF82BC07A}" presName="desCircle" presStyleLbl="node1" presStyleIdx="3" presStyleCnt="4"/>
      <dgm:spPr/>
    </dgm:pt>
    <dgm:pt modelId="{9D86188A-4A85-4DE3-B3EA-30C502717FE9}" type="pres">
      <dgm:prSet presAssocID="{5EF6157D-156A-48E6-952B-D58DF82BC07A}" presName="chTx" presStyleLbl="revTx" presStyleIdx="8" presStyleCnt="10" custLinFactY="-21936" custLinFactNeighborX="73020" custLinFactNeighborY="-100000"/>
      <dgm:spPr/>
    </dgm:pt>
    <dgm:pt modelId="{01328EA2-4C8E-4DEB-8BE0-E6E8EA41DEF3}" type="pres">
      <dgm:prSet presAssocID="{5EF6157D-156A-48E6-952B-D58DF82BC07A}" presName="desTx" presStyleLbl="revTx" presStyleIdx="9" presStyleCnt="10">
        <dgm:presLayoutVars>
          <dgm:bulletEnabled val="1"/>
        </dgm:presLayoutVars>
      </dgm:prSet>
      <dgm:spPr/>
    </dgm:pt>
    <dgm:pt modelId="{89505D76-B659-4077-9F99-327DEB39F225}" type="pres">
      <dgm:prSet presAssocID="{5EF6157D-156A-48E6-952B-D58DF82BC07A}" presName="desBackupRightNorm" presStyleCnt="0"/>
      <dgm:spPr/>
    </dgm:pt>
    <dgm:pt modelId="{99F1750D-DC58-4360-991B-C75A52FAE0C8}" type="pres">
      <dgm:prSet presAssocID="{3CA1CDCD-5020-4F52-8759-5656BA6EF673}" presName="desSpace" presStyleCnt="0"/>
      <dgm:spPr/>
    </dgm:pt>
  </dgm:ptLst>
  <dgm:cxnLst>
    <dgm:cxn modelId="{6F5AA40E-6283-4FBE-B42E-0E6AB9BB0ABE}" srcId="{27FDDE2C-7654-43A9-AE78-946A5891E3FD}" destId="{1C94A560-39FB-4F6E-B47B-AC7C5EBE3C70}" srcOrd="0" destOrd="0" parTransId="{681FFC17-DC53-499F-A496-437E59EEAD6B}" sibTransId="{84777CCC-C845-4555-BB2A-A0CCEC1A057C}"/>
    <dgm:cxn modelId="{A5844915-42CB-414F-A54D-DE75BAAFF7C5}" type="presOf" srcId="{27FDDE2C-7654-43A9-AE78-946A5891E3FD}" destId="{05B4AD09-4FA9-4027-9798-A7366BE989BA}" srcOrd="0" destOrd="0" presId="urn:microsoft.com/office/officeart/2008/layout/CircleAccentTimeline"/>
    <dgm:cxn modelId="{BDA27827-7F13-48FB-9BCF-258F5336DAB0}" type="presOf" srcId="{1C94A560-39FB-4F6E-B47B-AC7C5EBE3C70}" destId="{3697347A-982C-41AB-B369-4DF46F75429F}" srcOrd="0" destOrd="0" presId="urn:microsoft.com/office/officeart/2008/layout/CircleAccentTimeline"/>
    <dgm:cxn modelId="{31D05C3B-BDA0-490D-8CF2-DA86FD790D1A}" type="presOf" srcId="{D0F99FE1-C8ED-4659-8A6D-2903C0A269FA}" destId="{FA7177C9-3029-4D33-BAB6-7BAF2F4651A9}" srcOrd="0" destOrd="0" presId="urn:microsoft.com/office/officeart/2008/layout/CircleAccentTimeline"/>
    <dgm:cxn modelId="{87F42A60-95AA-4303-8BE7-10B909813C7D}" srcId="{1C94A560-39FB-4F6E-B47B-AC7C5EBE3C70}" destId="{2F58D501-7B38-49FB-959B-D9E8C81FA0DD}" srcOrd="0" destOrd="0" parTransId="{6F05F91E-8BE5-482B-911D-2267E0DFBCE7}" sibTransId="{587D1CC2-3D18-4B21-82ED-69965858BC55}"/>
    <dgm:cxn modelId="{10AEA441-376D-40F0-98CD-A9E8702E058A}" type="presOf" srcId="{64F3C47A-36FF-4920-9EE2-6D10DCEE5C14}" destId="{8AAB5E28-6930-4040-9747-7354CF5C9F9C}" srcOrd="0" destOrd="0" presId="urn:microsoft.com/office/officeart/2008/layout/CircleAccentTimeline"/>
    <dgm:cxn modelId="{B091C455-FC93-478E-967F-175ABD81B3E0}" srcId="{D0F99FE1-C8ED-4659-8A6D-2903C0A269FA}" destId="{64F3C47A-36FF-4920-9EE2-6D10DCEE5C14}" srcOrd="0" destOrd="0" parTransId="{36B442F1-6437-4C5F-912B-D13F66C9E1E8}" sibTransId="{3C280B2C-BD98-4550-91EA-741E1B841D50}"/>
    <dgm:cxn modelId="{6C61AE59-7210-4B1C-8D15-33275B9C65BC}" srcId="{D0F99FE1-C8ED-4659-8A6D-2903C0A269FA}" destId="{5EF6157D-156A-48E6-952B-D58DF82BC07A}" srcOrd="1" destOrd="0" parTransId="{F78D5A1C-7142-452D-A2B9-D280C77234ED}" sibTransId="{3CA1CDCD-5020-4F52-8759-5656BA6EF673}"/>
    <dgm:cxn modelId="{373B0B5A-72F0-4B24-9D14-640D3E0C0FF8}" type="presOf" srcId="{2F58D501-7B38-49FB-959B-D9E8C81FA0DD}" destId="{01B4FF71-E0F3-470B-99FF-468DAB20614A}" srcOrd="0" destOrd="0" presId="urn:microsoft.com/office/officeart/2008/layout/CircleAccentTimeline"/>
    <dgm:cxn modelId="{C7281C80-B0FF-4562-9CAF-DEE15D64B97B}" srcId="{27FDDE2C-7654-43A9-AE78-946A5891E3FD}" destId="{D0F99FE1-C8ED-4659-8A6D-2903C0A269FA}" srcOrd="1" destOrd="0" parTransId="{C2682D61-8DB4-44EA-837E-653EE0C09129}" sibTransId="{336FF519-745E-486B-8A57-5CA4EB3DDDC6}"/>
    <dgm:cxn modelId="{BFB1B1A4-DD08-430B-BFE1-522C5574E1FD}" type="presOf" srcId="{5EF6157D-156A-48E6-952B-D58DF82BC07A}" destId="{9D86188A-4A85-4DE3-B3EA-30C502717FE9}" srcOrd="0" destOrd="0" presId="urn:microsoft.com/office/officeart/2008/layout/CircleAccentTimeline"/>
    <dgm:cxn modelId="{A15E8EB0-DBE2-4060-B495-A0C70D7F303C}" type="presOf" srcId="{C2C86F1F-939C-4288-A49C-CC84F360A1B8}" destId="{47A64796-7B78-429E-BFA6-AC0A160E6A7E}" srcOrd="0" destOrd="0" presId="urn:microsoft.com/office/officeart/2008/layout/CircleAccentTimeline"/>
    <dgm:cxn modelId="{DD112DEC-2AB3-4564-A2EB-BFF90DF6D074}" srcId="{1C94A560-39FB-4F6E-B47B-AC7C5EBE3C70}" destId="{C2C86F1F-939C-4288-A49C-CC84F360A1B8}" srcOrd="1" destOrd="0" parTransId="{F96A5313-0EE9-43A7-92CB-607660F769C4}" sibTransId="{EB577E4B-4ED1-4160-B7BE-DFC8833F1D7A}"/>
    <dgm:cxn modelId="{C7E6D846-640B-44B5-9DDF-3B43C2F8E16A}" type="presParOf" srcId="{05B4AD09-4FA9-4027-9798-A7366BE989BA}" destId="{29F43AE4-9ADC-44F8-9D40-FEF0F2A4882F}" srcOrd="0" destOrd="0" presId="urn:microsoft.com/office/officeart/2008/layout/CircleAccentTimeline"/>
    <dgm:cxn modelId="{67313EC9-6692-4264-83AE-91B730E26DAB}" type="presParOf" srcId="{29F43AE4-9ADC-44F8-9D40-FEF0F2A4882F}" destId="{D012E20F-01FE-4AB9-B170-500C7499631C}" srcOrd="0" destOrd="0" presId="urn:microsoft.com/office/officeart/2008/layout/CircleAccentTimeline"/>
    <dgm:cxn modelId="{7B2F8391-6E47-49DB-99F5-7842FDC1F8DF}" type="presParOf" srcId="{29F43AE4-9ADC-44F8-9D40-FEF0F2A4882F}" destId="{3697347A-982C-41AB-B369-4DF46F75429F}" srcOrd="1" destOrd="0" presId="urn:microsoft.com/office/officeart/2008/layout/CircleAccentTimeline"/>
    <dgm:cxn modelId="{C0AB3492-C3FC-4D91-8D03-D89D1722BD46}" type="presParOf" srcId="{29F43AE4-9ADC-44F8-9D40-FEF0F2A4882F}" destId="{37DF3E3B-50E3-474B-B5AA-1A623B24021D}" srcOrd="2" destOrd="0" presId="urn:microsoft.com/office/officeart/2008/layout/CircleAccentTimeline"/>
    <dgm:cxn modelId="{658AE527-8CF3-4143-B471-0BC011651789}" type="presParOf" srcId="{05B4AD09-4FA9-4027-9798-A7366BE989BA}" destId="{E2B49B55-7B94-402F-840E-233BFF2FE8BF}" srcOrd="1" destOrd="0" presId="urn:microsoft.com/office/officeart/2008/layout/CircleAccentTimeline"/>
    <dgm:cxn modelId="{D9409C3D-702F-4079-891B-BBAC7750C6D4}" type="presParOf" srcId="{05B4AD09-4FA9-4027-9798-A7366BE989BA}" destId="{3F310C80-DE47-4946-9487-FC47A33BEEFF}" srcOrd="2" destOrd="0" presId="urn:microsoft.com/office/officeart/2008/layout/CircleAccentTimeline"/>
    <dgm:cxn modelId="{7F251064-416B-42E7-B088-B1341FDFB427}" type="presParOf" srcId="{05B4AD09-4FA9-4027-9798-A7366BE989BA}" destId="{4FBAD2EB-5C29-46AC-8027-3E79591EA916}" srcOrd="3" destOrd="0" presId="urn:microsoft.com/office/officeart/2008/layout/CircleAccentTimeline"/>
    <dgm:cxn modelId="{6965D41E-155D-40A9-9607-8A0F50588FAE}" type="presParOf" srcId="{05B4AD09-4FA9-4027-9798-A7366BE989BA}" destId="{3AAA5B2A-998F-4A9A-AE8B-95CEF5C203F8}" srcOrd="4" destOrd="0" presId="urn:microsoft.com/office/officeart/2008/layout/CircleAccentTimeline"/>
    <dgm:cxn modelId="{913752A6-1B85-47F2-A633-543C9B1C6B0D}" type="presParOf" srcId="{3AAA5B2A-998F-4A9A-AE8B-95CEF5C203F8}" destId="{1425CCDB-8A7C-4584-94D4-E7FDE1C770F1}" srcOrd="0" destOrd="0" presId="urn:microsoft.com/office/officeart/2008/layout/CircleAccentTimeline"/>
    <dgm:cxn modelId="{8AF4515A-D464-473C-A2B8-212F5590D11E}" type="presParOf" srcId="{3AAA5B2A-998F-4A9A-AE8B-95CEF5C203F8}" destId="{01B4FF71-E0F3-470B-99FF-468DAB20614A}" srcOrd="1" destOrd="0" presId="urn:microsoft.com/office/officeart/2008/layout/CircleAccentTimeline"/>
    <dgm:cxn modelId="{C66A6D3D-E504-4BF6-A053-6EB9553D9880}" type="presParOf" srcId="{3AAA5B2A-998F-4A9A-AE8B-95CEF5C203F8}" destId="{6A4E9015-50C2-44EF-952D-8CBD920AF608}" srcOrd="2" destOrd="0" presId="urn:microsoft.com/office/officeart/2008/layout/CircleAccentTimeline"/>
    <dgm:cxn modelId="{F7FB4336-06A5-41CA-A7AD-0B17F68D87E5}" type="presParOf" srcId="{05B4AD09-4FA9-4027-9798-A7366BE989BA}" destId="{A53AFDCC-64CB-4461-A529-DD91A9EA43CA}" srcOrd="5" destOrd="0" presId="urn:microsoft.com/office/officeart/2008/layout/CircleAccentTimeline"/>
    <dgm:cxn modelId="{EE37252A-DD77-4D88-99D5-5CDECB2151D5}" type="presParOf" srcId="{05B4AD09-4FA9-4027-9798-A7366BE989BA}" destId="{2347566F-1D9A-4406-A2DD-1B2AC4DC2792}" srcOrd="6" destOrd="0" presId="urn:microsoft.com/office/officeart/2008/layout/CircleAccentTimeline"/>
    <dgm:cxn modelId="{BBDC45FF-910A-49B9-8B4E-0D763B15ECA7}" type="presParOf" srcId="{05B4AD09-4FA9-4027-9798-A7366BE989BA}" destId="{2C50FDBA-2612-46C9-8C92-2F9CD7FF2E6D}" srcOrd="7" destOrd="0" presId="urn:microsoft.com/office/officeart/2008/layout/CircleAccentTimeline"/>
    <dgm:cxn modelId="{217D3670-4CAA-4815-946A-5EB007AF8410}" type="presParOf" srcId="{05B4AD09-4FA9-4027-9798-A7366BE989BA}" destId="{F68E4CBC-BEFD-4404-81D1-F99A56DDB2AA}" srcOrd="8" destOrd="0" presId="urn:microsoft.com/office/officeart/2008/layout/CircleAccentTimeline"/>
    <dgm:cxn modelId="{908D938F-86CA-4930-9070-F550BC6592E0}" type="presParOf" srcId="{F68E4CBC-BEFD-4404-81D1-F99A56DDB2AA}" destId="{90E34D7F-16B6-4E55-B49D-B64F04CF0857}" srcOrd="0" destOrd="0" presId="urn:microsoft.com/office/officeart/2008/layout/CircleAccentTimeline"/>
    <dgm:cxn modelId="{1AD68609-C22E-4058-9157-1F8BAFC6C3F4}" type="presParOf" srcId="{F68E4CBC-BEFD-4404-81D1-F99A56DDB2AA}" destId="{47A64796-7B78-429E-BFA6-AC0A160E6A7E}" srcOrd="1" destOrd="0" presId="urn:microsoft.com/office/officeart/2008/layout/CircleAccentTimeline"/>
    <dgm:cxn modelId="{FBC6ADEF-2A11-4AD1-8478-705640410A22}" type="presParOf" srcId="{F68E4CBC-BEFD-4404-81D1-F99A56DDB2AA}" destId="{77D2FB58-7B0F-4C3B-AB08-6CB9102F89C7}" srcOrd="2" destOrd="0" presId="urn:microsoft.com/office/officeart/2008/layout/CircleAccentTimeline"/>
    <dgm:cxn modelId="{86621B74-8CAB-4E79-BB8F-E044A69AF22E}" type="presParOf" srcId="{05B4AD09-4FA9-4027-9798-A7366BE989BA}" destId="{626EB9FC-E9B3-4BBE-B295-27E56FFA5C2C}" srcOrd="9" destOrd="0" presId="urn:microsoft.com/office/officeart/2008/layout/CircleAccentTimeline"/>
    <dgm:cxn modelId="{3BF03CA3-130C-4D6E-84AA-6BAD1EC7320F}" type="presParOf" srcId="{05B4AD09-4FA9-4027-9798-A7366BE989BA}" destId="{A3C02200-E851-476C-84F8-0BC7D6430278}" srcOrd="10" destOrd="0" presId="urn:microsoft.com/office/officeart/2008/layout/CircleAccentTimeline"/>
    <dgm:cxn modelId="{347F2899-80ED-4C86-BE8B-1BAD55A3D4FF}" type="presParOf" srcId="{05B4AD09-4FA9-4027-9798-A7366BE989BA}" destId="{41AE934A-943C-48B7-872B-7D8332A163CF}" srcOrd="11" destOrd="0" presId="urn:microsoft.com/office/officeart/2008/layout/CircleAccentTimeline"/>
    <dgm:cxn modelId="{2D8A9196-01A0-48E0-9CF0-3FD66A8C7346}" type="presParOf" srcId="{41AE934A-943C-48B7-872B-7D8332A163CF}" destId="{FBAEE514-AB75-4BAA-8643-4B4B89EE460F}" srcOrd="0" destOrd="0" presId="urn:microsoft.com/office/officeart/2008/layout/CircleAccentTimeline"/>
    <dgm:cxn modelId="{90A01664-1AD7-4219-A1E0-F6E311184A33}" type="presParOf" srcId="{41AE934A-943C-48B7-872B-7D8332A163CF}" destId="{FA7177C9-3029-4D33-BAB6-7BAF2F4651A9}" srcOrd="1" destOrd="0" presId="urn:microsoft.com/office/officeart/2008/layout/CircleAccentTimeline"/>
    <dgm:cxn modelId="{348DFE3E-C27A-43E6-96C7-49A4FEDDB11C}" type="presParOf" srcId="{41AE934A-943C-48B7-872B-7D8332A163CF}" destId="{DACB7D28-5521-4EB2-AC9E-D6374324EBCA}" srcOrd="2" destOrd="0" presId="urn:microsoft.com/office/officeart/2008/layout/CircleAccentTimeline"/>
    <dgm:cxn modelId="{C678618C-9E09-4C99-9556-5C042760A76C}" type="presParOf" srcId="{05B4AD09-4FA9-4027-9798-A7366BE989BA}" destId="{A442F4A9-0834-4AE4-95A1-3E813E78B9B6}" srcOrd="12" destOrd="0" presId="urn:microsoft.com/office/officeart/2008/layout/CircleAccentTimeline"/>
    <dgm:cxn modelId="{475F7B39-DE5D-4FE8-B47A-FC9D684DE5D9}" type="presParOf" srcId="{05B4AD09-4FA9-4027-9798-A7366BE989BA}" destId="{FF44E337-C85E-4CFC-9867-00C74B4B7CB4}" srcOrd="13" destOrd="0" presId="urn:microsoft.com/office/officeart/2008/layout/CircleAccentTimeline"/>
    <dgm:cxn modelId="{786894A0-AF3C-4A31-BFDE-1980E5C17FD4}" type="presParOf" srcId="{05B4AD09-4FA9-4027-9798-A7366BE989BA}" destId="{25443C8F-0696-4855-841D-C7611082E49B}" srcOrd="14" destOrd="0" presId="urn:microsoft.com/office/officeart/2008/layout/CircleAccentTimeline"/>
    <dgm:cxn modelId="{D3FB23C9-F527-4E7F-ACD9-03E5516D11F2}" type="presParOf" srcId="{05B4AD09-4FA9-4027-9798-A7366BE989BA}" destId="{75A9DDB8-B86F-478C-B0A3-58F95624D19D}" srcOrd="15" destOrd="0" presId="urn:microsoft.com/office/officeart/2008/layout/CircleAccentTimeline"/>
    <dgm:cxn modelId="{21B97050-5E2D-40D3-85D8-6CFF148B4231}" type="presParOf" srcId="{75A9DDB8-B86F-478C-B0A3-58F95624D19D}" destId="{B17E8DFB-BEFF-43F9-8825-95087A46E1A9}" srcOrd="0" destOrd="0" presId="urn:microsoft.com/office/officeart/2008/layout/CircleAccentTimeline"/>
    <dgm:cxn modelId="{64F2FE42-8C94-431D-BD22-10A0C042EFD1}" type="presParOf" srcId="{75A9DDB8-B86F-478C-B0A3-58F95624D19D}" destId="{8AAB5E28-6930-4040-9747-7354CF5C9F9C}" srcOrd="1" destOrd="0" presId="urn:microsoft.com/office/officeart/2008/layout/CircleAccentTimeline"/>
    <dgm:cxn modelId="{3F5F8994-B1E2-45C1-AB3B-F95C173B6332}" type="presParOf" srcId="{75A9DDB8-B86F-478C-B0A3-58F95624D19D}" destId="{6990837E-C56B-465F-8966-E12B348A69B2}" srcOrd="2" destOrd="0" presId="urn:microsoft.com/office/officeart/2008/layout/CircleAccentTimeline"/>
    <dgm:cxn modelId="{50D4978A-B0E1-4292-A88C-C58F4F28F7DC}" type="presParOf" srcId="{05B4AD09-4FA9-4027-9798-A7366BE989BA}" destId="{B4574353-8A3E-4A66-8E72-5D162DF8C913}" srcOrd="16" destOrd="0" presId="urn:microsoft.com/office/officeart/2008/layout/CircleAccentTimeline"/>
    <dgm:cxn modelId="{451ACB90-2634-4522-A7AE-8B6FA820C0AA}" type="presParOf" srcId="{05B4AD09-4FA9-4027-9798-A7366BE989BA}" destId="{CD43498A-635B-47B5-B3B6-1B922B42D2AF}" srcOrd="17" destOrd="0" presId="urn:microsoft.com/office/officeart/2008/layout/CircleAccentTimeline"/>
    <dgm:cxn modelId="{7AEDA67D-6236-4266-BDBC-B7C203FC832C}" type="presParOf" srcId="{05B4AD09-4FA9-4027-9798-A7366BE989BA}" destId="{95569F4D-4A9A-4457-B419-5CBDEE527069}" srcOrd="18" destOrd="0" presId="urn:microsoft.com/office/officeart/2008/layout/CircleAccentTimeline"/>
    <dgm:cxn modelId="{593FEF3F-C617-4353-AFDC-F8603049B2C5}" type="presParOf" srcId="{05B4AD09-4FA9-4027-9798-A7366BE989BA}" destId="{7E76139E-7111-42AE-9DC3-26A0F3FBBA5C}" srcOrd="19" destOrd="0" presId="urn:microsoft.com/office/officeart/2008/layout/CircleAccentTimeline"/>
    <dgm:cxn modelId="{31F13711-7C9A-46E8-A987-82782A6B3593}" type="presParOf" srcId="{7E76139E-7111-42AE-9DC3-26A0F3FBBA5C}" destId="{48816977-1A15-4DEC-8D91-9607D4C5CFD5}" srcOrd="0" destOrd="0" presId="urn:microsoft.com/office/officeart/2008/layout/CircleAccentTimeline"/>
    <dgm:cxn modelId="{3AA4A4F2-8A8E-4EB8-B32B-154F0518FC28}" type="presParOf" srcId="{7E76139E-7111-42AE-9DC3-26A0F3FBBA5C}" destId="{9D86188A-4A85-4DE3-B3EA-30C502717FE9}" srcOrd="1" destOrd="0" presId="urn:microsoft.com/office/officeart/2008/layout/CircleAccentTimeline"/>
    <dgm:cxn modelId="{63532E5D-A10C-467A-BE79-6C2EA14A167E}" type="presParOf" srcId="{7E76139E-7111-42AE-9DC3-26A0F3FBBA5C}" destId="{01328EA2-4C8E-4DEB-8BE0-E6E8EA41DEF3}" srcOrd="2" destOrd="0" presId="urn:microsoft.com/office/officeart/2008/layout/CircleAccentTimeline"/>
    <dgm:cxn modelId="{EDC516E5-B3C3-4C7B-BC59-6497D6E6E440}" type="presParOf" srcId="{05B4AD09-4FA9-4027-9798-A7366BE989BA}" destId="{89505D76-B659-4077-9F99-327DEB39F225}" srcOrd="20" destOrd="0" presId="urn:microsoft.com/office/officeart/2008/layout/CircleAccentTimeline"/>
    <dgm:cxn modelId="{0CA17A27-F58A-43DA-8E29-A9C9CBE4A20A}" type="presParOf" srcId="{05B4AD09-4FA9-4027-9798-A7366BE989BA}" destId="{99F1750D-DC58-4360-991B-C75A52FAE0C8}" srcOrd="21"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4F7E6F-EC93-436B-8E81-7B66FC9E404A}" type="doc">
      <dgm:prSet loTypeId="urn:microsoft.com/office/officeart/2005/8/layout/hierarchy6" loCatId="hierarchy" qsTypeId="urn:microsoft.com/office/officeart/2005/8/quickstyle/simple2" qsCatId="simple" csTypeId="urn:microsoft.com/office/officeart/2005/8/colors/accent0_3" csCatId="mainScheme" phldr="1"/>
      <dgm:spPr/>
      <dgm:t>
        <a:bodyPr/>
        <a:lstStyle/>
        <a:p>
          <a:endParaRPr lang="da-DK"/>
        </a:p>
      </dgm:t>
    </dgm:pt>
    <dgm:pt modelId="{8DEE9875-EEEE-4FCE-BDAC-A6BEA3B9F833}">
      <dgm:prSet phldrT="[Tekst]" custT="1"/>
      <dgm:spPr>
        <a:solidFill>
          <a:schemeClr val="tx1"/>
        </a:solidFill>
      </dgm:spPr>
      <dgm:t>
        <a:bodyPr/>
        <a:lstStyle/>
        <a:p>
          <a:r>
            <a:rPr lang="da-DK" sz="1000" b="1" dirty="0"/>
            <a:t>ISO 9000</a:t>
          </a:r>
        </a:p>
      </dgm:t>
    </dgm:pt>
    <dgm:pt modelId="{8FA3E138-B117-40D5-9571-5EBC066E8DC2}" type="parTrans" cxnId="{076AF9F3-660E-480C-83B7-A74D657D3300}">
      <dgm:prSet/>
      <dgm:spPr/>
      <dgm:t>
        <a:bodyPr/>
        <a:lstStyle/>
        <a:p>
          <a:endParaRPr lang="da-DK"/>
        </a:p>
      </dgm:t>
    </dgm:pt>
    <dgm:pt modelId="{B8A2B1D3-FC00-439A-B96F-C894CC7704BF}" type="sibTrans" cxnId="{076AF9F3-660E-480C-83B7-A74D657D3300}">
      <dgm:prSet/>
      <dgm:spPr/>
      <dgm:t>
        <a:bodyPr/>
        <a:lstStyle/>
        <a:p>
          <a:endParaRPr lang="da-DK"/>
        </a:p>
      </dgm:t>
    </dgm:pt>
    <dgm:pt modelId="{1306C503-9EA8-440B-9EA8-547C4BF15BE6}">
      <dgm:prSet phldrT="[Tekst]" custT="1"/>
      <dgm:spPr>
        <a:solidFill>
          <a:srgbClr val="B8213D"/>
        </a:solidFill>
      </dgm:spPr>
      <dgm:t>
        <a:bodyPr/>
        <a:lstStyle/>
        <a:p>
          <a:r>
            <a:rPr lang="da-DK" sz="1000" dirty="0"/>
            <a:t>ISO 9001:2015</a:t>
          </a:r>
        </a:p>
      </dgm:t>
    </dgm:pt>
    <dgm:pt modelId="{68729592-259D-4DA4-A609-7B35665D462D}" type="parTrans" cxnId="{E2CE2D66-B581-4D9E-95BD-45BD0262E356}">
      <dgm:prSet/>
      <dgm:spPr/>
      <dgm:t>
        <a:bodyPr/>
        <a:lstStyle/>
        <a:p>
          <a:endParaRPr lang="da-DK" sz="1000"/>
        </a:p>
      </dgm:t>
    </dgm:pt>
    <dgm:pt modelId="{0F417AB3-4341-4B1B-B022-D54CD66AC440}" type="sibTrans" cxnId="{E2CE2D66-B581-4D9E-95BD-45BD0262E356}">
      <dgm:prSet/>
      <dgm:spPr/>
      <dgm:t>
        <a:bodyPr/>
        <a:lstStyle/>
        <a:p>
          <a:endParaRPr lang="da-DK"/>
        </a:p>
      </dgm:t>
    </dgm:pt>
    <dgm:pt modelId="{C6B43F7E-E9CA-4A99-94FD-B1DD163762BE}">
      <dgm:prSet phldrT="[Tekst]" custT="1"/>
      <dgm:spPr>
        <a:solidFill>
          <a:schemeClr val="tx2">
            <a:alpha val="70000"/>
          </a:schemeClr>
        </a:solidFill>
      </dgm:spPr>
      <dgm:t>
        <a:bodyPr/>
        <a:lstStyle/>
        <a:p>
          <a:r>
            <a:rPr lang="da-DK" sz="1400" b="1" dirty="0">
              <a:solidFill>
                <a:schemeClr val="accent4">
                  <a:lumMod val="75000"/>
                </a:schemeClr>
              </a:solidFill>
            </a:rPr>
            <a:t>Ordliste</a:t>
          </a:r>
        </a:p>
      </dgm:t>
    </dgm:pt>
    <dgm:pt modelId="{D6173E81-BAB3-490C-AC97-93C0CAD44858}" type="parTrans" cxnId="{5E8AEA15-D81C-455C-8D97-EBC83F34E6C8}">
      <dgm:prSet/>
      <dgm:spPr/>
      <dgm:t>
        <a:bodyPr/>
        <a:lstStyle/>
        <a:p>
          <a:endParaRPr lang="da-DK"/>
        </a:p>
      </dgm:t>
    </dgm:pt>
    <dgm:pt modelId="{59369504-3F08-495D-9363-229AC35098CC}" type="sibTrans" cxnId="{5E8AEA15-D81C-455C-8D97-EBC83F34E6C8}">
      <dgm:prSet/>
      <dgm:spPr/>
      <dgm:t>
        <a:bodyPr/>
        <a:lstStyle/>
        <a:p>
          <a:endParaRPr lang="da-DK"/>
        </a:p>
      </dgm:t>
    </dgm:pt>
    <dgm:pt modelId="{DDBE6193-498C-4132-87CA-2F15171F56B2}">
      <dgm:prSet phldrT="[Tekst]" custT="1"/>
      <dgm:spPr>
        <a:solidFill>
          <a:schemeClr val="tx2">
            <a:alpha val="70000"/>
          </a:schemeClr>
        </a:solidFill>
      </dgm:spPr>
      <dgm:t>
        <a:bodyPr/>
        <a:lstStyle/>
        <a:p>
          <a:r>
            <a:rPr lang="da-DK" sz="1400" b="1" dirty="0">
              <a:solidFill>
                <a:schemeClr val="accent4">
                  <a:lumMod val="75000"/>
                </a:schemeClr>
              </a:solidFill>
            </a:rPr>
            <a:t>Krav</a:t>
          </a:r>
        </a:p>
      </dgm:t>
    </dgm:pt>
    <dgm:pt modelId="{0A4B0E1A-7583-48E8-B43F-DAD951E98F91}" type="parTrans" cxnId="{59113D17-0E81-46A3-BB05-4363BE6C4BFF}">
      <dgm:prSet/>
      <dgm:spPr/>
      <dgm:t>
        <a:bodyPr/>
        <a:lstStyle/>
        <a:p>
          <a:endParaRPr lang="da-DK"/>
        </a:p>
      </dgm:t>
    </dgm:pt>
    <dgm:pt modelId="{860D58BA-3271-4210-AD6A-B5ABC781C8A3}" type="sibTrans" cxnId="{59113D17-0E81-46A3-BB05-4363BE6C4BFF}">
      <dgm:prSet/>
      <dgm:spPr/>
      <dgm:t>
        <a:bodyPr/>
        <a:lstStyle/>
        <a:p>
          <a:endParaRPr lang="da-DK"/>
        </a:p>
      </dgm:t>
    </dgm:pt>
    <dgm:pt modelId="{4E3036AE-F474-4C45-8026-BB1C3752811D}">
      <dgm:prSet phldrT="[Tekst]" custT="1"/>
      <dgm:spPr>
        <a:solidFill>
          <a:schemeClr val="tx2">
            <a:alpha val="70000"/>
          </a:schemeClr>
        </a:solidFill>
      </dgm:spPr>
      <dgm:t>
        <a:bodyPr/>
        <a:lstStyle/>
        <a:p>
          <a:r>
            <a:rPr lang="da-DK" sz="1400" b="1" dirty="0">
              <a:solidFill>
                <a:schemeClr val="accent4">
                  <a:lumMod val="75000"/>
                </a:schemeClr>
              </a:solidFill>
            </a:rPr>
            <a:t>Udpluk af generelle vejledninger</a:t>
          </a:r>
        </a:p>
      </dgm:t>
    </dgm:pt>
    <dgm:pt modelId="{02463E65-C907-43DE-8952-4700047DB04F}" type="parTrans" cxnId="{908B6F57-66AF-47FE-9534-077875A214C3}">
      <dgm:prSet/>
      <dgm:spPr/>
      <dgm:t>
        <a:bodyPr/>
        <a:lstStyle/>
        <a:p>
          <a:endParaRPr lang="da-DK"/>
        </a:p>
      </dgm:t>
    </dgm:pt>
    <dgm:pt modelId="{BB0BAD74-24F9-4EE5-B4A8-DA1A73133A9D}" type="sibTrans" cxnId="{908B6F57-66AF-47FE-9534-077875A214C3}">
      <dgm:prSet/>
      <dgm:spPr/>
      <dgm:t>
        <a:bodyPr/>
        <a:lstStyle/>
        <a:p>
          <a:endParaRPr lang="da-DK"/>
        </a:p>
      </dgm:t>
    </dgm:pt>
    <dgm:pt modelId="{FE39D067-E3CF-404D-9B3F-95B0CB0CA544}">
      <dgm:prSet phldrT="[Tekst]" custT="1"/>
      <dgm:spPr>
        <a:solidFill>
          <a:schemeClr val="tx1"/>
        </a:solidFill>
      </dgm:spPr>
      <dgm:t>
        <a:bodyPr/>
        <a:lstStyle/>
        <a:p>
          <a:pPr>
            <a:spcAft>
              <a:spcPts val="0"/>
            </a:spcAft>
          </a:pPr>
          <a:r>
            <a:rPr lang="da-DK" sz="1000" dirty="0"/>
            <a:t>ISO 10005</a:t>
          </a:r>
        </a:p>
        <a:p>
          <a:pPr>
            <a:spcAft>
              <a:spcPts val="0"/>
            </a:spcAft>
          </a:pPr>
          <a:r>
            <a:rPr lang="da-DK" sz="1000" dirty="0" err="1"/>
            <a:t>Quality</a:t>
          </a:r>
          <a:r>
            <a:rPr lang="da-DK" sz="1000" dirty="0"/>
            <a:t> plans</a:t>
          </a:r>
        </a:p>
      </dgm:t>
    </dgm:pt>
    <dgm:pt modelId="{27172AB1-F841-4A60-9A5B-AF834ADCF674}" type="parTrans" cxnId="{5A2FA648-3C49-4925-93DC-C97C9820F15E}">
      <dgm:prSet/>
      <dgm:spPr/>
      <dgm:t>
        <a:bodyPr/>
        <a:lstStyle/>
        <a:p>
          <a:endParaRPr lang="da-DK" sz="1000"/>
        </a:p>
      </dgm:t>
    </dgm:pt>
    <dgm:pt modelId="{44E67A14-9E50-497E-A610-74E3056E64AE}" type="sibTrans" cxnId="{5A2FA648-3C49-4925-93DC-C97C9820F15E}">
      <dgm:prSet/>
      <dgm:spPr/>
      <dgm:t>
        <a:bodyPr/>
        <a:lstStyle/>
        <a:p>
          <a:endParaRPr lang="da-DK"/>
        </a:p>
      </dgm:t>
    </dgm:pt>
    <dgm:pt modelId="{BE2254AF-EC55-424E-BD41-4392F344EED0}">
      <dgm:prSet phldrT="[Tekst]" custT="1"/>
      <dgm:spPr>
        <a:solidFill>
          <a:schemeClr val="tx1"/>
        </a:solidFill>
      </dgm:spPr>
      <dgm:t>
        <a:bodyPr/>
        <a:lstStyle/>
        <a:p>
          <a:pPr marL="0" lvl="0" algn="ctr" defTabSz="444500">
            <a:lnSpc>
              <a:spcPct val="90000"/>
            </a:lnSpc>
            <a:spcBef>
              <a:spcPct val="0"/>
            </a:spcBef>
            <a:spcAft>
              <a:spcPts val="0"/>
            </a:spcAft>
            <a:buNone/>
          </a:pPr>
          <a:r>
            <a:rPr lang="da-DK" sz="800" kern="1200" dirty="0">
              <a:solidFill>
                <a:prstClr val="white"/>
              </a:solidFill>
              <a:latin typeface="Verdana"/>
              <a:ea typeface="+mn-ea"/>
              <a:cs typeface="+mn-cs"/>
            </a:rPr>
            <a:t>ISO/TR 10013</a:t>
          </a:r>
        </a:p>
        <a:p>
          <a:pPr marL="0" lvl="0" algn="ctr" defTabSz="444500">
            <a:lnSpc>
              <a:spcPct val="90000"/>
            </a:lnSpc>
            <a:spcBef>
              <a:spcPct val="0"/>
            </a:spcBef>
            <a:spcAft>
              <a:spcPts val="0"/>
            </a:spcAft>
            <a:buNone/>
          </a:pPr>
          <a:r>
            <a:rPr lang="da-DK" sz="800" kern="1200" dirty="0">
              <a:solidFill>
                <a:prstClr val="white"/>
              </a:solidFill>
              <a:latin typeface="Verdana"/>
              <a:ea typeface="+mn-ea"/>
              <a:cs typeface="+mn-cs"/>
            </a:rPr>
            <a:t>System </a:t>
          </a:r>
          <a:r>
            <a:rPr lang="da-DK" sz="800" kern="1200" dirty="0" err="1">
              <a:solidFill>
                <a:prstClr val="white"/>
              </a:solidFill>
              <a:latin typeface="Verdana"/>
              <a:ea typeface="+mn-ea"/>
              <a:cs typeface="+mn-cs"/>
            </a:rPr>
            <a:t>documenta-tion</a:t>
          </a:r>
          <a:endParaRPr lang="da-DK" sz="800" kern="1200" dirty="0">
            <a:solidFill>
              <a:prstClr val="white"/>
            </a:solidFill>
            <a:latin typeface="Verdana"/>
            <a:ea typeface="+mn-ea"/>
            <a:cs typeface="+mn-cs"/>
          </a:endParaRPr>
        </a:p>
      </dgm:t>
    </dgm:pt>
    <dgm:pt modelId="{77E881F0-5C59-4557-BCED-8EAC50A37C8D}" type="parTrans" cxnId="{9E54D75B-9229-4EC7-8122-6A5FBF0BCE14}">
      <dgm:prSet/>
      <dgm:spPr/>
      <dgm:t>
        <a:bodyPr/>
        <a:lstStyle/>
        <a:p>
          <a:endParaRPr lang="da-DK" sz="1000"/>
        </a:p>
      </dgm:t>
    </dgm:pt>
    <dgm:pt modelId="{83ECE847-9595-4974-BDE0-86EFD14E7060}" type="sibTrans" cxnId="{9E54D75B-9229-4EC7-8122-6A5FBF0BCE14}">
      <dgm:prSet/>
      <dgm:spPr/>
      <dgm:t>
        <a:bodyPr/>
        <a:lstStyle/>
        <a:p>
          <a:endParaRPr lang="da-DK"/>
        </a:p>
      </dgm:t>
    </dgm:pt>
    <dgm:pt modelId="{BC9A3285-D7E9-4BD3-95BA-C6861B3E2485}">
      <dgm:prSet phldrT="[Tekst]" custT="1"/>
      <dgm:spPr>
        <a:solidFill>
          <a:schemeClr val="tx1"/>
        </a:solidFill>
      </dgm:spPr>
      <dgm:t>
        <a:bodyPr/>
        <a:lstStyle/>
        <a:p>
          <a:pPr>
            <a:spcAft>
              <a:spcPts val="0"/>
            </a:spcAft>
          </a:pPr>
          <a:r>
            <a:rPr lang="da-DK" sz="1000" dirty="0"/>
            <a:t>ISO 10015</a:t>
          </a:r>
        </a:p>
        <a:p>
          <a:pPr>
            <a:spcAft>
              <a:spcPts val="0"/>
            </a:spcAft>
          </a:pPr>
          <a:r>
            <a:rPr lang="da-DK" sz="1000" dirty="0"/>
            <a:t>Training</a:t>
          </a:r>
        </a:p>
      </dgm:t>
    </dgm:pt>
    <dgm:pt modelId="{CADCF317-CF41-4737-B252-5917572919C1}" type="parTrans" cxnId="{F8CACE0A-C0B7-46D7-B5C0-CE44841B5379}">
      <dgm:prSet/>
      <dgm:spPr/>
      <dgm:t>
        <a:bodyPr/>
        <a:lstStyle/>
        <a:p>
          <a:endParaRPr lang="da-DK" sz="1000"/>
        </a:p>
      </dgm:t>
    </dgm:pt>
    <dgm:pt modelId="{74A2869F-9E13-41D2-8AFC-040827DCA0C7}" type="sibTrans" cxnId="{F8CACE0A-C0B7-46D7-B5C0-CE44841B5379}">
      <dgm:prSet/>
      <dgm:spPr/>
      <dgm:t>
        <a:bodyPr/>
        <a:lstStyle/>
        <a:p>
          <a:endParaRPr lang="da-DK"/>
        </a:p>
      </dgm:t>
    </dgm:pt>
    <dgm:pt modelId="{69157302-2A48-42DC-880A-76495DFDAD41}">
      <dgm:prSet phldrT="[Tekst]" custT="1"/>
      <dgm:spPr>
        <a:solidFill>
          <a:schemeClr val="tx1"/>
        </a:solidFill>
      </dgm:spPr>
      <dgm:t>
        <a:bodyPr/>
        <a:lstStyle/>
        <a:p>
          <a:pPr>
            <a:spcAft>
              <a:spcPts val="0"/>
            </a:spcAft>
          </a:pPr>
          <a:r>
            <a:rPr lang="da-DK" sz="900" dirty="0"/>
            <a:t>ISO 10001-10004</a:t>
          </a:r>
        </a:p>
        <a:p>
          <a:pPr>
            <a:spcAft>
              <a:spcPct val="35000"/>
            </a:spcAft>
          </a:pPr>
          <a:r>
            <a:rPr lang="da-DK" sz="900" dirty="0"/>
            <a:t>Customer </a:t>
          </a:r>
          <a:r>
            <a:rPr lang="da-DK" sz="900" dirty="0" err="1"/>
            <a:t>satisfaction</a:t>
          </a:r>
          <a:endParaRPr lang="da-DK" sz="900" dirty="0"/>
        </a:p>
      </dgm:t>
    </dgm:pt>
    <dgm:pt modelId="{2A3F1E5F-137F-4908-AAA9-D66BD649151A}" type="sibTrans" cxnId="{46543E64-E170-4D87-8716-B4C0C986DF0E}">
      <dgm:prSet/>
      <dgm:spPr/>
      <dgm:t>
        <a:bodyPr/>
        <a:lstStyle/>
        <a:p>
          <a:endParaRPr lang="da-DK"/>
        </a:p>
      </dgm:t>
    </dgm:pt>
    <dgm:pt modelId="{CCB79880-C5D3-41EF-BDF0-824C0E0BCB6D}" type="parTrans" cxnId="{46543E64-E170-4D87-8716-B4C0C986DF0E}">
      <dgm:prSet/>
      <dgm:spPr/>
      <dgm:t>
        <a:bodyPr/>
        <a:lstStyle/>
        <a:p>
          <a:endParaRPr lang="da-DK" sz="1000"/>
        </a:p>
      </dgm:t>
    </dgm:pt>
    <dgm:pt modelId="{EC736B05-8383-4F51-A29D-031BCE3C574A}">
      <dgm:prSet phldrT="[Tekst]" custT="1"/>
      <dgm:spPr>
        <a:solidFill>
          <a:schemeClr val="tx1"/>
        </a:solidFill>
      </dgm:spPr>
      <dgm:t>
        <a:bodyPr/>
        <a:lstStyle/>
        <a:p>
          <a:r>
            <a:rPr lang="da-DK" sz="1000" dirty="0"/>
            <a:t>ISO 9004 </a:t>
          </a:r>
          <a:r>
            <a:rPr lang="da-DK" sz="1000" dirty="0" err="1"/>
            <a:t>Sustained</a:t>
          </a:r>
          <a:r>
            <a:rPr lang="da-DK" sz="1000" dirty="0"/>
            <a:t> </a:t>
          </a:r>
          <a:r>
            <a:rPr lang="da-DK" sz="1000" dirty="0" err="1"/>
            <a:t>success</a:t>
          </a:r>
          <a:endParaRPr lang="da-DK" sz="1000" dirty="0"/>
        </a:p>
      </dgm:t>
    </dgm:pt>
    <dgm:pt modelId="{A24E671C-2D4D-4946-BFBF-384423EFCC48}" type="parTrans" cxnId="{48FF4C37-854C-49BB-9B6F-5991FFF03364}">
      <dgm:prSet/>
      <dgm:spPr/>
      <dgm:t>
        <a:bodyPr/>
        <a:lstStyle/>
        <a:p>
          <a:endParaRPr lang="da-DK"/>
        </a:p>
      </dgm:t>
    </dgm:pt>
    <dgm:pt modelId="{20EFFE7C-43FA-46E4-8A1D-867DA067A9C2}" type="sibTrans" cxnId="{48FF4C37-854C-49BB-9B6F-5991FFF03364}">
      <dgm:prSet/>
      <dgm:spPr/>
      <dgm:t>
        <a:bodyPr/>
        <a:lstStyle/>
        <a:p>
          <a:endParaRPr lang="da-DK"/>
        </a:p>
      </dgm:t>
    </dgm:pt>
    <dgm:pt modelId="{E2A92C0A-722D-46C3-958B-6A7A860DE9FE}" type="pres">
      <dgm:prSet presAssocID="{B74F7E6F-EC93-436B-8E81-7B66FC9E404A}" presName="mainComposite" presStyleCnt="0">
        <dgm:presLayoutVars>
          <dgm:chPref val="1"/>
          <dgm:dir/>
          <dgm:animOne val="branch"/>
          <dgm:animLvl val="lvl"/>
          <dgm:resizeHandles val="exact"/>
        </dgm:presLayoutVars>
      </dgm:prSet>
      <dgm:spPr/>
    </dgm:pt>
    <dgm:pt modelId="{DCECB350-2FBC-4527-934E-EFC8BCB1BD23}" type="pres">
      <dgm:prSet presAssocID="{B74F7E6F-EC93-436B-8E81-7B66FC9E404A}" presName="hierFlow" presStyleCnt="0"/>
      <dgm:spPr/>
    </dgm:pt>
    <dgm:pt modelId="{9F4A8E14-3797-4BE8-9114-8D8178B2BA1A}" type="pres">
      <dgm:prSet presAssocID="{B74F7E6F-EC93-436B-8E81-7B66FC9E404A}" presName="firstBuf" presStyleCnt="0"/>
      <dgm:spPr/>
    </dgm:pt>
    <dgm:pt modelId="{B2EC1F66-7ED5-4210-8C77-D07D33F9C82F}" type="pres">
      <dgm:prSet presAssocID="{B74F7E6F-EC93-436B-8E81-7B66FC9E404A}" presName="hierChild1" presStyleCnt="0">
        <dgm:presLayoutVars>
          <dgm:chPref val="1"/>
          <dgm:animOne val="branch"/>
          <dgm:animLvl val="lvl"/>
        </dgm:presLayoutVars>
      </dgm:prSet>
      <dgm:spPr/>
    </dgm:pt>
    <dgm:pt modelId="{CFD56359-AB24-48FF-832C-C74EE34EE3A9}" type="pres">
      <dgm:prSet presAssocID="{8DEE9875-EEEE-4FCE-BDAC-A6BEA3B9F833}" presName="Name14" presStyleCnt="0"/>
      <dgm:spPr/>
    </dgm:pt>
    <dgm:pt modelId="{A827920B-E20F-440D-AF33-0998F4DCA4C5}" type="pres">
      <dgm:prSet presAssocID="{8DEE9875-EEEE-4FCE-BDAC-A6BEA3B9F833}" presName="level1Shape" presStyleLbl="node0" presStyleIdx="0" presStyleCnt="1">
        <dgm:presLayoutVars>
          <dgm:chPref val="3"/>
        </dgm:presLayoutVars>
      </dgm:prSet>
      <dgm:spPr/>
    </dgm:pt>
    <dgm:pt modelId="{B5A79F16-C2E0-496A-B3D3-715E61F82E88}" type="pres">
      <dgm:prSet presAssocID="{8DEE9875-EEEE-4FCE-BDAC-A6BEA3B9F833}" presName="hierChild2" presStyleCnt="0"/>
      <dgm:spPr/>
    </dgm:pt>
    <dgm:pt modelId="{B0EA670A-8DB3-4ED4-A78E-7ABCBE35006A}" type="pres">
      <dgm:prSet presAssocID="{68729592-259D-4DA4-A609-7B35665D462D}" presName="Name19" presStyleLbl="parChTrans1D2" presStyleIdx="0" presStyleCnt="1"/>
      <dgm:spPr/>
    </dgm:pt>
    <dgm:pt modelId="{B758D24B-A57E-4969-AA1D-8707388B889C}" type="pres">
      <dgm:prSet presAssocID="{1306C503-9EA8-440B-9EA8-547C4BF15BE6}" presName="Name21" presStyleCnt="0"/>
      <dgm:spPr/>
    </dgm:pt>
    <dgm:pt modelId="{3FE8A22A-3AD6-45D3-83EE-1D42C457D789}" type="pres">
      <dgm:prSet presAssocID="{1306C503-9EA8-440B-9EA8-547C4BF15BE6}" presName="level2Shape" presStyleLbl="node2" presStyleIdx="0" presStyleCnt="1"/>
      <dgm:spPr/>
    </dgm:pt>
    <dgm:pt modelId="{5D1A63D6-86E2-47CC-8428-C707C25C782D}" type="pres">
      <dgm:prSet presAssocID="{1306C503-9EA8-440B-9EA8-547C4BF15BE6}" presName="hierChild3" presStyleCnt="0"/>
      <dgm:spPr/>
    </dgm:pt>
    <dgm:pt modelId="{435CD729-9C82-4AC0-A51A-87A61595A9F8}" type="pres">
      <dgm:prSet presAssocID="{A24E671C-2D4D-4946-BFBF-384423EFCC48}" presName="Name19" presStyleLbl="parChTrans1D3" presStyleIdx="0" presStyleCnt="5"/>
      <dgm:spPr/>
    </dgm:pt>
    <dgm:pt modelId="{1D52D127-1AA4-4727-9803-890C1A78C033}" type="pres">
      <dgm:prSet presAssocID="{EC736B05-8383-4F51-A29D-031BCE3C574A}" presName="Name21" presStyleCnt="0"/>
      <dgm:spPr/>
    </dgm:pt>
    <dgm:pt modelId="{2C506083-1E57-48BE-BE1A-EFA464EC5998}" type="pres">
      <dgm:prSet presAssocID="{EC736B05-8383-4F51-A29D-031BCE3C574A}" presName="level2Shape" presStyleLbl="node3" presStyleIdx="0" presStyleCnt="5"/>
      <dgm:spPr/>
    </dgm:pt>
    <dgm:pt modelId="{D9B0D506-1D9D-421E-91F0-71A6ADC33D90}" type="pres">
      <dgm:prSet presAssocID="{EC736B05-8383-4F51-A29D-031BCE3C574A}" presName="hierChild3" presStyleCnt="0"/>
      <dgm:spPr/>
    </dgm:pt>
    <dgm:pt modelId="{DAE49314-E14D-4B25-A83F-7CC2650892D3}" type="pres">
      <dgm:prSet presAssocID="{CCB79880-C5D3-41EF-BDF0-824C0E0BCB6D}" presName="Name19" presStyleLbl="parChTrans1D3" presStyleIdx="1" presStyleCnt="5"/>
      <dgm:spPr/>
    </dgm:pt>
    <dgm:pt modelId="{3E5F8DC5-854C-494A-86CE-9F2B994F3BD8}" type="pres">
      <dgm:prSet presAssocID="{69157302-2A48-42DC-880A-76495DFDAD41}" presName="Name21" presStyleCnt="0"/>
      <dgm:spPr/>
    </dgm:pt>
    <dgm:pt modelId="{239D51EF-23D6-42A2-9C83-BBA6CF348E01}" type="pres">
      <dgm:prSet presAssocID="{69157302-2A48-42DC-880A-76495DFDAD41}" presName="level2Shape" presStyleLbl="node3" presStyleIdx="1" presStyleCnt="5"/>
      <dgm:spPr/>
    </dgm:pt>
    <dgm:pt modelId="{58687BBB-2191-4C8A-A7AD-BCF0EBC20172}" type="pres">
      <dgm:prSet presAssocID="{69157302-2A48-42DC-880A-76495DFDAD41}" presName="hierChild3" presStyleCnt="0"/>
      <dgm:spPr/>
    </dgm:pt>
    <dgm:pt modelId="{CD4AAECE-234F-4E01-BFA0-E7447A5A9ABC}" type="pres">
      <dgm:prSet presAssocID="{27172AB1-F841-4A60-9A5B-AF834ADCF674}" presName="Name19" presStyleLbl="parChTrans1D3" presStyleIdx="2" presStyleCnt="5"/>
      <dgm:spPr/>
    </dgm:pt>
    <dgm:pt modelId="{F5AEBF9A-63B1-41D3-9021-6606B84BDDFE}" type="pres">
      <dgm:prSet presAssocID="{FE39D067-E3CF-404D-9B3F-95B0CB0CA544}" presName="Name21" presStyleCnt="0"/>
      <dgm:spPr/>
    </dgm:pt>
    <dgm:pt modelId="{3CFE6438-1DDB-4733-82DD-3C7E10D88F8C}" type="pres">
      <dgm:prSet presAssocID="{FE39D067-E3CF-404D-9B3F-95B0CB0CA544}" presName="level2Shape" presStyleLbl="node3" presStyleIdx="2" presStyleCnt="5"/>
      <dgm:spPr/>
    </dgm:pt>
    <dgm:pt modelId="{DE3EC8A6-692A-4559-9B48-2A5CF6CD0E2C}" type="pres">
      <dgm:prSet presAssocID="{FE39D067-E3CF-404D-9B3F-95B0CB0CA544}" presName="hierChild3" presStyleCnt="0"/>
      <dgm:spPr/>
    </dgm:pt>
    <dgm:pt modelId="{114D9E5D-C3ED-47A8-A2D6-39DEAF17D0E2}" type="pres">
      <dgm:prSet presAssocID="{77E881F0-5C59-4557-BCED-8EAC50A37C8D}" presName="Name19" presStyleLbl="parChTrans1D3" presStyleIdx="3" presStyleCnt="5"/>
      <dgm:spPr/>
    </dgm:pt>
    <dgm:pt modelId="{A6E16729-0A8B-416C-97A2-B9932D2878AA}" type="pres">
      <dgm:prSet presAssocID="{BE2254AF-EC55-424E-BD41-4392F344EED0}" presName="Name21" presStyleCnt="0"/>
      <dgm:spPr/>
    </dgm:pt>
    <dgm:pt modelId="{0AEAD659-5271-43C2-ACDE-0DA9A1B55B6F}" type="pres">
      <dgm:prSet presAssocID="{BE2254AF-EC55-424E-BD41-4392F344EED0}" presName="level2Shape" presStyleLbl="node3" presStyleIdx="3" presStyleCnt="5"/>
      <dgm:spPr/>
    </dgm:pt>
    <dgm:pt modelId="{49558297-7883-49C7-8BE4-A318E5C06CBB}" type="pres">
      <dgm:prSet presAssocID="{BE2254AF-EC55-424E-BD41-4392F344EED0}" presName="hierChild3" presStyleCnt="0"/>
      <dgm:spPr/>
    </dgm:pt>
    <dgm:pt modelId="{C282E95F-C6CD-4C9C-95C3-6B527A5589A9}" type="pres">
      <dgm:prSet presAssocID="{CADCF317-CF41-4737-B252-5917572919C1}" presName="Name19" presStyleLbl="parChTrans1D3" presStyleIdx="4" presStyleCnt="5"/>
      <dgm:spPr/>
    </dgm:pt>
    <dgm:pt modelId="{E2DF70CF-0CC0-4AC5-A839-35AFF671FC49}" type="pres">
      <dgm:prSet presAssocID="{BC9A3285-D7E9-4BD3-95BA-C6861B3E2485}" presName="Name21" presStyleCnt="0"/>
      <dgm:spPr/>
    </dgm:pt>
    <dgm:pt modelId="{7428E510-2486-4FCB-80CF-21463BCCF393}" type="pres">
      <dgm:prSet presAssocID="{BC9A3285-D7E9-4BD3-95BA-C6861B3E2485}" presName="level2Shape" presStyleLbl="node3" presStyleIdx="4" presStyleCnt="5"/>
      <dgm:spPr/>
    </dgm:pt>
    <dgm:pt modelId="{BE38956B-A708-4F55-B659-18137E5F2E01}" type="pres">
      <dgm:prSet presAssocID="{BC9A3285-D7E9-4BD3-95BA-C6861B3E2485}" presName="hierChild3" presStyleCnt="0"/>
      <dgm:spPr/>
    </dgm:pt>
    <dgm:pt modelId="{9FBF92AF-69EE-4446-A826-E2783A7C0C65}" type="pres">
      <dgm:prSet presAssocID="{B74F7E6F-EC93-436B-8E81-7B66FC9E404A}" presName="bgShapesFlow" presStyleCnt="0"/>
      <dgm:spPr/>
    </dgm:pt>
    <dgm:pt modelId="{AF949A7A-70D7-4C7B-A8B5-952B7D0B0CCE}" type="pres">
      <dgm:prSet presAssocID="{C6B43F7E-E9CA-4A99-94FD-B1DD163762BE}" presName="rectComp" presStyleCnt="0"/>
      <dgm:spPr/>
    </dgm:pt>
    <dgm:pt modelId="{932ECD62-7C52-4C69-A080-4B996DF51C67}" type="pres">
      <dgm:prSet presAssocID="{C6B43F7E-E9CA-4A99-94FD-B1DD163762BE}" presName="bgRect" presStyleLbl="bgShp" presStyleIdx="0" presStyleCnt="3" custLinFactNeighborX="254" custLinFactNeighborY="1866"/>
      <dgm:spPr/>
    </dgm:pt>
    <dgm:pt modelId="{00B6D99D-F25E-46F5-940D-D02F4AF9B35A}" type="pres">
      <dgm:prSet presAssocID="{C6B43F7E-E9CA-4A99-94FD-B1DD163762BE}" presName="bgRectTx" presStyleLbl="bgShp" presStyleIdx="0" presStyleCnt="3">
        <dgm:presLayoutVars>
          <dgm:bulletEnabled val="1"/>
        </dgm:presLayoutVars>
      </dgm:prSet>
      <dgm:spPr/>
    </dgm:pt>
    <dgm:pt modelId="{B9A1E151-3754-488A-861A-345769DFBDC4}" type="pres">
      <dgm:prSet presAssocID="{C6B43F7E-E9CA-4A99-94FD-B1DD163762BE}" presName="spComp" presStyleCnt="0"/>
      <dgm:spPr/>
    </dgm:pt>
    <dgm:pt modelId="{B4F6FA79-E997-44E5-9F29-3165D6215AF6}" type="pres">
      <dgm:prSet presAssocID="{C6B43F7E-E9CA-4A99-94FD-B1DD163762BE}" presName="vSp" presStyleCnt="0"/>
      <dgm:spPr/>
    </dgm:pt>
    <dgm:pt modelId="{97628EEE-0B9E-4624-BAD7-79BF32D0C26D}" type="pres">
      <dgm:prSet presAssocID="{DDBE6193-498C-4132-87CA-2F15171F56B2}" presName="rectComp" presStyleCnt="0"/>
      <dgm:spPr/>
    </dgm:pt>
    <dgm:pt modelId="{2F63ECF3-84C6-4EEF-8DE8-20330554F8C5}" type="pres">
      <dgm:prSet presAssocID="{DDBE6193-498C-4132-87CA-2F15171F56B2}" presName="bgRect" presStyleLbl="bgShp" presStyleIdx="1" presStyleCnt="3"/>
      <dgm:spPr/>
    </dgm:pt>
    <dgm:pt modelId="{1D7E0B82-C289-419C-A307-0F3CEE2A2D0E}" type="pres">
      <dgm:prSet presAssocID="{DDBE6193-498C-4132-87CA-2F15171F56B2}" presName="bgRectTx" presStyleLbl="bgShp" presStyleIdx="1" presStyleCnt="3">
        <dgm:presLayoutVars>
          <dgm:bulletEnabled val="1"/>
        </dgm:presLayoutVars>
      </dgm:prSet>
      <dgm:spPr/>
    </dgm:pt>
    <dgm:pt modelId="{AD1CCB1E-8469-48EF-AB3F-587F7CBF69B0}" type="pres">
      <dgm:prSet presAssocID="{DDBE6193-498C-4132-87CA-2F15171F56B2}" presName="spComp" presStyleCnt="0"/>
      <dgm:spPr/>
    </dgm:pt>
    <dgm:pt modelId="{31CC05A8-A520-425C-B9A1-42156E51F749}" type="pres">
      <dgm:prSet presAssocID="{DDBE6193-498C-4132-87CA-2F15171F56B2}" presName="vSp" presStyleCnt="0"/>
      <dgm:spPr/>
    </dgm:pt>
    <dgm:pt modelId="{E8A8E954-BB24-4F37-B090-943550280102}" type="pres">
      <dgm:prSet presAssocID="{4E3036AE-F474-4C45-8026-BB1C3752811D}" presName="rectComp" presStyleCnt="0"/>
      <dgm:spPr/>
    </dgm:pt>
    <dgm:pt modelId="{01BBA518-BCB6-4D96-8F6B-71664D8715A8}" type="pres">
      <dgm:prSet presAssocID="{4E3036AE-F474-4C45-8026-BB1C3752811D}" presName="bgRect" presStyleLbl="bgShp" presStyleIdx="2" presStyleCnt="3" custLinFactNeighborX="17529" custLinFactNeighborY="-1794"/>
      <dgm:spPr/>
    </dgm:pt>
    <dgm:pt modelId="{6A8F051C-3A90-46E4-BF12-48A3CBA217DD}" type="pres">
      <dgm:prSet presAssocID="{4E3036AE-F474-4C45-8026-BB1C3752811D}" presName="bgRectTx" presStyleLbl="bgShp" presStyleIdx="2" presStyleCnt="3">
        <dgm:presLayoutVars>
          <dgm:bulletEnabled val="1"/>
        </dgm:presLayoutVars>
      </dgm:prSet>
      <dgm:spPr/>
    </dgm:pt>
  </dgm:ptLst>
  <dgm:cxnLst>
    <dgm:cxn modelId="{F8CACE0A-C0B7-46D7-B5C0-CE44841B5379}" srcId="{1306C503-9EA8-440B-9EA8-547C4BF15BE6}" destId="{BC9A3285-D7E9-4BD3-95BA-C6861B3E2485}" srcOrd="4" destOrd="0" parTransId="{CADCF317-CF41-4737-B252-5917572919C1}" sibTransId="{74A2869F-9E13-41D2-8AFC-040827DCA0C7}"/>
    <dgm:cxn modelId="{5E8AEA15-D81C-455C-8D97-EBC83F34E6C8}" srcId="{B74F7E6F-EC93-436B-8E81-7B66FC9E404A}" destId="{C6B43F7E-E9CA-4A99-94FD-B1DD163762BE}" srcOrd="1" destOrd="0" parTransId="{D6173E81-BAB3-490C-AC97-93C0CAD44858}" sibTransId="{59369504-3F08-495D-9363-229AC35098CC}"/>
    <dgm:cxn modelId="{59113D17-0E81-46A3-BB05-4363BE6C4BFF}" srcId="{B74F7E6F-EC93-436B-8E81-7B66FC9E404A}" destId="{DDBE6193-498C-4132-87CA-2F15171F56B2}" srcOrd="2" destOrd="0" parTransId="{0A4B0E1A-7583-48E8-B43F-DAD951E98F91}" sibTransId="{860D58BA-3271-4210-AD6A-B5ABC781C8A3}"/>
    <dgm:cxn modelId="{48FF4C37-854C-49BB-9B6F-5991FFF03364}" srcId="{1306C503-9EA8-440B-9EA8-547C4BF15BE6}" destId="{EC736B05-8383-4F51-A29D-031BCE3C574A}" srcOrd="0" destOrd="0" parTransId="{A24E671C-2D4D-4946-BFBF-384423EFCC48}" sibTransId="{20EFFE7C-43FA-46E4-8A1D-867DA067A9C2}"/>
    <dgm:cxn modelId="{30A82639-032E-4AF5-9316-0873B0363E37}" type="presOf" srcId="{FE39D067-E3CF-404D-9B3F-95B0CB0CA544}" destId="{3CFE6438-1DDB-4733-82DD-3C7E10D88F8C}" srcOrd="0" destOrd="0" presId="urn:microsoft.com/office/officeart/2005/8/layout/hierarchy6"/>
    <dgm:cxn modelId="{9E54D75B-9229-4EC7-8122-6A5FBF0BCE14}" srcId="{1306C503-9EA8-440B-9EA8-547C4BF15BE6}" destId="{BE2254AF-EC55-424E-BD41-4392F344EED0}" srcOrd="3" destOrd="0" parTransId="{77E881F0-5C59-4557-BCED-8EAC50A37C8D}" sibTransId="{83ECE847-9595-4974-BDE0-86EFD14E7060}"/>
    <dgm:cxn modelId="{7754FF5B-5DA7-43F1-B90D-C96C5FF3BDCF}" type="presOf" srcId="{4E3036AE-F474-4C45-8026-BB1C3752811D}" destId="{01BBA518-BCB6-4D96-8F6B-71664D8715A8}" srcOrd="0" destOrd="0" presId="urn:microsoft.com/office/officeart/2005/8/layout/hierarchy6"/>
    <dgm:cxn modelId="{644AE25F-8DA6-452D-9172-8AAF6CC7C102}" type="presOf" srcId="{CCB79880-C5D3-41EF-BDF0-824C0E0BCB6D}" destId="{DAE49314-E14D-4B25-A83F-7CC2650892D3}" srcOrd="0" destOrd="0" presId="urn:microsoft.com/office/officeart/2005/8/layout/hierarchy6"/>
    <dgm:cxn modelId="{AAEC6043-3245-4EFF-AB76-62B3425784E5}" type="presOf" srcId="{1306C503-9EA8-440B-9EA8-547C4BF15BE6}" destId="{3FE8A22A-3AD6-45D3-83EE-1D42C457D789}" srcOrd="0" destOrd="0" presId="urn:microsoft.com/office/officeart/2005/8/layout/hierarchy6"/>
    <dgm:cxn modelId="{46543E64-E170-4D87-8716-B4C0C986DF0E}" srcId="{1306C503-9EA8-440B-9EA8-547C4BF15BE6}" destId="{69157302-2A48-42DC-880A-76495DFDAD41}" srcOrd="1" destOrd="0" parTransId="{CCB79880-C5D3-41EF-BDF0-824C0E0BCB6D}" sibTransId="{2A3F1E5F-137F-4908-AAA9-D66BD649151A}"/>
    <dgm:cxn modelId="{E2CE2D66-B581-4D9E-95BD-45BD0262E356}" srcId="{8DEE9875-EEEE-4FCE-BDAC-A6BEA3B9F833}" destId="{1306C503-9EA8-440B-9EA8-547C4BF15BE6}" srcOrd="0" destOrd="0" parTransId="{68729592-259D-4DA4-A609-7B35665D462D}" sibTransId="{0F417AB3-4341-4B1B-B022-D54CD66AC440}"/>
    <dgm:cxn modelId="{5A2FA648-3C49-4925-93DC-C97C9820F15E}" srcId="{1306C503-9EA8-440B-9EA8-547C4BF15BE6}" destId="{FE39D067-E3CF-404D-9B3F-95B0CB0CA544}" srcOrd="2" destOrd="0" parTransId="{27172AB1-F841-4A60-9A5B-AF834ADCF674}" sibTransId="{44E67A14-9E50-497E-A610-74E3056E64AE}"/>
    <dgm:cxn modelId="{FAA92454-99CE-40A2-9B07-29AEE8B9AE30}" type="presOf" srcId="{8DEE9875-EEEE-4FCE-BDAC-A6BEA3B9F833}" destId="{A827920B-E20F-440D-AF33-0998F4DCA4C5}" srcOrd="0" destOrd="0" presId="urn:microsoft.com/office/officeart/2005/8/layout/hierarchy6"/>
    <dgm:cxn modelId="{908B6F57-66AF-47FE-9534-077875A214C3}" srcId="{B74F7E6F-EC93-436B-8E81-7B66FC9E404A}" destId="{4E3036AE-F474-4C45-8026-BB1C3752811D}" srcOrd="3" destOrd="0" parTransId="{02463E65-C907-43DE-8952-4700047DB04F}" sibTransId="{BB0BAD74-24F9-4EE5-B4A8-DA1A73133A9D}"/>
    <dgm:cxn modelId="{DAA64C79-4062-45B9-82B3-C311CBCA9D68}" type="presOf" srcId="{BE2254AF-EC55-424E-BD41-4392F344EED0}" destId="{0AEAD659-5271-43C2-ACDE-0DA9A1B55B6F}" srcOrd="0" destOrd="0" presId="urn:microsoft.com/office/officeart/2005/8/layout/hierarchy6"/>
    <dgm:cxn modelId="{7341B682-A631-4206-A8A5-48122DBA4EE2}" type="presOf" srcId="{27172AB1-F841-4A60-9A5B-AF834ADCF674}" destId="{CD4AAECE-234F-4E01-BFA0-E7447A5A9ABC}" srcOrd="0" destOrd="0" presId="urn:microsoft.com/office/officeart/2005/8/layout/hierarchy6"/>
    <dgm:cxn modelId="{F5FC108A-E126-47C8-BE21-89CAAE187BAF}" type="presOf" srcId="{77E881F0-5C59-4557-BCED-8EAC50A37C8D}" destId="{114D9E5D-C3ED-47A8-A2D6-39DEAF17D0E2}" srcOrd="0" destOrd="0" presId="urn:microsoft.com/office/officeart/2005/8/layout/hierarchy6"/>
    <dgm:cxn modelId="{A5634C8F-88AF-4EAA-B87D-6A4D50833AF9}" type="presOf" srcId="{B74F7E6F-EC93-436B-8E81-7B66FC9E404A}" destId="{E2A92C0A-722D-46C3-958B-6A7A860DE9FE}" srcOrd="0" destOrd="0" presId="urn:microsoft.com/office/officeart/2005/8/layout/hierarchy6"/>
    <dgm:cxn modelId="{CC42079B-F833-4211-8170-86D28276426E}" type="presOf" srcId="{BC9A3285-D7E9-4BD3-95BA-C6861B3E2485}" destId="{7428E510-2486-4FCB-80CF-21463BCCF393}" srcOrd="0" destOrd="0" presId="urn:microsoft.com/office/officeart/2005/8/layout/hierarchy6"/>
    <dgm:cxn modelId="{ED80F69B-B2E3-4C5E-8D3B-B40FB8815A6F}" type="presOf" srcId="{EC736B05-8383-4F51-A29D-031BCE3C574A}" destId="{2C506083-1E57-48BE-BE1A-EFA464EC5998}" srcOrd="0" destOrd="0" presId="urn:microsoft.com/office/officeart/2005/8/layout/hierarchy6"/>
    <dgm:cxn modelId="{29FEB3A2-8FAA-43B8-B27F-BD1BC08BE03D}" type="presOf" srcId="{DDBE6193-498C-4132-87CA-2F15171F56B2}" destId="{2F63ECF3-84C6-4EEF-8DE8-20330554F8C5}" srcOrd="0" destOrd="0" presId="urn:microsoft.com/office/officeart/2005/8/layout/hierarchy6"/>
    <dgm:cxn modelId="{F988B0A6-BAED-4926-B332-A68905FBE896}" type="presOf" srcId="{4E3036AE-F474-4C45-8026-BB1C3752811D}" destId="{6A8F051C-3A90-46E4-BF12-48A3CBA217DD}" srcOrd="1" destOrd="0" presId="urn:microsoft.com/office/officeart/2005/8/layout/hierarchy6"/>
    <dgm:cxn modelId="{A730B0AF-FBFD-461F-881F-6510980237E8}" type="presOf" srcId="{C6B43F7E-E9CA-4A99-94FD-B1DD163762BE}" destId="{932ECD62-7C52-4C69-A080-4B996DF51C67}" srcOrd="0" destOrd="0" presId="urn:microsoft.com/office/officeart/2005/8/layout/hierarchy6"/>
    <dgm:cxn modelId="{BCD834BC-4433-490C-9A86-30A90CE099BC}" type="presOf" srcId="{DDBE6193-498C-4132-87CA-2F15171F56B2}" destId="{1D7E0B82-C289-419C-A307-0F3CEE2A2D0E}" srcOrd="1" destOrd="0" presId="urn:microsoft.com/office/officeart/2005/8/layout/hierarchy6"/>
    <dgm:cxn modelId="{353844C1-13EF-40B3-AC74-FC9AA591CCB0}" type="presOf" srcId="{68729592-259D-4DA4-A609-7B35665D462D}" destId="{B0EA670A-8DB3-4ED4-A78E-7ABCBE35006A}" srcOrd="0" destOrd="0" presId="urn:microsoft.com/office/officeart/2005/8/layout/hierarchy6"/>
    <dgm:cxn modelId="{ECAB6DC1-35BA-46BB-A116-BA8224C19768}" type="presOf" srcId="{69157302-2A48-42DC-880A-76495DFDAD41}" destId="{239D51EF-23D6-42A2-9C83-BBA6CF348E01}" srcOrd="0" destOrd="0" presId="urn:microsoft.com/office/officeart/2005/8/layout/hierarchy6"/>
    <dgm:cxn modelId="{1EE368F3-3F9A-4A86-AFBA-95FAFF7822A6}" type="presOf" srcId="{C6B43F7E-E9CA-4A99-94FD-B1DD163762BE}" destId="{00B6D99D-F25E-46F5-940D-D02F4AF9B35A}" srcOrd="1" destOrd="0" presId="urn:microsoft.com/office/officeart/2005/8/layout/hierarchy6"/>
    <dgm:cxn modelId="{076AF9F3-660E-480C-83B7-A74D657D3300}" srcId="{B74F7E6F-EC93-436B-8E81-7B66FC9E404A}" destId="{8DEE9875-EEEE-4FCE-BDAC-A6BEA3B9F833}" srcOrd="0" destOrd="0" parTransId="{8FA3E138-B117-40D5-9571-5EBC066E8DC2}" sibTransId="{B8A2B1D3-FC00-439A-B96F-C894CC7704BF}"/>
    <dgm:cxn modelId="{4EFE47FB-BF98-4E5D-B24D-2A2DEEE6A3A5}" type="presOf" srcId="{A24E671C-2D4D-4946-BFBF-384423EFCC48}" destId="{435CD729-9C82-4AC0-A51A-87A61595A9F8}" srcOrd="0" destOrd="0" presId="urn:microsoft.com/office/officeart/2005/8/layout/hierarchy6"/>
    <dgm:cxn modelId="{6CD0D1FF-6408-4031-A590-AFABC2B08DB6}" type="presOf" srcId="{CADCF317-CF41-4737-B252-5917572919C1}" destId="{C282E95F-C6CD-4C9C-95C3-6B527A5589A9}" srcOrd="0" destOrd="0" presId="urn:microsoft.com/office/officeart/2005/8/layout/hierarchy6"/>
    <dgm:cxn modelId="{C0226E5C-0568-419C-BABC-286B668FDC06}" type="presParOf" srcId="{E2A92C0A-722D-46C3-958B-6A7A860DE9FE}" destId="{DCECB350-2FBC-4527-934E-EFC8BCB1BD23}" srcOrd="0" destOrd="0" presId="urn:microsoft.com/office/officeart/2005/8/layout/hierarchy6"/>
    <dgm:cxn modelId="{60720A26-0CFE-4A5D-A1B7-BE9707E32EAE}" type="presParOf" srcId="{DCECB350-2FBC-4527-934E-EFC8BCB1BD23}" destId="{9F4A8E14-3797-4BE8-9114-8D8178B2BA1A}" srcOrd="0" destOrd="0" presId="urn:microsoft.com/office/officeart/2005/8/layout/hierarchy6"/>
    <dgm:cxn modelId="{AFB6DF25-D8F4-475A-A90B-E8C8B16B9AB3}" type="presParOf" srcId="{DCECB350-2FBC-4527-934E-EFC8BCB1BD23}" destId="{B2EC1F66-7ED5-4210-8C77-D07D33F9C82F}" srcOrd="1" destOrd="0" presId="urn:microsoft.com/office/officeart/2005/8/layout/hierarchy6"/>
    <dgm:cxn modelId="{34DBF42E-B3F5-488F-A8AA-F77F13AC67AB}" type="presParOf" srcId="{B2EC1F66-7ED5-4210-8C77-D07D33F9C82F}" destId="{CFD56359-AB24-48FF-832C-C74EE34EE3A9}" srcOrd="0" destOrd="0" presId="urn:microsoft.com/office/officeart/2005/8/layout/hierarchy6"/>
    <dgm:cxn modelId="{2401EFFC-C32B-42C0-A394-3F110F72E51A}" type="presParOf" srcId="{CFD56359-AB24-48FF-832C-C74EE34EE3A9}" destId="{A827920B-E20F-440D-AF33-0998F4DCA4C5}" srcOrd="0" destOrd="0" presId="urn:microsoft.com/office/officeart/2005/8/layout/hierarchy6"/>
    <dgm:cxn modelId="{40148CD6-4065-4E41-9B90-DD6094D0837D}" type="presParOf" srcId="{CFD56359-AB24-48FF-832C-C74EE34EE3A9}" destId="{B5A79F16-C2E0-496A-B3D3-715E61F82E88}" srcOrd="1" destOrd="0" presId="urn:microsoft.com/office/officeart/2005/8/layout/hierarchy6"/>
    <dgm:cxn modelId="{A80F510B-6992-4694-AEAD-0556F037737C}" type="presParOf" srcId="{B5A79F16-C2E0-496A-B3D3-715E61F82E88}" destId="{B0EA670A-8DB3-4ED4-A78E-7ABCBE35006A}" srcOrd="0" destOrd="0" presId="urn:microsoft.com/office/officeart/2005/8/layout/hierarchy6"/>
    <dgm:cxn modelId="{E2B66755-D1B6-422C-846A-A0FE702B7E23}" type="presParOf" srcId="{B5A79F16-C2E0-496A-B3D3-715E61F82E88}" destId="{B758D24B-A57E-4969-AA1D-8707388B889C}" srcOrd="1" destOrd="0" presId="urn:microsoft.com/office/officeart/2005/8/layout/hierarchy6"/>
    <dgm:cxn modelId="{054E3B3D-ED17-4233-9A5E-AA1A4242C72A}" type="presParOf" srcId="{B758D24B-A57E-4969-AA1D-8707388B889C}" destId="{3FE8A22A-3AD6-45D3-83EE-1D42C457D789}" srcOrd="0" destOrd="0" presId="urn:microsoft.com/office/officeart/2005/8/layout/hierarchy6"/>
    <dgm:cxn modelId="{2C59EBE3-EAC4-48C1-A3A2-214733C8ED55}" type="presParOf" srcId="{B758D24B-A57E-4969-AA1D-8707388B889C}" destId="{5D1A63D6-86E2-47CC-8428-C707C25C782D}" srcOrd="1" destOrd="0" presId="urn:microsoft.com/office/officeart/2005/8/layout/hierarchy6"/>
    <dgm:cxn modelId="{7EF96A5F-A9F9-41C3-9EFA-B9EEFA7094A6}" type="presParOf" srcId="{5D1A63D6-86E2-47CC-8428-C707C25C782D}" destId="{435CD729-9C82-4AC0-A51A-87A61595A9F8}" srcOrd="0" destOrd="0" presId="urn:microsoft.com/office/officeart/2005/8/layout/hierarchy6"/>
    <dgm:cxn modelId="{81859962-6D7E-4505-8024-BDCE4C29F735}" type="presParOf" srcId="{5D1A63D6-86E2-47CC-8428-C707C25C782D}" destId="{1D52D127-1AA4-4727-9803-890C1A78C033}" srcOrd="1" destOrd="0" presId="urn:microsoft.com/office/officeart/2005/8/layout/hierarchy6"/>
    <dgm:cxn modelId="{85B37D2F-A0A9-49D2-AD40-7D3CE12D73AE}" type="presParOf" srcId="{1D52D127-1AA4-4727-9803-890C1A78C033}" destId="{2C506083-1E57-48BE-BE1A-EFA464EC5998}" srcOrd="0" destOrd="0" presId="urn:microsoft.com/office/officeart/2005/8/layout/hierarchy6"/>
    <dgm:cxn modelId="{724B27A2-6EE3-40B5-9B30-EFE16FDC675E}" type="presParOf" srcId="{1D52D127-1AA4-4727-9803-890C1A78C033}" destId="{D9B0D506-1D9D-421E-91F0-71A6ADC33D90}" srcOrd="1" destOrd="0" presId="urn:microsoft.com/office/officeart/2005/8/layout/hierarchy6"/>
    <dgm:cxn modelId="{975346B0-5BF0-488B-9BF7-58AEF4F8658B}" type="presParOf" srcId="{5D1A63D6-86E2-47CC-8428-C707C25C782D}" destId="{DAE49314-E14D-4B25-A83F-7CC2650892D3}" srcOrd="2" destOrd="0" presId="urn:microsoft.com/office/officeart/2005/8/layout/hierarchy6"/>
    <dgm:cxn modelId="{4610AA07-9A55-4A92-B23E-DC756CE70908}" type="presParOf" srcId="{5D1A63D6-86E2-47CC-8428-C707C25C782D}" destId="{3E5F8DC5-854C-494A-86CE-9F2B994F3BD8}" srcOrd="3" destOrd="0" presId="urn:microsoft.com/office/officeart/2005/8/layout/hierarchy6"/>
    <dgm:cxn modelId="{BC1D9D6E-71D9-4438-944E-42649D5F80E6}" type="presParOf" srcId="{3E5F8DC5-854C-494A-86CE-9F2B994F3BD8}" destId="{239D51EF-23D6-42A2-9C83-BBA6CF348E01}" srcOrd="0" destOrd="0" presId="urn:microsoft.com/office/officeart/2005/8/layout/hierarchy6"/>
    <dgm:cxn modelId="{29D6E782-0369-413A-BD13-BF8B2AE45EEE}" type="presParOf" srcId="{3E5F8DC5-854C-494A-86CE-9F2B994F3BD8}" destId="{58687BBB-2191-4C8A-A7AD-BCF0EBC20172}" srcOrd="1" destOrd="0" presId="urn:microsoft.com/office/officeart/2005/8/layout/hierarchy6"/>
    <dgm:cxn modelId="{39B50934-6BBE-4360-9D9D-C50973E48B40}" type="presParOf" srcId="{5D1A63D6-86E2-47CC-8428-C707C25C782D}" destId="{CD4AAECE-234F-4E01-BFA0-E7447A5A9ABC}" srcOrd="4" destOrd="0" presId="urn:microsoft.com/office/officeart/2005/8/layout/hierarchy6"/>
    <dgm:cxn modelId="{CEC1F807-4289-4AC2-8482-BCC9B6722B41}" type="presParOf" srcId="{5D1A63D6-86E2-47CC-8428-C707C25C782D}" destId="{F5AEBF9A-63B1-41D3-9021-6606B84BDDFE}" srcOrd="5" destOrd="0" presId="urn:microsoft.com/office/officeart/2005/8/layout/hierarchy6"/>
    <dgm:cxn modelId="{21A24F38-6402-4D21-82A8-26B2E48C76AD}" type="presParOf" srcId="{F5AEBF9A-63B1-41D3-9021-6606B84BDDFE}" destId="{3CFE6438-1DDB-4733-82DD-3C7E10D88F8C}" srcOrd="0" destOrd="0" presId="urn:microsoft.com/office/officeart/2005/8/layout/hierarchy6"/>
    <dgm:cxn modelId="{E8FE9E39-046A-4533-92AD-B083171C9AA2}" type="presParOf" srcId="{F5AEBF9A-63B1-41D3-9021-6606B84BDDFE}" destId="{DE3EC8A6-692A-4559-9B48-2A5CF6CD0E2C}" srcOrd="1" destOrd="0" presId="urn:microsoft.com/office/officeart/2005/8/layout/hierarchy6"/>
    <dgm:cxn modelId="{B6287FAE-5BB5-4134-9B33-92560FB76E7B}" type="presParOf" srcId="{5D1A63D6-86E2-47CC-8428-C707C25C782D}" destId="{114D9E5D-C3ED-47A8-A2D6-39DEAF17D0E2}" srcOrd="6" destOrd="0" presId="urn:microsoft.com/office/officeart/2005/8/layout/hierarchy6"/>
    <dgm:cxn modelId="{5DF77A43-324A-4AA2-8D30-5AF381D4DED8}" type="presParOf" srcId="{5D1A63D6-86E2-47CC-8428-C707C25C782D}" destId="{A6E16729-0A8B-416C-97A2-B9932D2878AA}" srcOrd="7" destOrd="0" presId="urn:microsoft.com/office/officeart/2005/8/layout/hierarchy6"/>
    <dgm:cxn modelId="{924CD487-7768-4182-8FD6-2E7BA91CE96B}" type="presParOf" srcId="{A6E16729-0A8B-416C-97A2-B9932D2878AA}" destId="{0AEAD659-5271-43C2-ACDE-0DA9A1B55B6F}" srcOrd="0" destOrd="0" presId="urn:microsoft.com/office/officeart/2005/8/layout/hierarchy6"/>
    <dgm:cxn modelId="{8B68047A-BA62-42CE-9D26-BDCC1DE063EB}" type="presParOf" srcId="{A6E16729-0A8B-416C-97A2-B9932D2878AA}" destId="{49558297-7883-49C7-8BE4-A318E5C06CBB}" srcOrd="1" destOrd="0" presId="urn:microsoft.com/office/officeart/2005/8/layout/hierarchy6"/>
    <dgm:cxn modelId="{59CB4BAC-1BC2-4E85-9120-57A2DBA06F7E}" type="presParOf" srcId="{5D1A63D6-86E2-47CC-8428-C707C25C782D}" destId="{C282E95F-C6CD-4C9C-95C3-6B527A5589A9}" srcOrd="8" destOrd="0" presId="urn:microsoft.com/office/officeart/2005/8/layout/hierarchy6"/>
    <dgm:cxn modelId="{B90DD624-B92C-48B1-B5BC-458D753953BB}" type="presParOf" srcId="{5D1A63D6-86E2-47CC-8428-C707C25C782D}" destId="{E2DF70CF-0CC0-4AC5-A839-35AFF671FC49}" srcOrd="9" destOrd="0" presId="urn:microsoft.com/office/officeart/2005/8/layout/hierarchy6"/>
    <dgm:cxn modelId="{BE014DED-778B-4B72-A85C-5F0061ED9C0C}" type="presParOf" srcId="{E2DF70CF-0CC0-4AC5-A839-35AFF671FC49}" destId="{7428E510-2486-4FCB-80CF-21463BCCF393}" srcOrd="0" destOrd="0" presId="urn:microsoft.com/office/officeart/2005/8/layout/hierarchy6"/>
    <dgm:cxn modelId="{AC95D56B-4FC8-4AD1-9B10-915611C669AF}" type="presParOf" srcId="{E2DF70CF-0CC0-4AC5-A839-35AFF671FC49}" destId="{BE38956B-A708-4F55-B659-18137E5F2E01}" srcOrd="1" destOrd="0" presId="urn:microsoft.com/office/officeart/2005/8/layout/hierarchy6"/>
    <dgm:cxn modelId="{88E91980-2BEE-4AA7-B3A0-E38B310572E4}" type="presParOf" srcId="{E2A92C0A-722D-46C3-958B-6A7A860DE9FE}" destId="{9FBF92AF-69EE-4446-A826-E2783A7C0C65}" srcOrd="1" destOrd="0" presId="urn:microsoft.com/office/officeart/2005/8/layout/hierarchy6"/>
    <dgm:cxn modelId="{1A45FAF7-025C-497A-B691-581672624A47}" type="presParOf" srcId="{9FBF92AF-69EE-4446-A826-E2783A7C0C65}" destId="{AF949A7A-70D7-4C7B-A8B5-952B7D0B0CCE}" srcOrd="0" destOrd="0" presId="urn:microsoft.com/office/officeart/2005/8/layout/hierarchy6"/>
    <dgm:cxn modelId="{5453EAC0-99CB-4612-9258-0BBBC90A7A66}" type="presParOf" srcId="{AF949A7A-70D7-4C7B-A8B5-952B7D0B0CCE}" destId="{932ECD62-7C52-4C69-A080-4B996DF51C67}" srcOrd="0" destOrd="0" presId="urn:microsoft.com/office/officeart/2005/8/layout/hierarchy6"/>
    <dgm:cxn modelId="{16104A71-9E0F-4B3A-90DC-2EAA9FB35DE1}" type="presParOf" srcId="{AF949A7A-70D7-4C7B-A8B5-952B7D0B0CCE}" destId="{00B6D99D-F25E-46F5-940D-D02F4AF9B35A}" srcOrd="1" destOrd="0" presId="urn:microsoft.com/office/officeart/2005/8/layout/hierarchy6"/>
    <dgm:cxn modelId="{2AE884BC-B893-42F6-9664-5B1CC859B4A4}" type="presParOf" srcId="{9FBF92AF-69EE-4446-A826-E2783A7C0C65}" destId="{B9A1E151-3754-488A-861A-345769DFBDC4}" srcOrd="1" destOrd="0" presId="urn:microsoft.com/office/officeart/2005/8/layout/hierarchy6"/>
    <dgm:cxn modelId="{3BA8A102-2D4E-4BEB-A6BB-B2D0C90C17B6}" type="presParOf" srcId="{B9A1E151-3754-488A-861A-345769DFBDC4}" destId="{B4F6FA79-E997-44E5-9F29-3165D6215AF6}" srcOrd="0" destOrd="0" presId="urn:microsoft.com/office/officeart/2005/8/layout/hierarchy6"/>
    <dgm:cxn modelId="{BBCE5535-646F-4FDE-B612-745C7CA169DA}" type="presParOf" srcId="{9FBF92AF-69EE-4446-A826-E2783A7C0C65}" destId="{97628EEE-0B9E-4624-BAD7-79BF32D0C26D}" srcOrd="2" destOrd="0" presId="urn:microsoft.com/office/officeart/2005/8/layout/hierarchy6"/>
    <dgm:cxn modelId="{66524E32-6401-44F7-8536-22E57637616E}" type="presParOf" srcId="{97628EEE-0B9E-4624-BAD7-79BF32D0C26D}" destId="{2F63ECF3-84C6-4EEF-8DE8-20330554F8C5}" srcOrd="0" destOrd="0" presId="urn:microsoft.com/office/officeart/2005/8/layout/hierarchy6"/>
    <dgm:cxn modelId="{08A91D25-6731-4005-AB91-FD35E76F3E84}" type="presParOf" srcId="{97628EEE-0B9E-4624-BAD7-79BF32D0C26D}" destId="{1D7E0B82-C289-419C-A307-0F3CEE2A2D0E}" srcOrd="1" destOrd="0" presId="urn:microsoft.com/office/officeart/2005/8/layout/hierarchy6"/>
    <dgm:cxn modelId="{2AEC233C-5780-4AE7-A9A9-42E92F731838}" type="presParOf" srcId="{9FBF92AF-69EE-4446-A826-E2783A7C0C65}" destId="{AD1CCB1E-8469-48EF-AB3F-587F7CBF69B0}" srcOrd="3" destOrd="0" presId="urn:microsoft.com/office/officeart/2005/8/layout/hierarchy6"/>
    <dgm:cxn modelId="{15AA8A18-676B-4C4A-88A0-78FFA679777F}" type="presParOf" srcId="{AD1CCB1E-8469-48EF-AB3F-587F7CBF69B0}" destId="{31CC05A8-A520-425C-B9A1-42156E51F749}" srcOrd="0" destOrd="0" presId="urn:microsoft.com/office/officeart/2005/8/layout/hierarchy6"/>
    <dgm:cxn modelId="{FEB23BE6-485C-4926-B476-F5643BDE5E6E}" type="presParOf" srcId="{9FBF92AF-69EE-4446-A826-E2783A7C0C65}" destId="{E8A8E954-BB24-4F37-B090-943550280102}" srcOrd="4" destOrd="0" presId="urn:microsoft.com/office/officeart/2005/8/layout/hierarchy6"/>
    <dgm:cxn modelId="{AA6C464F-F3D0-4C8F-9CA1-7C023D4ADE35}" type="presParOf" srcId="{E8A8E954-BB24-4F37-B090-943550280102}" destId="{01BBA518-BCB6-4D96-8F6B-71664D8715A8}" srcOrd="0" destOrd="0" presId="urn:microsoft.com/office/officeart/2005/8/layout/hierarchy6"/>
    <dgm:cxn modelId="{839B2AD2-605F-4018-B78F-FC39A68F6746}" type="presParOf" srcId="{E8A8E954-BB24-4F37-B090-943550280102}" destId="{6A8F051C-3A90-46E4-BF12-48A3CBA217D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3D810E-E9BE-4DAA-B401-C5FE1F19BED3}" type="doc">
      <dgm:prSet loTypeId="urn:microsoft.com/office/officeart/2005/8/layout/cycle8" loCatId="cycle" qsTypeId="urn:microsoft.com/office/officeart/2005/8/quickstyle/simple2" qsCatId="simple" csTypeId="urn:microsoft.com/office/officeart/2005/8/colors/colorful5" csCatId="colorful" phldr="1"/>
      <dgm:spPr/>
      <dgm:t>
        <a:bodyPr/>
        <a:lstStyle/>
        <a:p>
          <a:endParaRPr lang="da-DK"/>
        </a:p>
      </dgm:t>
    </dgm:pt>
    <dgm:pt modelId="{FD3F0C10-1059-4920-8664-76F7762E43E2}">
      <dgm:prSet phldrT="[Tekst]" custT="1"/>
      <dgm:spPr>
        <a:solidFill>
          <a:srgbClr val="A7B0B5"/>
        </a:solidFill>
      </dgm:spPr>
      <dgm:t>
        <a:bodyPr anchor="t"/>
        <a:lstStyle/>
        <a:p>
          <a:endParaRPr lang="da-DK" sz="1200" b="1" dirty="0"/>
        </a:p>
      </dgm:t>
    </dgm:pt>
    <dgm:pt modelId="{6BB4848D-FCF4-4256-A026-D62FB0413382}" type="parTrans" cxnId="{59C103D9-E2BC-42F3-8F32-FF7F60AED95A}">
      <dgm:prSet/>
      <dgm:spPr/>
      <dgm:t>
        <a:bodyPr/>
        <a:lstStyle/>
        <a:p>
          <a:endParaRPr lang="da-DK" sz="1200"/>
        </a:p>
      </dgm:t>
    </dgm:pt>
    <dgm:pt modelId="{2804CD58-8CD4-444A-AB16-9F2D3CAAFE0D}" type="sibTrans" cxnId="{59C103D9-E2BC-42F3-8F32-FF7F60AED95A}">
      <dgm:prSet/>
      <dgm:spPr/>
      <dgm:t>
        <a:bodyPr/>
        <a:lstStyle/>
        <a:p>
          <a:endParaRPr lang="da-DK" sz="1200"/>
        </a:p>
      </dgm:t>
    </dgm:pt>
    <dgm:pt modelId="{79E7205A-C357-4CAB-AB90-12D8D67498F1}">
      <dgm:prSet phldrT="[Tekst]" custT="1"/>
      <dgm:spPr>
        <a:solidFill>
          <a:srgbClr val="AEB2B2"/>
        </a:solidFill>
      </dgm:spPr>
      <dgm:t>
        <a:bodyPr anchor="b"/>
        <a:lstStyle/>
        <a:p>
          <a:pPr algn="r"/>
          <a:endParaRPr lang="da-DK" sz="1200" dirty="0"/>
        </a:p>
      </dgm:t>
    </dgm:pt>
    <dgm:pt modelId="{1DE9FA35-7F8D-4DE1-962C-534418C21ADB}" type="parTrans" cxnId="{7C9A967B-BBCB-4747-8806-2FC2D032CB6C}">
      <dgm:prSet/>
      <dgm:spPr/>
      <dgm:t>
        <a:bodyPr/>
        <a:lstStyle/>
        <a:p>
          <a:endParaRPr lang="da-DK" sz="1200"/>
        </a:p>
      </dgm:t>
    </dgm:pt>
    <dgm:pt modelId="{7CDCA1F6-14E2-4776-881C-8709E58D810F}" type="sibTrans" cxnId="{7C9A967B-BBCB-4747-8806-2FC2D032CB6C}">
      <dgm:prSet/>
      <dgm:spPr/>
      <dgm:t>
        <a:bodyPr/>
        <a:lstStyle/>
        <a:p>
          <a:endParaRPr lang="da-DK" sz="1200"/>
        </a:p>
      </dgm:t>
    </dgm:pt>
    <dgm:pt modelId="{DC3FDB3A-2AF5-42AB-A3AB-736F0F920575}">
      <dgm:prSet phldrT="[Tekst]" custT="1"/>
      <dgm:spPr>
        <a:solidFill>
          <a:srgbClr val="00203D"/>
        </a:solidFill>
      </dgm:spPr>
      <dgm:t>
        <a:bodyPr anchor="t"/>
        <a:lstStyle/>
        <a:p>
          <a:r>
            <a:rPr lang="da-DK" sz="1200" dirty="0"/>
            <a:t>  </a:t>
          </a:r>
        </a:p>
      </dgm:t>
    </dgm:pt>
    <dgm:pt modelId="{879357B4-D7CF-4013-8F0E-F175506798A1}" type="parTrans" cxnId="{80C023AF-A533-47EE-9776-BFC6676D65BB}">
      <dgm:prSet/>
      <dgm:spPr/>
      <dgm:t>
        <a:bodyPr/>
        <a:lstStyle/>
        <a:p>
          <a:endParaRPr lang="da-DK" sz="1200"/>
        </a:p>
      </dgm:t>
    </dgm:pt>
    <dgm:pt modelId="{68539B48-75D2-4904-8DE1-24999E285D28}" type="sibTrans" cxnId="{80C023AF-A533-47EE-9776-BFC6676D65BB}">
      <dgm:prSet/>
      <dgm:spPr/>
      <dgm:t>
        <a:bodyPr/>
        <a:lstStyle/>
        <a:p>
          <a:endParaRPr lang="da-DK" sz="1200"/>
        </a:p>
      </dgm:t>
    </dgm:pt>
    <dgm:pt modelId="{1E19A377-DF88-4114-AC7B-74C424E27453}">
      <dgm:prSet phldrT="[Tekst]" custT="1"/>
      <dgm:spPr>
        <a:solidFill>
          <a:srgbClr val="5B6375"/>
        </a:solidFill>
      </dgm:spPr>
      <dgm:t>
        <a:bodyPr tIns="180000" bIns="0" anchor="b"/>
        <a:lstStyle/>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a:p>
          <a:pPr marL="85725" indent="0" algn="l"/>
          <a:endParaRPr lang="da-DK" sz="1200" dirty="0"/>
        </a:p>
      </dgm:t>
    </dgm:pt>
    <dgm:pt modelId="{9E845D73-5C24-4D37-BCBA-6557D1F01A73}" type="parTrans" cxnId="{8D2B9E9B-AAA0-48C6-89F4-1E380CFF17EE}">
      <dgm:prSet/>
      <dgm:spPr/>
      <dgm:t>
        <a:bodyPr/>
        <a:lstStyle/>
        <a:p>
          <a:endParaRPr lang="da-DK" sz="1200"/>
        </a:p>
      </dgm:t>
    </dgm:pt>
    <dgm:pt modelId="{05938D41-21EC-4E26-B7D8-0D47235A2AA2}" type="sibTrans" cxnId="{8D2B9E9B-AAA0-48C6-89F4-1E380CFF17EE}">
      <dgm:prSet/>
      <dgm:spPr/>
      <dgm:t>
        <a:bodyPr/>
        <a:lstStyle/>
        <a:p>
          <a:endParaRPr lang="da-DK" sz="1200"/>
        </a:p>
      </dgm:t>
    </dgm:pt>
    <dgm:pt modelId="{CB760A91-306C-4884-B9F1-81E7F6A89B80}" type="pres">
      <dgm:prSet presAssocID="{343D810E-E9BE-4DAA-B401-C5FE1F19BED3}" presName="compositeShape" presStyleCnt="0">
        <dgm:presLayoutVars>
          <dgm:chMax val="7"/>
          <dgm:dir/>
          <dgm:resizeHandles val="exact"/>
        </dgm:presLayoutVars>
      </dgm:prSet>
      <dgm:spPr/>
    </dgm:pt>
    <dgm:pt modelId="{DF67725D-C9D6-498D-A99D-6451AC22A876}" type="pres">
      <dgm:prSet presAssocID="{343D810E-E9BE-4DAA-B401-C5FE1F19BED3}" presName="wedge1" presStyleLbl="node1" presStyleIdx="0" presStyleCnt="4"/>
      <dgm:spPr/>
    </dgm:pt>
    <dgm:pt modelId="{79BAB2FE-1C9F-4D52-B159-C6815758A019}" type="pres">
      <dgm:prSet presAssocID="{343D810E-E9BE-4DAA-B401-C5FE1F19BED3}" presName="dummy1a" presStyleCnt="0"/>
      <dgm:spPr/>
    </dgm:pt>
    <dgm:pt modelId="{4CF683F5-BD04-43E7-B6B6-841EB72673AD}" type="pres">
      <dgm:prSet presAssocID="{343D810E-E9BE-4DAA-B401-C5FE1F19BED3}" presName="dummy1b" presStyleCnt="0"/>
      <dgm:spPr/>
    </dgm:pt>
    <dgm:pt modelId="{2F8A0C77-3B33-4BC5-93A8-FA0594DF8DD0}" type="pres">
      <dgm:prSet presAssocID="{343D810E-E9BE-4DAA-B401-C5FE1F19BED3}" presName="wedge1Tx" presStyleLbl="node1" presStyleIdx="0" presStyleCnt="4">
        <dgm:presLayoutVars>
          <dgm:chMax val="0"/>
          <dgm:chPref val="0"/>
          <dgm:bulletEnabled val="1"/>
        </dgm:presLayoutVars>
      </dgm:prSet>
      <dgm:spPr/>
    </dgm:pt>
    <dgm:pt modelId="{6AA5B77F-36C9-48F4-B515-29B27F94BB16}" type="pres">
      <dgm:prSet presAssocID="{343D810E-E9BE-4DAA-B401-C5FE1F19BED3}" presName="wedge2" presStyleLbl="node1" presStyleIdx="1" presStyleCnt="4" custLinFactNeighborX="-228" custLinFactNeighborY="-377"/>
      <dgm:spPr/>
    </dgm:pt>
    <dgm:pt modelId="{6FDB1409-4C87-4578-BA10-868A2C45CEB9}" type="pres">
      <dgm:prSet presAssocID="{343D810E-E9BE-4DAA-B401-C5FE1F19BED3}" presName="dummy2a" presStyleCnt="0"/>
      <dgm:spPr/>
    </dgm:pt>
    <dgm:pt modelId="{CB1A0352-A94F-4F7F-9691-648BB4F1B4C9}" type="pres">
      <dgm:prSet presAssocID="{343D810E-E9BE-4DAA-B401-C5FE1F19BED3}" presName="dummy2b" presStyleCnt="0"/>
      <dgm:spPr/>
    </dgm:pt>
    <dgm:pt modelId="{49A34DA3-5097-40E2-914C-1D40DF863AB8}" type="pres">
      <dgm:prSet presAssocID="{343D810E-E9BE-4DAA-B401-C5FE1F19BED3}" presName="wedge2Tx" presStyleLbl="node1" presStyleIdx="1" presStyleCnt="4">
        <dgm:presLayoutVars>
          <dgm:chMax val="0"/>
          <dgm:chPref val="0"/>
          <dgm:bulletEnabled val="1"/>
        </dgm:presLayoutVars>
      </dgm:prSet>
      <dgm:spPr/>
    </dgm:pt>
    <dgm:pt modelId="{7C34BAF4-F713-4D66-817D-20672F11C514}" type="pres">
      <dgm:prSet presAssocID="{343D810E-E9BE-4DAA-B401-C5FE1F19BED3}" presName="wedge3" presStyleLbl="node1" presStyleIdx="2" presStyleCnt="4"/>
      <dgm:spPr/>
    </dgm:pt>
    <dgm:pt modelId="{D944AF51-6BBC-47D3-8FFB-F5020A0AABB0}" type="pres">
      <dgm:prSet presAssocID="{343D810E-E9BE-4DAA-B401-C5FE1F19BED3}" presName="dummy3a" presStyleCnt="0"/>
      <dgm:spPr/>
    </dgm:pt>
    <dgm:pt modelId="{E0448597-32DC-4B11-AB59-A6F8C5090907}" type="pres">
      <dgm:prSet presAssocID="{343D810E-E9BE-4DAA-B401-C5FE1F19BED3}" presName="dummy3b" presStyleCnt="0"/>
      <dgm:spPr/>
    </dgm:pt>
    <dgm:pt modelId="{D44382A5-CFB6-44B9-A55F-9403F9CE351E}" type="pres">
      <dgm:prSet presAssocID="{343D810E-E9BE-4DAA-B401-C5FE1F19BED3}" presName="wedge3Tx" presStyleLbl="node1" presStyleIdx="2" presStyleCnt="4">
        <dgm:presLayoutVars>
          <dgm:chMax val="0"/>
          <dgm:chPref val="0"/>
          <dgm:bulletEnabled val="1"/>
        </dgm:presLayoutVars>
      </dgm:prSet>
      <dgm:spPr/>
    </dgm:pt>
    <dgm:pt modelId="{D9143E28-936B-41EE-906B-91208142D69F}" type="pres">
      <dgm:prSet presAssocID="{343D810E-E9BE-4DAA-B401-C5FE1F19BED3}" presName="wedge4" presStyleLbl="node1" presStyleIdx="3" presStyleCnt="4"/>
      <dgm:spPr/>
    </dgm:pt>
    <dgm:pt modelId="{CA39D029-DB37-4CDE-AC4A-9ED8E1AC7BA6}" type="pres">
      <dgm:prSet presAssocID="{343D810E-E9BE-4DAA-B401-C5FE1F19BED3}" presName="dummy4a" presStyleCnt="0"/>
      <dgm:spPr/>
    </dgm:pt>
    <dgm:pt modelId="{14C869D2-F84C-4365-A2C5-F597EFA759EB}" type="pres">
      <dgm:prSet presAssocID="{343D810E-E9BE-4DAA-B401-C5FE1F19BED3}" presName="dummy4b" presStyleCnt="0"/>
      <dgm:spPr/>
    </dgm:pt>
    <dgm:pt modelId="{72C920D7-B98B-46AE-A6B5-02FEECE71004}" type="pres">
      <dgm:prSet presAssocID="{343D810E-E9BE-4DAA-B401-C5FE1F19BED3}" presName="wedge4Tx" presStyleLbl="node1" presStyleIdx="3" presStyleCnt="4">
        <dgm:presLayoutVars>
          <dgm:chMax val="0"/>
          <dgm:chPref val="0"/>
          <dgm:bulletEnabled val="1"/>
        </dgm:presLayoutVars>
      </dgm:prSet>
      <dgm:spPr/>
    </dgm:pt>
    <dgm:pt modelId="{44B6D596-E345-4172-88BB-E52B1335CE4A}" type="pres">
      <dgm:prSet presAssocID="{2804CD58-8CD4-444A-AB16-9F2D3CAAFE0D}" presName="arrowWedge1" presStyleLbl="fgSibTrans2D1" presStyleIdx="0" presStyleCnt="4"/>
      <dgm:spPr>
        <a:solidFill>
          <a:schemeClr val="tx2"/>
        </a:solidFill>
      </dgm:spPr>
    </dgm:pt>
    <dgm:pt modelId="{C1FEF675-AFC8-4AEF-B1D9-7FA529A9CF3C}" type="pres">
      <dgm:prSet presAssocID="{05938D41-21EC-4E26-B7D8-0D47235A2AA2}" presName="arrowWedge2" presStyleLbl="fgSibTrans2D1" presStyleIdx="1" presStyleCnt="4"/>
      <dgm:spPr>
        <a:solidFill>
          <a:schemeClr val="tx2"/>
        </a:solidFill>
      </dgm:spPr>
    </dgm:pt>
    <dgm:pt modelId="{11F01FBA-9EF9-46BB-8204-9B76DBC2051B}" type="pres">
      <dgm:prSet presAssocID="{7CDCA1F6-14E2-4776-881C-8709E58D810F}" presName="arrowWedge3" presStyleLbl="fgSibTrans2D1" presStyleIdx="2" presStyleCnt="4"/>
      <dgm:spPr>
        <a:solidFill>
          <a:schemeClr val="tx2"/>
        </a:solidFill>
      </dgm:spPr>
    </dgm:pt>
    <dgm:pt modelId="{FA25A1F3-9912-43F2-8314-6DAB268A4622}" type="pres">
      <dgm:prSet presAssocID="{68539B48-75D2-4904-8DE1-24999E285D28}" presName="arrowWedge4" presStyleLbl="fgSibTrans2D1" presStyleIdx="3" presStyleCnt="4" custLinFactNeighborX="127" custLinFactNeighborY="-920"/>
      <dgm:spPr>
        <a:xfrm>
          <a:off x="1134791" y="29994"/>
          <a:ext cx="3259456" cy="3259456"/>
        </a:xfrm>
        <a:prstGeom prst="circularArrow">
          <a:avLst>
            <a:gd name="adj1" fmla="val 5085"/>
            <a:gd name="adj2" fmla="val 327528"/>
            <a:gd name="adj3" fmla="val 15872472"/>
            <a:gd name="adj4" fmla="val 10800000"/>
            <a:gd name="adj5" fmla="val 5932"/>
          </a:avLst>
        </a:prstGeom>
        <a:solidFill>
          <a:schemeClr val="tx2"/>
        </a:solidFill>
        <a:ln>
          <a:noFill/>
        </a:ln>
        <a:effectLst>
          <a:outerShdw blurRad="40000" dist="20000" dir="5400000" rotWithShape="0">
            <a:srgbClr val="000000">
              <a:alpha val="38000"/>
            </a:srgbClr>
          </a:outerShdw>
        </a:effectLst>
      </dgm:spPr>
    </dgm:pt>
  </dgm:ptLst>
  <dgm:cxnLst>
    <dgm:cxn modelId="{DFDA5202-8F90-49CC-9F78-C2D95AE4E5F7}" type="presOf" srcId="{79E7205A-C357-4CAB-AB90-12D8D67498F1}" destId="{7C34BAF4-F713-4D66-817D-20672F11C514}" srcOrd="0" destOrd="0" presId="urn:microsoft.com/office/officeart/2005/8/layout/cycle8"/>
    <dgm:cxn modelId="{9BE23B04-CEBC-43CB-9F4B-0A652FBDF850}" type="presOf" srcId="{DC3FDB3A-2AF5-42AB-A3AB-736F0F920575}" destId="{72C920D7-B98B-46AE-A6B5-02FEECE71004}" srcOrd="1" destOrd="0" presId="urn:microsoft.com/office/officeart/2005/8/layout/cycle8"/>
    <dgm:cxn modelId="{3412BE1C-E0AF-41B8-93DA-8E37D21764C3}" type="presOf" srcId="{DC3FDB3A-2AF5-42AB-A3AB-736F0F920575}" destId="{D9143E28-936B-41EE-906B-91208142D69F}" srcOrd="0" destOrd="0" presId="urn:microsoft.com/office/officeart/2005/8/layout/cycle8"/>
    <dgm:cxn modelId="{64B4D840-B7BE-4842-B0F3-70A4915136E7}" type="presOf" srcId="{1E19A377-DF88-4114-AC7B-74C424E27453}" destId="{6AA5B77F-36C9-48F4-B515-29B27F94BB16}" srcOrd="0" destOrd="0" presId="urn:microsoft.com/office/officeart/2005/8/layout/cycle8"/>
    <dgm:cxn modelId="{CC267D6E-BD7A-4E18-9AD4-2DC55B6C4B18}" type="presOf" srcId="{79E7205A-C357-4CAB-AB90-12D8D67498F1}" destId="{D44382A5-CFB6-44B9-A55F-9403F9CE351E}" srcOrd="1" destOrd="0" presId="urn:microsoft.com/office/officeart/2005/8/layout/cycle8"/>
    <dgm:cxn modelId="{7C9A967B-BBCB-4747-8806-2FC2D032CB6C}" srcId="{343D810E-E9BE-4DAA-B401-C5FE1F19BED3}" destId="{79E7205A-C357-4CAB-AB90-12D8D67498F1}" srcOrd="2" destOrd="0" parTransId="{1DE9FA35-7F8D-4DE1-962C-534418C21ADB}" sibTransId="{7CDCA1F6-14E2-4776-881C-8709E58D810F}"/>
    <dgm:cxn modelId="{BD547786-F0A4-419E-B870-1C9674DFB3C0}" type="presOf" srcId="{FD3F0C10-1059-4920-8664-76F7762E43E2}" destId="{DF67725D-C9D6-498D-A99D-6451AC22A876}" srcOrd="0" destOrd="0" presId="urn:microsoft.com/office/officeart/2005/8/layout/cycle8"/>
    <dgm:cxn modelId="{8D2B9E9B-AAA0-48C6-89F4-1E380CFF17EE}" srcId="{343D810E-E9BE-4DAA-B401-C5FE1F19BED3}" destId="{1E19A377-DF88-4114-AC7B-74C424E27453}" srcOrd="1" destOrd="0" parTransId="{9E845D73-5C24-4D37-BCBA-6557D1F01A73}" sibTransId="{05938D41-21EC-4E26-B7D8-0D47235A2AA2}"/>
    <dgm:cxn modelId="{80C023AF-A533-47EE-9776-BFC6676D65BB}" srcId="{343D810E-E9BE-4DAA-B401-C5FE1F19BED3}" destId="{DC3FDB3A-2AF5-42AB-A3AB-736F0F920575}" srcOrd="3" destOrd="0" parTransId="{879357B4-D7CF-4013-8F0E-F175506798A1}" sibTransId="{68539B48-75D2-4904-8DE1-24999E285D28}"/>
    <dgm:cxn modelId="{D29DECBB-D016-4D97-83A2-A0E31D1AEB1D}" type="presOf" srcId="{343D810E-E9BE-4DAA-B401-C5FE1F19BED3}" destId="{CB760A91-306C-4884-B9F1-81E7F6A89B80}" srcOrd="0" destOrd="0" presId="urn:microsoft.com/office/officeart/2005/8/layout/cycle8"/>
    <dgm:cxn modelId="{348C1DD1-528E-44BF-A64B-DDE936976B9D}" type="presOf" srcId="{1E19A377-DF88-4114-AC7B-74C424E27453}" destId="{49A34DA3-5097-40E2-914C-1D40DF863AB8}" srcOrd="1" destOrd="0" presId="urn:microsoft.com/office/officeart/2005/8/layout/cycle8"/>
    <dgm:cxn modelId="{59C103D9-E2BC-42F3-8F32-FF7F60AED95A}" srcId="{343D810E-E9BE-4DAA-B401-C5FE1F19BED3}" destId="{FD3F0C10-1059-4920-8664-76F7762E43E2}" srcOrd="0" destOrd="0" parTransId="{6BB4848D-FCF4-4256-A026-D62FB0413382}" sibTransId="{2804CD58-8CD4-444A-AB16-9F2D3CAAFE0D}"/>
    <dgm:cxn modelId="{F935A7F9-5C94-4754-8A55-D187F25233E7}" type="presOf" srcId="{FD3F0C10-1059-4920-8664-76F7762E43E2}" destId="{2F8A0C77-3B33-4BC5-93A8-FA0594DF8DD0}" srcOrd="1" destOrd="0" presId="urn:microsoft.com/office/officeart/2005/8/layout/cycle8"/>
    <dgm:cxn modelId="{79BE96B2-96DA-4BD3-8CD7-4A2F3F33FFCB}" type="presParOf" srcId="{CB760A91-306C-4884-B9F1-81E7F6A89B80}" destId="{DF67725D-C9D6-498D-A99D-6451AC22A876}" srcOrd="0" destOrd="0" presId="urn:microsoft.com/office/officeart/2005/8/layout/cycle8"/>
    <dgm:cxn modelId="{CC02494A-79BB-47E8-92C0-79284CB429EB}" type="presParOf" srcId="{CB760A91-306C-4884-B9F1-81E7F6A89B80}" destId="{79BAB2FE-1C9F-4D52-B159-C6815758A019}" srcOrd="1" destOrd="0" presId="urn:microsoft.com/office/officeart/2005/8/layout/cycle8"/>
    <dgm:cxn modelId="{76FF43CF-AB66-483C-866F-F43FB50CE972}" type="presParOf" srcId="{CB760A91-306C-4884-B9F1-81E7F6A89B80}" destId="{4CF683F5-BD04-43E7-B6B6-841EB72673AD}" srcOrd="2" destOrd="0" presId="urn:microsoft.com/office/officeart/2005/8/layout/cycle8"/>
    <dgm:cxn modelId="{3FFFFBD2-2249-47D8-AFD5-C05946BD5EDC}" type="presParOf" srcId="{CB760A91-306C-4884-B9F1-81E7F6A89B80}" destId="{2F8A0C77-3B33-4BC5-93A8-FA0594DF8DD0}" srcOrd="3" destOrd="0" presId="urn:microsoft.com/office/officeart/2005/8/layout/cycle8"/>
    <dgm:cxn modelId="{E1AF9569-210B-423C-930C-A39AE7B2F76B}" type="presParOf" srcId="{CB760A91-306C-4884-B9F1-81E7F6A89B80}" destId="{6AA5B77F-36C9-48F4-B515-29B27F94BB16}" srcOrd="4" destOrd="0" presId="urn:microsoft.com/office/officeart/2005/8/layout/cycle8"/>
    <dgm:cxn modelId="{61D09661-A96C-48E2-A67B-6040BF36AF93}" type="presParOf" srcId="{CB760A91-306C-4884-B9F1-81E7F6A89B80}" destId="{6FDB1409-4C87-4578-BA10-868A2C45CEB9}" srcOrd="5" destOrd="0" presId="urn:microsoft.com/office/officeart/2005/8/layout/cycle8"/>
    <dgm:cxn modelId="{6DF013E1-46AA-4C6C-9566-0D8E0966F604}" type="presParOf" srcId="{CB760A91-306C-4884-B9F1-81E7F6A89B80}" destId="{CB1A0352-A94F-4F7F-9691-648BB4F1B4C9}" srcOrd="6" destOrd="0" presId="urn:microsoft.com/office/officeart/2005/8/layout/cycle8"/>
    <dgm:cxn modelId="{5B82463D-0628-45E1-B20F-8491E452B1A6}" type="presParOf" srcId="{CB760A91-306C-4884-B9F1-81E7F6A89B80}" destId="{49A34DA3-5097-40E2-914C-1D40DF863AB8}" srcOrd="7" destOrd="0" presId="urn:microsoft.com/office/officeart/2005/8/layout/cycle8"/>
    <dgm:cxn modelId="{18CAC270-39CB-4C8F-B649-644C11E3C5AB}" type="presParOf" srcId="{CB760A91-306C-4884-B9F1-81E7F6A89B80}" destId="{7C34BAF4-F713-4D66-817D-20672F11C514}" srcOrd="8" destOrd="0" presId="urn:microsoft.com/office/officeart/2005/8/layout/cycle8"/>
    <dgm:cxn modelId="{278B01FE-8CFF-48CD-AC76-EA3CB1A47F02}" type="presParOf" srcId="{CB760A91-306C-4884-B9F1-81E7F6A89B80}" destId="{D944AF51-6BBC-47D3-8FFB-F5020A0AABB0}" srcOrd="9" destOrd="0" presId="urn:microsoft.com/office/officeart/2005/8/layout/cycle8"/>
    <dgm:cxn modelId="{B0C55B71-C70A-4345-8FDB-D14F97CFEDA0}" type="presParOf" srcId="{CB760A91-306C-4884-B9F1-81E7F6A89B80}" destId="{E0448597-32DC-4B11-AB59-A6F8C5090907}" srcOrd="10" destOrd="0" presId="urn:microsoft.com/office/officeart/2005/8/layout/cycle8"/>
    <dgm:cxn modelId="{AA7E179E-983D-4DBA-851B-F0C3A8E944FD}" type="presParOf" srcId="{CB760A91-306C-4884-B9F1-81E7F6A89B80}" destId="{D44382A5-CFB6-44B9-A55F-9403F9CE351E}" srcOrd="11" destOrd="0" presId="urn:microsoft.com/office/officeart/2005/8/layout/cycle8"/>
    <dgm:cxn modelId="{6ADB5435-8535-4C40-B0C3-4E1B438ABF14}" type="presParOf" srcId="{CB760A91-306C-4884-B9F1-81E7F6A89B80}" destId="{D9143E28-936B-41EE-906B-91208142D69F}" srcOrd="12" destOrd="0" presId="urn:microsoft.com/office/officeart/2005/8/layout/cycle8"/>
    <dgm:cxn modelId="{5B784792-4D01-4BFF-99E4-D0114B5396EC}" type="presParOf" srcId="{CB760A91-306C-4884-B9F1-81E7F6A89B80}" destId="{CA39D029-DB37-4CDE-AC4A-9ED8E1AC7BA6}" srcOrd="13" destOrd="0" presId="urn:microsoft.com/office/officeart/2005/8/layout/cycle8"/>
    <dgm:cxn modelId="{8944A949-F311-4FD3-ABD2-05B7AB98CA1A}" type="presParOf" srcId="{CB760A91-306C-4884-B9F1-81E7F6A89B80}" destId="{14C869D2-F84C-4365-A2C5-F597EFA759EB}" srcOrd="14" destOrd="0" presId="urn:microsoft.com/office/officeart/2005/8/layout/cycle8"/>
    <dgm:cxn modelId="{4E41B768-4F78-4A75-B140-F58BA82BF67E}" type="presParOf" srcId="{CB760A91-306C-4884-B9F1-81E7F6A89B80}" destId="{72C920D7-B98B-46AE-A6B5-02FEECE71004}" srcOrd="15" destOrd="0" presId="urn:microsoft.com/office/officeart/2005/8/layout/cycle8"/>
    <dgm:cxn modelId="{4CAA70BA-117D-47C9-AC06-44710F4129DC}" type="presParOf" srcId="{CB760A91-306C-4884-B9F1-81E7F6A89B80}" destId="{44B6D596-E345-4172-88BB-E52B1335CE4A}" srcOrd="16" destOrd="0" presId="urn:microsoft.com/office/officeart/2005/8/layout/cycle8"/>
    <dgm:cxn modelId="{1B12F799-3637-44AD-B44E-71CB2956FD8C}" type="presParOf" srcId="{CB760A91-306C-4884-B9F1-81E7F6A89B80}" destId="{C1FEF675-AFC8-4AEF-B1D9-7FA529A9CF3C}" srcOrd="17" destOrd="0" presId="urn:microsoft.com/office/officeart/2005/8/layout/cycle8"/>
    <dgm:cxn modelId="{2DAEE272-31D0-4AC6-AA54-41EDC2AF389A}" type="presParOf" srcId="{CB760A91-306C-4884-B9F1-81E7F6A89B80}" destId="{11F01FBA-9EF9-46BB-8204-9B76DBC2051B}" srcOrd="18" destOrd="0" presId="urn:microsoft.com/office/officeart/2005/8/layout/cycle8"/>
    <dgm:cxn modelId="{613324FE-0824-443A-B937-D338AECA37E4}" type="presParOf" srcId="{CB760A91-306C-4884-B9F1-81E7F6A89B80}" destId="{FA25A1F3-9912-43F2-8314-6DAB268A4622}"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E81C5E-36CB-4ADE-A1AC-1C77175FD00C}" type="doc">
      <dgm:prSet loTypeId="urn:microsoft.com/office/officeart/2005/8/layout/hierarchy3" loCatId="relationship" qsTypeId="urn:microsoft.com/office/officeart/2005/8/quickstyle/simple1" qsCatId="simple" csTypeId="urn:microsoft.com/office/officeart/2005/8/colors/colorful1" csCatId="colorful" phldr="1"/>
      <dgm:spPr/>
      <dgm:t>
        <a:bodyPr/>
        <a:lstStyle/>
        <a:p>
          <a:endParaRPr lang="da-DK"/>
        </a:p>
      </dgm:t>
    </dgm:pt>
    <dgm:pt modelId="{CEA0380B-2A79-433D-81F0-F68B7B4BD581}">
      <dgm:prSet phldrT="[Tekst]" custT="1"/>
      <dgm:spPr>
        <a:solidFill>
          <a:srgbClr val="B8213D"/>
        </a:solidFill>
        <a:ln>
          <a:noFill/>
        </a:ln>
        <a:effectLst>
          <a:outerShdw blurRad="40000" dist="20000" dir="5400000" rotWithShape="0">
            <a:srgbClr val="000000">
              <a:alpha val="38000"/>
            </a:srgbClr>
          </a:outerShdw>
        </a:effectLst>
      </dgm:spPr>
      <dgm:t>
        <a:bodyPr/>
        <a:lstStyle/>
        <a:p>
          <a:r>
            <a:rPr lang="da-DK" sz="800" dirty="0"/>
            <a:t>4. Organisationens rammer og vilkår</a:t>
          </a:r>
          <a:endParaRPr lang="da-DK" sz="800" dirty="0">
            <a:solidFill>
              <a:schemeClr val="bg1"/>
            </a:solidFill>
          </a:endParaRPr>
        </a:p>
      </dgm:t>
    </dgm:pt>
    <dgm:pt modelId="{96CBE3F0-8650-42F1-9628-18E66B8B9E30}" type="parTrans" cxnId="{DC5A7C1B-2102-4889-99C6-04ED1C804E09}">
      <dgm:prSet/>
      <dgm:spPr/>
      <dgm:t>
        <a:bodyPr/>
        <a:lstStyle/>
        <a:p>
          <a:endParaRPr lang="da-DK"/>
        </a:p>
      </dgm:t>
    </dgm:pt>
    <dgm:pt modelId="{44758A0B-5F59-492A-8670-DDB3D8FA8FCD}" type="sibTrans" cxnId="{DC5A7C1B-2102-4889-99C6-04ED1C804E09}">
      <dgm:prSet/>
      <dgm:spPr/>
      <dgm:t>
        <a:bodyPr/>
        <a:lstStyle/>
        <a:p>
          <a:endParaRPr lang="da-DK"/>
        </a:p>
      </dgm:t>
    </dgm:pt>
    <dgm:pt modelId="{FCFE4BBD-7368-41E9-AA66-42923A07B549}">
      <dgm:prSet phldrT="[Tekst]" custT="1"/>
      <dgm:spPr>
        <a:solidFill>
          <a:schemeClr val="bg1"/>
        </a:solidFill>
        <a:ln>
          <a:solidFill>
            <a:srgbClr val="B8213D"/>
          </a:solidFill>
        </a:ln>
      </dgm:spPr>
      <dgm:t>
        <a:bodyPr/>
        <a:lstStyle/>
        <a:p>
          <a:r>
            <a:rPr lang="da-DK" sz="800" kern="1200" dirty="0"/>
            <a:t>Forståelse af </a:t>
          </a:r>
          <a:r>
            <a:rPr lang="da-DK" sz="800" kern="1200" dirty="0">
              <a:solidFill>
                <a:srgbClr val="00203D">
                  <a:hueOff val="0"/>
                  <a:satOff val="0"/>
                  <a:lumOff val="0"/>
                  <a:alphaOff val="0"/>
                </a:srgbClr>
              </a:solidFill>
              <a:latin typeface="Calibri"/>
              <a:ea typeface="+mn-ea"/>
              <a:cs typeface="+mn-cs"/>
            </a:rPr>
            <a:t>organisationen</a:t>
          </a:r>
          <a:r>
            <a:rPr lang="da-DK" sz="800" kern="1200" dirty="0"/>
            <a:t> og dens rammer og vilkår</a:t>
          </a:r>
          <a:endParaRPr lang="da-DK" sz="800" kern="1200" dirty="0">
            <a:solidFill>
              <a:srgbClr val="5B6578"/>
            </a:solidFill>
          </a:endParaRPr>
        </a:p>
      </dgm:t>
    </dgm:pt>
    <dgm:pt modelId="{DE957D12-7016-4CA1-BF35-623B5BEF0332}" type="parTrans" cxnId="{C7BCD784-BF90-4F25-AC26-2B55E07940F3}">
      <dgm:prSet/>
      <dgm:spPr>
        <a:solidFill>
          <a:schemeClr val="bg1"/>
        </a:solidFill>
        <a:ln>
          <a:solidFill>
            <a:srgbClr val="B8213D"/>
          </a:solidFill>
        </a:ln>
      </dgm:spPr>
      <dgm:t>
        <a:bodyPr/>
        <a:lstStyle/>
        <a:p>
          <a:endParaRPr lang="da-DK">
            <a:solidFill>
              <a:srgbClr val="5B6578"/>
            </a:solidFill>
          </a:endParaRPr>
        </a:p>
      </dgm:t>
    </dgm:pt>
    <dgm:pt modelId="{2674E2BA-3BE5-455D-94A4-B4944A0175A7}" type="sibTrans" cxnId="{C7BCD784-BF90-4F25-AC26-2B55E07940F3}">
      <dgm:prSet/>
      <dgm:spPr/>
      <dgm:t>
        <a:bodyPr/>
        <a:lstStyle/>
        <a:p>
          <a:endParaRPr lang="da-DK"/>
        </a:p>
      </dgm:t>
    </dgm:pt>
    <dgm:pt modelId="{540108D9-4CC9-4B86-A3AB-600281C65005}">
      <dgm:prSet phldrT="[Tekst]" custT="1"/>
      <dgm:spPr>
        <a:solidFill>
          <a:schemeClr val="bg1"/>
        </a:solidFill>
        <a:ln>
          <a:solidFill>
            <a:srgbClr val="B8213D"/>
          </a:solidFill>
        </a:ln>
      </dgm:spPr>
      <dgm:t>
        <a:bodyPr/>
        <a:lstStyle/>
        <a:p>
          <a:r>
            <a:rPr lang="da-DK" sz="800" dirty="0"/>
            <a:t>Forståelse af interessenters behov og forventninger</a:t>
          </a:r>
          <a:endParaRPr lang="da-DK" sz="800" dirty="0">
            <a:solidFill>
              <a:srgbClr val="5B6578"/>
            </a:solidFill>
          </a:endParaRPr>
        </a:p>
      </dgm:t>
    </dgm:pt>
    <dgm:pt modelId="{2D8E0F2F-FD9C-4360-B0F9-27766572FA6E}" type="parTrans" cxnId="{7CC55C72-1B7B-40E6-967F-738074328AFF}">
      <dgm:prSet/>
      <dgm:spPr>
        <a:solidFill>
          <a:schemeClr val="bg1"/>
        </a:solidFill>
        <a:ln>
          <a:solidFill>
            <a:srgbClr val="B8213D"/>
          </a:solidFill>
        </a:ln>
      </dgm:spPr>
      <dgm:t>
        <a:bodyPr/>
        <a:lstStyle/>
        <a:p>
          <a:endParaRPr lang="da-DK">
            <a:solidFill>
              <a:srgbClr val="5B6578"/>
            </a:solidFill>
          </a:endParaRPr>
        </a:p>
      </dgm:t>
    </dgm:pt>
    <dgm:pt modelId="{39919BE0-8C73-4233-81BC-173AD6DBE707}" type="sibTrans" cxnId="{7CC55C72-1B7B-40E6-967F-738074328AFF}">
      <dgm:prSet/>
      <dgm:spPr/>
      <dgm:t>
        <a:bodyPr/>
        <a:lstStyle/>
        <a:p>
          <a:endParaRPr lang="da-DK"/>
        </a:p>
      </dgm:t>
    </dgm:pt>
    <dgm:pt modelId="{70AB2CD5-16C4-43CD-8672-CB960EF4EDB3}">
      <dgm:prSet phldrT="[Tekst]" custT="1"/>
      <dgm:spPr>
        <a:solidFill>
          <a:srgbClr val="B8213D"/>
        </a:solidFill>
        <a:ln w="25400" cap="flat" cmpd="sng" algn="ctr">
          <a:noFill/>
          <a:prstDash val="solid"/>
        </a:ln>
        <a:effectLst>
          <a:outerShdw blurRad="40000" dist="20000" dir="5400000" rotWithShape="0">
            <a:srgbClr val="000000">
              <a:alpha val="38000"/>
            </a:srgbClr>
          </a:outerShdw>
        </a:effectLst>
      </dgm:spPr>
      <dgm:t>
        <a:bodyPr spcFirstLastPara="0" vert="horz" wrap="square" lIns="15240" tIns="10160" rIns="15240" bIns="10160" numCol="1" spcCol="1270" anchor="ctr" anchorCtr="0"/>
        <a:lstStyle/>
        <a:p>
          <a:pPr marL="0" lvl="0" indent="0" algn="ctr" defTabSz="355600">
            <a:lnSpc>
              <a:spcPct val="90000"/>
            </a:lnSpc>
            <a:spcBef>
              <a:spcPct val="0"/>
            </a:spcBef>
            <a:spcAft>
              <a:spcPct val="35000"/>
            </a:spcAft>
            <a:buNone/>
          </a:pPr>
          <a:r>
            <a:rPr lang="da-DK" sz="800" kern="1200" dirty="0">
              <a:solidFill>
                <a:srgbClr val="FFFFFF"/>
              </a:solidFill>
              <a:latin typeface="Calibri"/>
              <a:ea typeface="+mn-ea"/>
              <a:cs typeface="+mn-cs"/>
            </a:rPr>
            <a:t>5. Lederskab</a:t>
          </a:r>
        </a:p>
      </dgm:t>
    </dgm:pt>
    <dgm:pt modelId="{D3700CB1-9F59-45F5-BA64-2E70255483DA}" type="parTrans" cxnId="{8601A005-645B-4045-A036-D0182C3F9C24}">
      <dgm:prSet/>
      <dgm:spPr/>
      <dgm:t>
        <a:bodyPr/>
        <a:lstStyle/>
        <a:p>
          <a:endParaRPr lang="da-DK"/>
        </a:p>
      </dgm:t>
    </dgm:pt>
    <dgm:pt modelId="{DFAB5F7D-B4A2-45AF-910E-0E633A341140}" type="sibTrans" cxnId="{8601A005-645B-4045-A036-D0182C3F9C24}">
      <dgm:prSet/>
      <dgm:spPr/>
      <dgm:t>
        <a:bodyPr/>
        <a:lstStyle/>
        <a:p>
          <a:endParaRPr lang="da-DK"/>
        </a:p>
      </dgm:t>
    </dgm:pt>
    <dgm:pt modelId="{9E4019AD-8771-47A4-9725-3AC066352EDB}">
      <dgm:prSet phldrT="[Tekst]" custT="1"/>
      <dgm:spPr>
        <a:solidFill>
          <a:schemeClr val="bg1"/>
        </a:solidFill>
        <a:ln>
          <a:solidFill>
            <a:srgbClr val="B8213D"/>
          </a:solidFill>
        </a:ln>
      </dgm:spPr>
      <dgm:t>
        <a:bodyPr/>
        <a:lstStyle/>
        <a:p>
          <a:r>
            <a:rPr lang="da-DK" sz="800" dirty="0"/>
            <a:t>Lederskab og forpligtelse</a:t>
          </a:r>
          <a:endParaRPr lang="da-DK" sz="800" dirty="0">
            <a:solidFill>
              <a:srgbClr val="5B6578"/>
            </a:solidFill>
          </a:endParaRPr>
        </a:p>
      </dgm:t>
    </dgm:pt>
    <dgm:pt modelId="{840E97FA-FC6A-4414-A71B-D8F78DD59AD3}" type="parTrans" cxnId="{E705CC07-7F39-4F8A-BBAD-08D55EFE4922}">
      <dgm:prSet/>
      <dgm:spPr>
        <a:solidFill>
          <a:schemeClr val="bg1"/>
        </a:solidFill>
        <a:ln>
          <a:solidFill>
            <a:srgbClr val="B8213D"/>
          </a:solidFill>
        </a:ln>
      </dgm:spPr>
      <dgm:t>
        <a:bodyPr/>
        <a:lstStyle/>
        <a:p>
          <a:endParaRPr lang="da-DK">
            <a:solidFill>
              <a:srgbClr val="5B6578"/>
            </a:solidFill>
          </a:endParaRPr>
        </a:p>
      </dgm:t>
    </dgm:pt>
    <dgm:pt modelId="{939FC69B-448D-4825-9AE4-64CD7C69518A}" type="sibTrans" cxnId="{E705CC07-7F39-4F8A-BBAD-08D55EFE4922}">
      <dgm:prSet/>
      <dgm:spPr/>
      <dgm:t>
        <a:bodyPr/>
        <a:lstStyle/>
        <a:p>
          <a:endParaRPr lang="da-DK"/>
        </a:p>
      </dgm:t>
    </dgm:pt>
    <dgm:pt modelId="{DE6E6E2D-9098-4C91-8AF9-39C49CC29C85}">
      <dgm:prSet phldrT="[Tekst]" custT="1"/>
      <dgm:spPr>
        <a:solidFill>
          <a:schemeClr val="bg1"/>
        </a:solidFill>
        <a:ln>
          <a:solidFill>
            <a:srgbClr val="B8213D"/>
          </a:solidFill>
        </a:ln>
      </dgm:spPr>
      <dgm:t>
        <a:bodyPr/>
        <a:lstStyle/>
        <a:p>
          <a:r>
            <a:rPr lang="da-DK" sz="800" dirty="0"/>
            <a:t>Politik</a:t>
          </a:r>
          <a:endParaRPr lang="da-DK" sz="800" dirty="0">
            <a:solidFill>
              <a:srgbClr val="5B6578"/>
            </a:solidFill>
          </a:endParaRPr>
        </a:p>
      </dgm:t>
    </dgm:pt>
    <dgm:pt modelId="{BDF5193E-5832-4898-AFF5-18F07FD0BFEB}" type="parTrans" cxnId="{7A9677DE-04D8-4BAE-BA46-1A9113D7C851}">
      <dgm:prSet/>
      <dgm:spPr>
        <a:solidFill>
          <a:schemeClr val="bg1"/>
        </a:solidFill>
        <a:ln>
          <a:solidFill>
            <a:srgbClr val="B8213D"/>
          </a:solidFill>
        </a:ln>
      </dgm:spPr>
      <dgm:t>
        <a:bodyPr/>
        <a:lstStyle/>
        <a:p>
          <a:endParaRPr lang="da-DK">
            <a:solidFill>
              <a:srgbClr val="5B6578"/>
            </a:solidFill>
          </a:endParaRPr>
        </a:p>
      </dgm:t>
    </dgm:pt>
    <dgm:pt modelId="{C399BF1B-2901-4947-966A-BBEA4FCD98FC}" type="sibTrans" cxnId="{7A9677DE-04D8-4BAE-BA46-1A9113D7C851}">
      <dgm:prSet/>
      <dgm:spPr/>
      <dgm:t>
        <a:bodyPr/>
        <a:lstStyle/>
        <a:p>
          <a:endParaRPr lang="da-DK"/>
        </a:p>
      </dgm:t>
    </dgm:pt>
    <dgm:pt modelId="{95837C9B-2DD2-4D16-A980-EA6207504844}">
      <dgm:prSet phldrT="[Tekst]" custT="1"/>
      <dgm:spPr>
        <a:solidFill>
          <a:schemeClr val="bg1"/>
        </a:solidFill>
        <a:ln>
          <a:solidFill>
            <a:srgbClr val="B8213D"/>
          </a:solidFill>
        </a:ln>
      </dgm:spPr>
      <dgm:t>
        <a:bodyPr/>
        <a:lstStyle/>
        <a:p>
          <a:r>
            <a:rPr lang="da-DK" sz="800" dirty="0"/>
            <a:t>Fastlæggelse af kvalitetsledelses-systemets omfang</a:t>
          </a:r>
          <a:endParaRPr lang="da-DK" sz="800" dirty="0">
            <a:solidFill>
              <a:srgbClr val="5B6578"/>
            </a:solidFill>
          </a:endParaRPr>
        </a:p>
      </dgm:t>
    </dgm:pt>
    <dgm:pt modelId="{52AF36D8-1917-465E-B185-04CF8E28FCA6}" type="parTrans" cxnId="{E9B2AFE1-AF10-4F34-9ACD-7F13AE9BF60D}">
      <dgm:prSet/>
      <dgm:spPr>
        <a:solidFill>
          <a:schemeClr val="bg1"/>
        </a:solidFill>
        <a:ln>
          <a:solidFill>
            <a:srgbClr val="B8213D"/>
          </a:solidFill>
        </a:ln>
      </dgm:spPr>
      <dgm:t>
        <a:bodyPr/>
        <a:lstStyle/>
        <a:p>
          <a:endParaRPr lang="da-DK">
            <a:solidFill>
              <a:srgbClr val="5B6578"/>
            </a:solidFill>
          </a:endParaRPr>
        </a:p>
      </dgm:t>
    </dgm:pt>
    <dgm:pt modelId="{69520575-A40D-47F5-B542-BEDEAB1F10D9}" type="sibTrans" cxnId="{E9B2AFE1-AF10-4F34-9ACD-7F13AE9BF60D}">
      <dgm:prSet/>
      <dgm:spPr/>
      <dgm:t>
        <a:bodyPr/>
        <a:lstStyle/>
        <a:p>
          <a:endParaRPr lang="da-DK"/>
        </a:p>
      </dgm:t>
    </dgm:pt>
    <dgm:pt modelId="{890024D9-3D5B-403E-B9B6-C661952FF7C7}">
      <dgm:prSet phldrT="[Tekst]" custT="1"/>
      <dgm:spPr>
        <a:solidFill>
          <a:schemeClr val="bg1"/>
        </a:solidFill>
        <a:ln>
          <a:solidFill>
            <a:srgbClr val="B8213D"/>
          </a:solidFill>
        </a:ln>
      </dgm:spPr>
      <dgm:t>
        <a:bodyPr/>
        <a:lstStyle/>
        <a:p>
          <a:r>
            <a:rPr lang="da-DK" sz="800" dirty="0"/>
            <a:t>Kvalitetsledelses-systemet og dets processer</a:t>
          </a:r>
          <a:endParaRPr lang="da-DK" sz="800" dirty="0">
            <a:solidFill>
              <a:srgbClr val="5B6578"/>
            </a:solidFill>
          </a:endParaRPr>
        </a:p>
      </dgm:t>
    </dgm:pt>
    <dgm:pt modelId="{641CD44F-356B-474B-9126-A16BE73CDB1F}" type="parTrans" cxnId="{BD7156A2-D0A4-4FA5-8430-F2E85E4608C9}">
      <dgm:prSet/>
      <dgm:spPr>
        <a:solidFill>
          <a:schemeClr val="bg1"/>
        </a:solidFill>
        <a:ln>
          <a:solidFill>
            <a:srgbClr val="B8213D"/>
          </a:solidFill>
        </a:ln>
      </dgm:spPr>
      <dgm:t>
        <a:bodyPr/>
        <a:lstStyle/>
        <a:p>
          <a:endParaRPr lang="da-DK">
            <a:solidFill>
              <a:srgbClr val="5B6578"/>
            </a:solidFill>
          </a:endParaRPr>
        </a:p>
      </dgm:t>
    </dgm:pt>
    <dgm:pt modelId="{E787FD6F-3C62-4D75-89CE-F3CDBF22B088}" type="sibTrans" cxnId="{BD7156A2-D0A4-4FA5-8430-F2E85E4608C9}">
      <dgm:prSet/>
      <dgm:spPr/>
      <dgm:t>
        <a:bodyPr/>
        <a:lstStyle/>
        <a:p>
          <a:endParaRPr lang="da-DK"/>
        </a:p>
      </dgm:t>
    </dgm:pt>
    <dgm:pt modelId="{CC95903E-BDDF-444C-9842-F3AD7311C06E}">
      <dgm:prSet phldrT="[Tekst]" custT="1"/>
      <dgm:spPr>
        <a:solidFill>
          <a:schemeClr val="bg1"/>
        </a:solidFill>
        <a:ln>
          <a:solidFill>
            <a:srgbClr val="B8213D"/>
          </a:solidFill>
        </a:ln>
      </dgm:spPr>
      <dgm:t>
        <a:bodyPr/>
        <a:lstStyle/>
        <a:p>
          <a:r>
            <a:rPr lang="da-DK" sz="800" dirty="0"/>
            <a:t>Roller, ansvar og beføjelser i organisationen</a:t>
          </a:r>
          <a:endParaRPr lang="da-DK" sz="800" dirty="0">
            <a:solidFill>
              <a:srgbClr val="5B6578"/>
            </a:solidFill>
          </a:endParaRPr>
        </a:p>
      </dgm:t>
    </dgm:pt>
    <dgm:pt modelId="{2796EDBF-21CB-41A5-A314-AC0EBF33B20D}" type="parTrans" cxnId="{10A6CFF4-E2E9-406A-AEFC-7C8366F946CB}">
      <dgm:prSet/>
      <dgm:spPr>
        <a:solidFill>
          <a:schemeClr val="bg1"/>
        </a:solidFill>
        <a:ln>
          <a:solidFill>
            <a:srgbClr val="B8213D"/>
          </a:solidFill>
        </a:ln>
      </dgm:spPr>
      <dgm:t>
        <a:bodyPr/>
        <a:lstStyle/>
        <a:p>
          <a:endParaRPr lang="da-DK">
            <a:solidFill>
              <a:srgbClr val="5B6578"/>
            </a:solidFill>
          </a:endParaRPr>
        </a:p>
      </dgm:t>
    </dgm:pt>
    <dgm:pt modelId="{4CD4C0A4-E269-4FDB-A0CC-98784FF14F4E}" type="sibTrans" cxnId="{10A6CFF4-E2E9-406A-AEFC-7C8366F946CB}">
      <dgm:prSet/>
      <dgm:spPr/>
      <dgm:t>
        <a:bodyPr/>
        <a:lstStyle/>
        <a:p>
          <a:endParaRPr lang="da-DK"/>
        </a:p>
      </dgm:t>
    </dgm:pt>
    <dgm:pt modelId="{A6CCAF10-E5D5-4644-8170-D69F019C1866}">
      <dgm:prSet phldrT="[Tekst]" custT="1"/>
      <dgm:spPr>
        <a:solidFill>
          <a:schemeClr val="tx1"/>
        </a:solidFill>
        <a:ln>
          <a:solidFill>
            <a:schemeClr val="tx1"/>
          </a:solidFill>
        </a:ln>
      </dgm:spPr>
      <dgm:t>
        <a:bodyPr/>
        <a:lstStyle/>
        <a:p>
          <a:r>
            <a:rPr lang="da-DK" sz="800" dirty="0"/>
            <a:t>6. Planlægning</a:t>
          </a:r>
          <a:endParaRPr lang="da-DK" sz="800" dirty="0">
            <a:solidFill>
              <a:schemeClr val="bg1"/>
            </a:solidFill>
          </a:endParaRPr>
        </a:p>
      </dgm:t>
    </dgm:pt>
    <dgm:pt modelId="{B7911AFB-36F3-42DA-AD35-2D00D251B0DC}" type="parTrans" cxnId="{77E006DD-EDE1-4978-B949-354C6F59CD54}">
      <dgm:prSet/>
      <dgm:spPr/>
      <dgm:t>
        <a:bodyPr/>
        <a:lstStyle/>
        <a:p>
          <a:endParaRPr lang="da-DK"/>
        </a:p>
      </dgm:t>
    </dgm:pt>
    <dgm:pt modelId="{1E15F80B-D665-41BD-BF24-249950CCA85C}" type="sibTrans" cxnId="{77E006DD-EDE1-4978-B949-354C6F59CD54}">
      <dgm:prSet/>
      <dgm:spPr/>
      <dgm:t>
        <a:bodyPr/>
        <a:lstStyle/>
        <a:p>
          <a:endParaRPr lang="da-DK"/>
        </a:p>
      </dgm:t>
    </dgm:pt>
    <dgm:pt modelId="{2A3F012C-F5A1-48F0-9B40-6FFEB0493DA2}">
      <dgm:prSet phldrT="[Tekst]" custT="1"/>
      <dgm:spPr>
        <a:solidFill>
          <a:srgbClr val="A7B0B5"/>
        </a:solidFill>
        <a:ln>
          <a:solidFill>
            <a:srgbClr val="A7B0B5"/>
          </a:solidFill>
        </a:ln>
      </dgm:spPr>
      <dgm:t>
        <a:bodyPr/>
        <a:lstStyle/>
        <a:p>
          <a:r>
            <a:rPr lang="da-DK" sz="800" dirty="0"/>
            <a:t>7. Støtteaktiviteter og -funktioner</a:t>
          </a:r>
          <a:endParaRPr lang="da-DK" sz="800" dirty="0">
            <a:solidFill>
              <a:schemeClr val="bg1"/>
            </a:solidFill>
          </a:endParaRPr>
        </a:p>
      </dgm:t>
    </dgm:pt>
    <dgm:pt modelId="{9AE6BAE2-BCB8-46FD-80E5-6DE03FDF2A32}" type="parTrans" cxnId="{6ED4A31F-A406-4195-88E6-C6BF0978FE02}">
      <dgm:prSet/>
      <dgm:spPr/>
      <dgm:t>
        <a:bodyPr/>
        <a:lstStyle/>
        <a:p>
          <a:endParaRPr lang="da-DK"/>
        </a:p>
      </dgm:t>
    </dgm:pt>
    <dgm:pt modelId="{D5EF29C5-EC8A-4F3A-A20B-576DE6D7C04E}" type="sibTrans" cxnId="{6ED4A31F-A406-4195-88E6-C6BF0978FE02}">
      <dgm:prSet/>
      <dgm:spPr/>
      <dgm:t>
        <a:bodyPr/>
        <a:lstStyle/>
        <a:p>
          <a:endParaRPr lang="da-DK"/>
        </a:p>
      </dgm:t>
    </dgm:pt>
    <dgm:pt modelId="{10F35CDF-136B-46E5-8AFF-D57A74E67E3C}">
      <dgm:prSet phldrT="[Tekst]" custT="1"/>
      <dgm:spPr>
        <a:solidFill>
          <a:srgbClr val="A7B0B5"/>
        </a:solidFill>
        <a:ln>
          <a:solidFill>
            <a:srgbClr val="A7B0B5"/>
          </a:solidFill>
        </a:ln>
      </dgm:spPr>
      <dgm:t>
        <a:bodyPr/>
        <a:lstStyle/>
        <a:p>
          <a:r>
            <a:rPr lang="da-DK" sz="800" dirty="0"/>
            <a:t>8. Drift</a:t>
          </a:r>
        </a:p>
      </dgm:t>
    </dgm:pt>
    <dgm:pt modelId="{7663C7C2-A8B9-4D70-9758-D48B5CEE657D}" type="parTrans" cxnId="{1124C9B2-EF85-4D20-A735-E5F336B795E7}">
      <dgm:prSet/>
      <dgm:spPr/>
      <dgm:t>
        <a:bodyPr/>
        <a:lstStyle/>
        <a:p>
          <a:endParaRPr lang="da-DK"/>
        </a:p>
      </dgm:t>
    </dgm:pt>
    <dgm:pt modelId="{0B4CEF3A-BB4F-4675-8FE3-08CF869D7EEB}" type="sibTrans" cxnId="{1124C9B2-EF85-4D20-A735-E5F336B795E7}">
      <dgm:prSet/>
      <dgm:spPr/>
      <dgm:t>
        <a:bodyPr/>
        <a:lstStyle/>
        <a:p>
          <a:endParaRPr lang="da-DK"/>
        </a:p>
      </dgm:t>
    </dgm:pt>
    <dgm:pt modelId="{FDFAF21F-2BC1-42C0-81F1-6EA662E27C86}">
      <dgm:prSet phldrT="[Tekst]" custT="1"/>
      <dgm:spPr>
        <a:solidFill>
          <a:srgbClr val="5B6375"/>
        </a:solidFill>
        <a:ln w="25400" cap="flat" cmpd="sng" algn="ctr">
          <a:solidFill>
            <a:srgbClr val="5B6375"/>
          </a:solidFill>
          <a:prstDash val="solid"/>
        </a:ln>
        <a:effectLst/>
      </dgm:spPr>
      <dgm:t>
        <a:bodyPr spcFirstLastPara="0" vert="horz" wrap="square" lIns="15240" tIns="10160" rIns="15240" bIns="10160" numCol="1" spcCol="1270" anchor="ctr" anchorCtr="0"/>
        <a:lstStyle/>
        <a:p>
          <a:pPr marL="0" lvl="0" indent="0" algn="ctr" defTabSz="355600">
            <a:lnSpc>
              <a:spcPct val="90000"/>
            </a:lnSpc>
            <a:spcBef>
              <a:spcPct val="0"/>
            </a:spcBef>
            <a:spcAft>
              <a:spcPct val="35000"/>
            </a:spcAft>
            <a:buNone/>
          </a:pPr>
          <a:r>
            <a:rPr lang="da-DK" sz="800" kern="1200" dirty="0">
              <a:solidFill>
                <a:srgbClr val="FFFFFF"/>
              </a:solidFill>
              <a:latin typeface="Calibri"/>
              <a:ea typeface="+mn-ea"/>
              <a:cs typeface="+mn-cs"/>
            </a:rPr>
            <a:t>9. Præstations-evaluering</a:t>
          </a:r>
        </a:p>
      </dgm:t>
    </dgm:pt>
    <dgm:pt modelId="{E02356C9-7398-40FE-B09F-C67470C5924F}" type="parTrans" cxnId="{507DAB85-0E7B-4839-922B-9811AAEE626D}">
      <dgm:prSet/>
      <dgm:spPr/>
      <dgm:t>
        <a:bodyPr/>
        <a:lstStyle/>
        <a:p>
          <a:endParaRPr lang="da-DK"/>
        </a:p>
      </dgm:t>
    </dgm:pt>
    <dgm:pt modelId="{A67A7FCC-11C3-40DF-9B18-69F72CBB81B6}" type="sibTrans" cxnId="{507DAB85-0E7B-4839-922B-9811AAEE626D}">
      <dgm:prSet/>
      <dgm:spPr/>
      <dgm:t>
        <a:bodyPr/>
        <a:lstStyle/>
        <a:p>
          <a:endParaRPr lang="da-DK"/>
        </a:p>
      </dgm:t>
    </dgm:pt>
    <dgm:pt modelId="{9C5529D2-2ED8-4144-B3D7-7450012ABC4A}">
      <dgm:prSet phldrT="[Tekst]" custT="1"/>
      <dgm:spPr>
        <a:solidFill>
          <a:srgbClr val="818787"/>
        </a:solidFill>
        <a:ln>
          <a:solidFill>
            <a:srgbClr val="818787"/>
          </a:solidFill>
        </a:ln>
      </dgm:spPr>
      <dgm:t>
        <a:bodyPr/>
        <a:lstStyle/>
        <a:p>
          <a:r>
            <a:rPr lang="da-DK" sz="800" dirty="0"/>
            <a:t>10. Forbedring</a:t>
          </a:r>
        </a:p>
      </dgm:t>
    </dgm:pt>
    <dgm:pt modelId="{1D73D597-2A77-40E1-B82E-2C2C03FF75DD}" type="parTrans" cxnId="{A21C2995-F6E0-4FD6-82EA-7C5584F51585}">
      <dgm:prSet/>
      <dgm:spPr/>
      <dgm:t>
        <a:bodyPr/>
        <a:lstStyle/>
        <a:p>
          <a:endParaRPr lang="da-DK"/>
        </a:p>
      </dgm:t>
    </dgm:pt>
    <dgm:pt modelId="{17873457-8E62-4FFF-9A39-72273A81782B}" type="sibTrans" cxnId="{A21C2995-F6E0-4FD6-82EA-7C5584F51585}">
      <dgm:prSet/>
      <dgm:spPr/>
      <dgm:t>
        <a:bodyPr/>
        <a:lstStyle/>
        <a:p>
          <a:endParaRPr lang="da-DK"/>
        </a:p>
      </dgm:t>
    </dgm:pt>
    <dgm:pt modelId="{EC685DC3-84CC-4B21-A991-9E910B5A2B19}">
      <dgm:prSet phldrT="[Tekst]" custT="1"/>
      <dgm:spPr>
        <a:solidFill>
          <a:schemeClr val="bg1"/>
        </a:solidFill>
        <a:ln>
          <a:solidFill>
            <a:schemeClr val="tx1"/>
          </a:solidFill>
        </a:ln>
      </dgm:spPr>
      <dgm:t>
        <a:bodyPr/>
        <a:lstStyle/>
        <a:p>
          <a:pPr algn="ctr">
            <a:lnSpc>
              <a:spcPct val="90000"/>
            </a:lnSpc>
            <a:spcAft>
              <a:spcPts val="42"/>
            </a:spcAft>
          </a:pPr>
          <a:r>
            <a:rPr lang="da-DK" sz="800" dirty="0"/>
            <a:t>Handlinger til adressering </a:t>
          </a:r>
        </a:p>
        <a:p>
          <a:pPr algn="ctr">
            <a:lnSpc>
              <a:spcPct val="90000"/>
            </a:lnSpc>
            <a:spcAft>
              <a:spcPts val="42"/>
            </a:spcAft>
          </a:pPr>
          <a:r>
            <a:rPr lang="da-DK" sz="800" dirty="0"/>
            <a:t>af risici og muligheder</a:t>
          </a:r>
          <a:endParaRPr lang="da-DK" sz="800" dirty="0">
            <a:solidFill>
              <a:srgbClr val="5B6578"/>
            </a:solidFill>
          </a:endParaRPr>
        </a:p>
      </dgm:t>
    </dgm:pt>
    <dgm:pt modelId="{CF6144FB-51C8-4A75-9A34-969988657756}" type="parTrans" cxnId="{2F1A28FB-3CEB-470A-8BD3-AF86E68FBA1F}">
      <dgm:prSet/>
      <dgm:spPr>
        <a:solidFill>
          <a:schemeClr val="bg1"/>
        </a:solidFill>
        <a:ln>
          <a:solidFill>
            <a:schemeClr val="tx1"/>
          </a:solidFill>
        </a:ln>
      </dgm:spPr>
      <dgm:t>
        <a:bodyPr/>
        <a:lstStyle/>
        <a:p>
          <a:endParaRPr lang="da-DK">
            <a:solidFill>
              <a:srgbClr val="5B6578"/>
            </a:solidFill>
          </a:endParaRPr>
        </a:p>
      </dgm:t>
    </dgm:pt>
    <dgm:pt modelId="{72978202-42F1-4669-8886-C8C19AE4878B}" type="sibTrans" cxnId="{2F1A28FB-3CEB-470A-8BD3-AF86E68FBA1F}">
      <dgm:prSet/>
      <dgm:spPr/>
      <dgm:t>
        <a:bodyPr/>
        <a:lstStyle/>
        <a:p>
          <a:endParaRPr lang="da-DK"/>
        </a:p>
      </dgm:t>
    </dgm:pt>
    <dgm:pt modelId="{A033B1C1-9451-4532-A0E4-5C4F534410C5}">
      <dgm:prSet phldrT="[Tekst]" custT="1"/>
      <dgm:spPr>
        <a:solidFill>
          <a:schemeClr val="bg1"/>
        </a:solidFill>
        <a:ln>
          <a:solidFill>
            <a:schemeClr val="tx1"/>
          </a:solidFill>
        </a:ln>
      </dgm:spPr>
      <dgm:t>
        <a:bodyPr/>
        <a:lstStyle/>
        <a:p>
          <a:r>
            <a:rPr lang="da-DK" sz="800" dirty="0"/>
            <a:t>Kvalitetsmål og planlægning for at opnå dem</a:t>
          </a:r>
          <a:endParaRPr lang="da-DK" sz="800" dirty="0">
            <a:solidFill>
              <a:srgbClr val="5B6578"/>
            </a:solidFill>
          </a:endParaRPr>
        </a:p>
      </dgm:t>
    </dgm:pt>
    <dgm:pt modelId="{2FA342B4-A964-4CA4-992D-1F9FFE85963B}" type="parTrans" cxnId="{E9406C8C-EEF9-477D-B556-7BB6529C4427}">
      <dgm:prSet/>
      <dgm:spPr>
        <a:solidFill>
          <a:schemeClr val="bg1"/>
        </a:solidFill>
        <a:ln>
          <a:solidFill>
            <a:schemeClr val="tx1"/>
          </a:solidFill>
        </a:ln>
      </dgm:spPr>
      <dgm:t>
        <a:bodyPr/>
        <a:lstStyle/>
        <a:p>
          <a:endParaRPr lang="da-DK">
            <a:solidFill>
              <a:srgbClr val="5B6578"/>
            </a:solidFill>
          </a:endParaRPr>
        </a:p>
      </dgm:t>
    </dgm:pt>
    <dgm:pt modelId="{AD9E47EB-D88A-4C8C-B121-6C9E97BCB596}" type="sibTrans" cxnId="{E9406C8C-EEF9-477D-B556-7BB6529C4427}">
      <dgm:prSet/>
      <dgm:spPr/>
      <dgm:t>
        <a:bodyPr/>
        <a:lstStyle/>
        <a:p>
          <a:endParaRPr lang="da-DK"/>
        </a:p>
      </dgm:t>
    </dgm:pt>
    <dgm:pt modelId="{554AEA70-0A01-462B-AEFD-06CE5E3C2180}">
      <dgm:prSet phldrT="[Tekst]" custT="1"/>
      <dgm:spPr>
        <a:solidFill>
          <a:schemeClr val="bg1"/>
        </a:solidFill>
        <a:ln>
          <a:solidFill>
            <a:schemeClr val="tx1"/>
          </a:solidFill>
        </a:ln>
      </dgm:spPr>
      <dgm:t>
        <a:bodyPr/>
        <a:lstStyle/>
        <a:p>
          <a:r>
            <a:rPr lang="da-DK" sz="800" dirty="0"/>
            <a:t>Planlægning af ændringer</a:t>
          </a:r>
          <a:endParaRPr lang="da-DK" sz="800" dirty="0">
            <a:solidFill>
              <a:srgbClr val="5B6578"/>
            </a:solidFill>
          </a:endParaRPr>
        </a:p>
      </dgm:t>
    </dgm:pt>
    <dgm:pt modelId="{3D01AAEC-277D-441B-80DA-79BDA0F3EF83}" type="parTrans" cxnId="{1FBCE14D-7ADB-4C15-9BFA-B1BE02CE1688}">
      <dgm:prSet/>
      <dgm:spPr>
        <a:solidFill>
          <a:schemeClr val="bg1"/>
        </a:solidFill>
        <a:ln>
          <a:solidFill>
            <a:schemeClr val="tx1"/>
          </a:solidFill>
        </a:ln>
      </dgm:spPr>
      <dgm:t>
        <a:bodyPr/>
        <a:lstStyle/>
        <a:p>
          <a:endParaRPr lang="da-DK">
            <a:solidFill>
              <a:srgbClr val="5B6578"/>
            </a:solidFill>
          </a:endParaRPr>
        </a:p>
      </dgm:t>
    </dgm:pt>
    <dgm:pt modelId="{8CE74B6B-83B5-40D9-87B7-B0D8266DABD8}" type="sibTrans" cxnId="{1FBCE14D-7ADB-4C15-9BFA-B1BE02CE1688}">
      <dgm:prSet/>
      <dgm:spPr/>
      <dgm:t>
        <a:bodyPr/>
        <a:lstStyle/>
        <a:p>
          <a:endParaRPr lang="da-DK"/>
        </a:p>
      </dgm:t>
    </dgm:pt>
    <dgm:pt modelId="{FD685AC2-B56A-4CC2-9FBD-8528873AF568}">
      <dgm:prSet phldrT="[Tekst]" custT="1"/>
      <dgm:spPr>
        <a:solidFill>
          <a:schemeClr val="bg1"/>
        </a:solidFill>
        <a:ln>
          <a:solidFill>
            <a:srgbClr val="A7B0B5"/>
          </a:solidFill>
        </a:ln>
      </dgm:spPr>
      <dgm:t>
        <a:bodyPr/>
        <a:lstStyle/>
        <a:p>
          <a:r>
            <a:rPr lang="da-DK" sz="800" dirty="0"/>
            <a:t>Ressourcer</a:t>
          </a:r>
          <a:endParaRPr lang="da-DK" sz="800" dirty="0">
            <a:solidFill>
              <a:srgbClr val="5B6578"/>
            </a:solidFill>
          </a:endParaRPr>
        </a:p>
      </dgm:t>
    </dgm:pt>
    <dgm:pt modelId="{B17B3FDB-B94B-4C8C-A5E6-88B64A1C4910}" type="parTrans" cxnId="{1BC64D44-02BA-48DE-9C2A-2CF14E0E9195}">
      <dgm:prSet/>
      <dgm:spPr>
        <a:solidFill>
          <a:schemeClr val="bg1"/>
        </a:solidFill>
        <a:ln>
          <a:solidFill>
            <a:srgbClr val="A7B0B5"/>
          </a:solidFill>
        </a:ln>
      </dgm:spPr>
      <dgm:t>
        <a:bodyPr/>
        <a:lstStyle/>
        <a:p>
          <a:endParaRPr lang="da-DK">
            <a:solidFill>
              <a:srgbClr val="5B6578"/>
            </a:solidFill>
          </a:endParaRPr>
        </a:p>
      </dgm:t>
    </dgm:pt>
    <dgm:pt modelId="{98B5CF4F-AC95-470C-B9CA-24777B4F25FC}" type="sibTrans" cxnId="{1BC64D44-02BA-48DE-9C2A-2CF14E0E9195}">
      <dgm:prSet/>
      <dgm:spPr/>
      <dgm:t>
        <a:bodyPr/>
        <a:lstStyle/>
        <a:p>
          <a:endParaRPr lang="da-DK"/>
        </a:p>
      </dgm:t>
    </dgm:pt>
    <dgm:pt modelId="{D63C77F5-41AC-413E-9FE1-F80C04429E00}">
      <dgm:prSet phldrT="[Tekst]" custT="1"/>
      <dgm:spPr>
        <a:solidFill>
          <a:schemeClr val="bg1"/>
        </a:solidFill>
        <a:ln>
          <a:solidFill>
            <a:srgbClr val="A7B0B5"/>
          </a:solidFill>
        </a:ln>
      </dgm:spPr>
      <dgm:t>
        <a:bodyPr/>
        <a:lstStyle/>
        <a:p>
          <a:r>
            <a:rPr lang="da-DK" sz="800" dirty="0"/>
            <a:t>Kompetencer</a:t>
          </a:r>
          <a:endParaRPr lang="da-DK" sz="800" dirty="0">
            <a:solidFill>
              <a:srgbClr val="5B6578"/>
            </a:solidFill>
          </a:endParaRPr>
        </a:p>
      </dgm:t>
    </dgm:pt>
    <dgm:pt modelId="{FBCCC619-8EE9-47B8-A8B5-868C76973D61}" type="parTrans" cxnId="{B6E7CF2D-A189-4E7C-869B-6122CD401D44}">
      <dgm:prSet/>
      <dgm:spPr>
        <a:solidFill>
          <a:schemeClr val="bg1"/>
        </a:solidFill>
        <a:ln>
          <a:solidFill>
            <a:srgbClr val="A7B0B5"/>
          </a:solidFill>
        </a:ln>
      </dgm:spPr>
      <dgm:t>
        <a:bodyPr/>
        <a:lstStyle/>
        <a:p>
          <a:endParaRPr lang="da-DK">
            <a:solidFill>
              <a:srgbClr val="5B6578"/>
            </a:solidFill>
          </a:endParaRPr>
        </a:p>
      </dgm:t>
    </dgm:pt>
    <dgm:pt modelId="{949AD7B1-E5F8-4450-A3FD-F9D6634BAF1E}" type="sibTrans" cxnId="{B6E7CF2D-A189-4E7C-869B-6122CD401D44}">
      <dgm:prSet/>
      <dgm:spPr/>
      <dgm:t>
        <a:bodyPr/>
        <a:lstStyle/>
        <a:p>
          <a:endParaRPr lang="da-DK"/>
        </a:p>
      </dgm:t>
    </dgm:pt>
    <dgm:pt modelId="{EF1326B0-AC49-4949-941F-214311536074}">
      <dgm:prSet phldrT="[Tekst]" custT="1"/>
      <dgm:spPr>
        <a:solidFill>
          <a:schemeClr val="bg1"/>
        </a:solidFill>
        <a:ln>
          <a:solidFill>
            <a:srgbClr val="A7B0B5"/>
          </a:solidFill>
        </a:ln>
      </dgm:spPr>
      <dgm:t>
        <a:bodyPr/>
        <a:lstStyle/>
        <a:p>
          <a:r>
            <a:rPr lang="da-DK" sz="800" dirty="0"/>
            <a:t>Bevidsthed</a:t>
          </a:r>
          <a:endParaRPr lang="da-DK" sz="800" dirty="0">
            <a:solidFill>
              <a:srgbClr val="5B6578"/>
            </a:solidFill>
          </a:endParaRPr>
        </a:p>
      </dgm:t>
    </dgm:pt>
    <dgm:pt modelId="{EF6CDFC8-D4F5-4460-9657-D5A1674DEA02}" type="parTrans" cxnId="{4C000410-1615-49F8-B480-206E955A2FB0}">
      <dgm:prSet/>
      <dgm:spPr>
        <a:solidFill>
          <a:schemeClr val="bg1"/>
        </a:solidFill>
        <a:ln>
          <a:solidFill>
            <a:srgbClr val="A7B0B5"/>
          </a:solidFill>
        </a:ln>
      </dgm:spPr>
      <dgm:t>
        <a:bodyPr/>
        <a:lstStyle/>
        <a:p>
          <a:endParaRPr lang="da-DK">
            <a:solidFill>
              <a:srgbClr val="5B6578"/>
            </a:solidFill>
          </a:endParaRPr>
        </a:p>
      </dgm:t>
    </dgm:pt>
    <dgm:pt modelId="{CF989A94-E823-4C43-A2C3-EAB689BE6698}" type="sibTrans" cxnId="{4C000410-1615-49F8-B480-206E955A2FB0}">
      <dgm:prSet/>
      <dgm:spPr/>
      <dgm:t>
        <a:bodyPr/>
        <a:lstStyle/>
        <a:p>
          <a:endParaRPr lang="da-DK"/>
        </a:p>
      </dgm:t>
    </dgm:pt>
    <dgm:pt modelId="{5171E220-F71B-443E-9534-D40A85EE6496}">
      <dgm:prSet phldrT="[Tekst]" custT="1"/>
      <dgm:spPr>
        <a:solidFill>
          <a:schemeClr val="bg1"/>
        </a:solidFill>
        <a:ln>
          <a:solidFill>
            <a:srgbClr val="A7B0B5"/>
          </a:solidFill>
        </a:ln>
      </dgm:spPr>
      <dgm:t>
        <a:bodyPr/>
        <a:lstStyle/>
        <a:p>
          <a:r>
            <a:rPr lang="da-DK" sz="800" dirty="0"/>
            <a:t>Kommunikation</a:t>
          </a:r>
          <a:endParaRPr lang="da-DK" sz="800" dirty="0">
            <a:solidFill>
              <a:srgbClr val="5B6578"/>
            </a:solidFill>
          </a:endParaRPr>
        </a:p>
      </dgm:t>
    </dgm:pt>
    <dgm:pt modelId="{4658E511-4701-4505-84D5-4A3051612C60}" type="parTrans" cxnId="{1EB1013C-2143-4E98-B26D-B1F9ABAF3C4D}">
      <dgm:prSet/>
      <dgm:spPr>
        <a:solidFill>
          <a:schemeClr val="bg1"/>
        </a:solidFill>
        <a:ln>
          <a:solidFill>
            <a:srgbClr val="A7B0B5"/>
          </a:solidFill>
        </a:ln>
      </dgm:spPr>
      <dgm:t>
        <a:bodyPr/>
        <a:lstStyle/>
        <a:p>
          <a:endParaRPr lang="da-DK">
            <a:solidFill>
              <a:srgbClr val="5B6578"/>
            </a:solidFill>
          </a:endParaRPr>
        </a:p>
      </dgm:t>
    </dgm:pt>
    <dgm:pt modelId="{21AF5EFC-C466-44E4-9FB1-093B434EB923}" type="sibTrans" cxnId="{1EB1013C-2143-4E98-B26D-B1F9ABAF3C4D}">
      <dgm:prSet/>
      <dgm:spPr/>
      <dgm:t>
        <a:bodyPr/>
        <a:lstStyle/>
        <a:p>
          <a:endParaRPr lang="da-DK"/>
        </a:p>
      </dgm:t>
    </dgm:pt>
    <dgm:pt modelId="{9D830F1C-4B1E-46B7-85C6-647954BDFF90}">
      <dgm:prSet phldrT="[Tekst]" custT="1"/>
      <dgm:spPr>
        <a:solidFill>
          <a:schemeClr val="bg1"/>
        </a:solidFill>
        <a:ln>
          <a:solidFill>
            <a:srgbClr val="A7B0B5"/>
          </a:solidFill>
        </a:ln>
      </dgm:spPr>
      <dgm:t>
        <a:bodyPr/>
        <a:lstStyle/>
        <a:p>
          <a:r>
            <a:rPr lang="da-DK" sz="800" dirty="0"/>
            <a:t>Dokumenteret information</a:t>
          </a:r>
          <a:endParaRPr lang="da-DK" sz="800" dirty="0">
            <a:solidFill>
              <a:srgbClr val="5B6578"/>
            </a:solidFill>
          </a:endParaRPr>
        </a:p>
      </dgm:t>
    </dgm:pt>
    <dgm:pt modelId="{A9134DF5-992E-4FC9-BF0E-3136881947A3}" type="parTrans" cxnId="{7F544DFF-9743-4313-AA97-6C409DA1EA5C}">
      <dgm:prSet/>
      <dgm:spPr>
        <a:solidFill>
          <a:schemeClr val="bg1"/>
        </a:solidFill>
        <a:ln>
          <a:solidFill>
            <a:srgbClr val="A7B0B5"/>
          </a:solidFill>
        </a:ln>
      </dgm:spPr>
      <dgm:t>
        <a:bodyPr/>
        <a:lstStyle/>
        <a:p>
          <a:endParaRPr lang="da-DK">
            <a:solidFill>
              <a:srgbClr val="5B6578"/>
            </a:solidFill>
          </a:endParaRPr>
        </a:p>
      </dgm:t>
    </dgm:pt>
    <dgm:pt modelId="{2B98834B-AF4E-4B63-AFA1-D48D1497CD0C}" type="sibTrans" cxnId="{7F544DFF-9743-4313-AA97-6C409DA1EA5C}">
      <dgm:prSet/>
      <dgm:spPr/>
      <dgm:t>
        <a:bodyPr/>
        <a:lstStyle/>
        <a:p>
          <a:endParaRPr lang="da-DK"/>
        </a:p>
      </dgm:t>
    </dgm:pt>
    <dgm:pt modelId="{E1EFDFEE-8EA9-467A-B4B0-12EFF10DD6FB}">
      <dgm:prSet phldrT="[Tekst]" custT="1"/>
      <dgm:spPr>
        <a:ln>
          <a:solidFill>
            <a:srgbClr val="A7B0B5"/>
          </a:solidFill>
        </a:ln>
      </dgm:spPr>
      <dgm:t>
        <a:bodyPr/>
        <a:lstStyle/>
        <a:p>
          <a:r>
            <a:rPr lang="da-DK" sz="800" dirty="0"/>
            <a:t>Driftsplanlægning og -styring</a:t>
          </a:r>
          <a:endParaRPr lang="da-DK" sz="800" dirty="0">
            <a:solidFill>
              <a:srgbClr val="5B6578"/>
            </a:solidFill>
          </a:endParaRPr>
        </a:p>
      </dgm:t>
    </dgm:pt>
    <dgm:pt modelId="{EF175304-5DE9-494C-9C14-128336C59C3D}" type="parTrans" cxnId="{4FE2516C-2F0C-4945-8EE7-3188470A1D64}">
      <dgm:prSet/>
      <dgm:spPr>
        <a:ln>
          <a:solidFill>
            <a:srgbClr val="A7B0B5"/>
          </a:solidFill>
        </a:ln>
      </dgm:spPr>
      <dgm:t>
        <a:bodyPr/>
        <a:lstStyle/>
        <a:p>
          <a:endParaRPr lang="da-DK">
            <a:solidFill>
              <a:srgbClr val="5B6578"/>
            </a:solidFill>
          </a:endParaRPr>
        </a:p>
      </dgm:t>
    </dgm:pt>
    <dgm:pt modelId="{B96DC8EF-7547-4B12-9253-908A9C637358}" type="sibTrans" cxnId="{4FE2516C-2F0C-4945-8EE7-3188470A1D64}">
      <dgm:prSet/>
      <dgm:spPr/>
      <dgm:t>
        <a:bodyPr/>
        <a:lstStyle/>
        <a:p>
          <a:endParaRPr lang="da-DK"/>
        </a:p>
      </dgm:t>
    </dgm:pt>
    <dgm:pt modelId="{210E5463-EAC7-49C8-AE31-CF13B023BF4B}">
      <dgm:prSet phldrT="[Tekst]" custT="1"/>
      <dgm:spPr>
        <a:ln>
          <a:solidFill>
            <a:srgbClr val="A7B0B5"/>
          </a:solidFill>
        </a:ln>
      </dgm:spPr>
      <dgm:t>
        <a:bodyPr/>
        <a:lstStyle/>
        <a:p>
          <a:r>
            <a:rPr lang="da-DK" sz="800" dirty="0"/>
            <a:t>Krav til produkter og ydelser</a:t>
          </a:r>
          <a:endParaRPr lang="da-DK" sz="800" dirty="0">
            <a:solidFill>
              <a:srgbClr val="5B6578"/>
            </a:solidFill>
          </a:endParaRPr>
        </a:p>
      </dgm:t>
    </dgm:pt>
    <dgm:pt modelId="{A1C0DE62-C1A9-44D1-9244-C94460BDFC3A}" type="parTrans" cxnId="{CB6A64F1-BCEA-44FF-8359-6E01405975B2}">
      <dgm:prSet/>
      <dgm:spPr>
        <a:ln>
          <a:solidFill>
            <a:srgbClr val="A7B0B5"/>
          </a:solidFill>
        </a:ln>
      </dgm:spPr>
      <dgm:t>
        <a:bodyPr/>
        <a:lstStyle/>
        <a:p>
          <a:endParaRPr lang="da-DK">
            <a:solidFill>
              <a:srgbClr val="5B6578"/>
            </a:solidFill>
          </a:endParaRPr>
        </a:p>
      </dgm:t>
    </dgm:pt>
    <dgm:pt modelId="{890CC25E-1AE5-42B0-B5F6-77ED64D215CC}" type="sibTrans" cxnId="{CB6A64F1-BCEA-44FF-8359-6E01405975B2}">
      <dgm:prSet/>
      <dgm:spPr/>
      <dgm:t>
        <a:bodyPr/>
        <a:lstStyle/>
        <a:p>
          <a:endParaRPr lang="da-DK"/>
        </a:p>
      </dgm:t>
    </dgm:pt>
    <dgm:pt modelId="{96768C65-88E1-428F-A371-A2423AD9EBC0}">
      <dgm:prSet phldrT="[Tekst]" custT="1"/>
      <dgm:spPr>
        <a:ln>
          <a:solidFill>
            <a:srgbClr val="A7B0B5"/>
          </a:solidFill>
        </a:ln>
      </dgm:spPr>
      <dgm:t>
        <a:bodyPr/>
        <a:lstStyle/>
        <a:p>
          <a:r>
            <a:rPr lang="da-DK" sz="800" dirty="0"/>
            <a:t>Udvikling af produkter og ydelser</a:t>
          </a:r>
          <a:endParaRPr lang="da-DK" sz="800" dirty="0">
            <a:solidFill>
              <a:srgbClr val="5B6578"/>
            </a:solidFill>
          </a:endParaRPr>
        </a:p>
      </dgm:t>
    </dgm:pt>
    <dgm:pt modelId="{F7C6FC09-6710-4F5F-A209-68318A3F36D5}" type="parTrans" cxnId="{6D7E08D2-3E16-47E2-9A6B-3083620C5B3B}">
      <dgm:prSet/>
      <dgm:spPr>
        <a:ln>
          <a:solidFill>
            <a:srgbClr val="A7B0B5"/>
          </a:solidFill>
        </a:ln>
      </dgm:spPr>
      <dgm:t>
        <a:bodyPr/>
        <a:lstStyle/>
        <a:p>
          <a:endParaRPr lang="da-DK">
            <a:solidFill>
              <a:srgbClr val="5B6578"/>
            </a:solidFill>
          </a:endParaRPr>
        </a:p>
      </dgm:t>
    </dgm:pt>
    <dgm:pt modelId="{5AE399E6-C841-4F2A-AFE0-327EF04A3BB3}" type="sibTrans" cxnId="{6D7E08D2-3E16-47E2-9A6B-3083620C5B3B}">
      <dgm:prSet/>
      <dgm:spPr/>
      <dgm:t>
        <a:bodyPr/>
        <a:lstStyle/>
        <a:p>
          <a:endParaRPr lang="da-DK"/>
        </a:p>
      </dgm:t>
    </dgm:pt>
    <dgm:pt modelId="{61BD7D73-85D0-4C04-A806-6987367AF9E8}">
      <dgm:prSet phldrT="[Tekst]" custT="1"/>
      <dgm:spPr>
        <a:ln>
          <a:solidFill>
            <a:srgbClr val="A7B0B5"/>
          </a:solidFill>
        </a:ln>
      </dgm:spPr>
      <dgm:t>
        <a:bodyPr/>
        <a:lstStyle/>
        <a:p>
          <a:r>
            <a:rPr lang="da-DK" sz="800" dirty="0"/>
            <a:t>Styring af processer, </a:t>
          </a:r>
          <a:r>
            <a:rPr lang="da-DK" sz="800" dirty="0" err="1"/>
            <a:t>pro-dukter</a:t>
          </a:r>
          <a:r>
            <a:rPr lang="da-DK" sz="800" dirty="0"/>
            <a:t> og ydelser leveret udefra</a:t>
          </a:r>
          <a:endParaRPr lang="da-DK" sz="800" dirty="0">
            <a:solidFill>
              <a:srgbClr val="5B6578"/>
            </a:solidFill>
          </a:endParaRPr>
        </a:p>
      </dgm:t>
    </dgm:pt>
    <dgm:pt modelId="{8DB6ABCA-8BB0-4CB4-A04F-56C97AA6C165}" type="parTrans" cxnId="{78305463-8C64-4DED-B3F5-E1E7B2BB5C97}">
      <dgm:prSet/>
      <dgm:spPr>
        <a:ln>
          <a:solidFill>
            <a:srgbClr val="A7B0B5"/>
          </a:solidFill>
        </a:ln>
      </dgm:spPr>
      <dgm:t>
        <a:bodyPr/>
        <a:lstStyle/>
        <a:p>
          <a:endParaRPr lang="da-DK">
            <a:solidFill>
              <a:srgbClr val="5B6578"/>
            </a:solidFill>
          </a:endParaRPr>
        </a:p>
      </dgm:t>
    </dgm:pt>
    <dgm:pt modelId="{94F8E1BD-0ED1-415A-8215-4725885C4CEF}" type="sibTrans" cxnId="{78305463-8C64-4DED-B3F5-E1E7B2BB5C97}">
      <dgm:prSet/>
      <dgm:spPr/>
      <dgm:t>
        <a:bodyPr/>
        <a:lstStyle/>
        <a:p>
          <a:endParaRPr lang="da-DK"/>
        </a:p>
      </dgm:t>
    </dgm:pt>
    <dgm:pt modelId="{5D6C4568-1E64-44D0-A35E-F0E6203508D9}">
      <dgm:prSet phldrT="[Tekst]" custT="1"/>
      <dgm:spPr>
        <a:ln>
          <a:solidFill>
            <a:srgbClr val="A7B0B5"/>
          </a:solidFill>
        </a:ln>
      </dgm:spPr>
      <dgm:t>
        <a:bodyPr/>
        <a:lstStyle/>
        <a:p>
          <a:r>
            <a:rPr lang="da-DK" sz="800" dirty="0"/>
            <a:t>Produktion samt tilvejebringelse af ydelser</a:t>
          </a:r>
          <a:endParaRPr lang="da-DK" sz="800" dirty="0">
            <a:solidFill>
              <a:srgbClr val="5B6578"/>
            </a:solidFill>
          </a:endParaRPr>
        </a:p>
      </dgm:t>
    </dgm:pt>
    <dgm:pt modelId="{3BD59A25-9A79-4584-9222-79E4BF36BF33}" type="parTrans" cxnId="{0B97F1FD-30A0-4722-B633-5FAD346A060D}">
      <dgm:prSet/>
      <dgm:spPr>
        <a:ln>
          <a:solidFill>
            <a:srgbClr val="A7B0B5"/>
          </a:solidFill>
        </a:ln>
      </dgm:spPr>
      <dgm:t>
        <a:bodyPr/>
        <a:lstStyle/>
        <a:p>
          <a:endParaRPr lang="da-DK">
            <a:solidFill>
              <a:srgbClr val="5B6578"/>
            </a:solidFill>
          </a:endParaRPr>
        </a:p>
      </dgm:t>
    </dgm:pt>
    <dgm:pt modelId="{38336AA4-46A3-46FA-B3A4-7C9F91EF283B}" type="sibTrans" cxnId="{0B97F1FD-30A0-4722-B633-5FAD346A060D}">
      <dgm:prSet/>
      <dgm:spPr/>
      <dgm:t>
        <a:bodyPr/>
        <a:lstStyle/>
        <a:p>
          <a:endParaRPr lang="da-DK"/>
        </a:p>
      </dgm:t>
    </dgm:pt>
    <dgm:pt modelId="{BA08832C-3964-4E94-B2E0-758B1CEB363E}">
      <dgm:prSet phldrT="[Tekst]" custT="1"/>
      <dgm:spPr>
        <a:ln>
          <a:solidFill>
            <a:srgbClr val="A7B0B5"/>
          </a:solidFill>
        </a:ln>
      </dgm:spPr>
      <dgm:t>
        <a:bodyPr/>
        <a:lstStyle/>
        <a:p>
          <a:r>
            <a:rPr lang="da-DK" sz="800" dirty="0"/>
            <a:t>Frigivelse af produkter og ydelser</a:t>
          </a:r>
          <a:endParaRPr lang="da-DK" sz="800" dirty="0">
            <a:solidFill>
              <a:srgbClr val="5B6578"/>
            </a:solidFill>
          </a:endParaRPr>
        </a:p>
      </dgm:t>
    </dgm:pt>
    <dgm:pt modelId="{5DCD211C-0AAD-45DB-A0A6-3F4B8AEA9A1F}" type="parTrans" cxnId="{A44FB912-6E85-4D81-86E9-E663B3C93B88}">
      <dgm:prSet/>
      <dgm:spPr>
        <a:ln>
          <a:solidFill>
            <a:srgbClr val="A7B0B5"/>
          </a:solidFill>
        </a:ln>
      </dgm:spPr>
      <dgm:t>
        <a:bodyPr/>
        <a:lstStyle/>
        <a:p>
          <a:endParaRPr lang="da-DK">
            <a:solidFill>
              <a:srgbClr val="5B6578"/>
            </a:solidFill>
          </a:endParaRPr>
        </a:p>
      </dgm:t>
    </dgm:pt>
    <dgm:pt modelId="{8782CF83-3A72-41EE-A25D-03EF61774B5B}" type="sibTrans" cxnId="{A44FB912-6E85-4D81-86E9-E663B3C93B88}">
      <dgm:prSet/>
      <dgm:spPr/>
      <dgm:t>
        <a:bodyPr/>
        <a:lstStyle/>
        <a:p>
          <a:endParaRPr lang="da-DK"/>
        </a:p>
      </dgm:t>
    </dgm:pt>
    <dgm:pt modelId="{22BF9F13-592F-4144-A678-86B1063B0115}">
      <dgm:prSet phldrT="[Tekst]" custT="1"/>
      <dgm:spPr>
        <a:ln>
          <a:solidFill>
            <a:srgbClr val="A7B0B5"/>
          </a:solidFill>
        </a:ln>
      </dgm:spPr>
      <dgm:t>
        <a:bodyPr/>
        <a:lstStyle/>
        <a:p>
          <a:r>
            <a:rPr lang="en-GB" sz="800" dirty="0" err="1"/>
            <a:t>Styring</a:t>
          </a:r>
          <a:r>
            <a:rPr lang="en-GB" sz="800" dirty="0"/>
            <a:t> </a:t>
          </a:r>
          <a:r>
            <a:rPr lang="en-GB" sz="800" dirty="0" err="1"/>
            <a:t>af</a:t>
          </a:r>
          <a:r>
            <a:rPr lang="en-GB" sz="800" dirty="0"/>
            <a:t> </a:t>
          </a:r>
          <a:r>
            <a:rPr lang="en-GB" sz="800" dirty="0" err="1"/>
            <a:t>afvigende</a:t>
          </a:r>
          <a:r>
            <a:rPr lang="en-GB" sz="800" dirty="0"/>
            <a:t> output</a:t>
          </a:r>
          <a:endParaRPr lang="da-DK" sz="800" dirty="0">
            <a:solidFill>
              <a:srgbClr val="5B6578"/>
            </a:solidFill>
          </a:endParaRPr>
        </a:p>
      </dgm:t>
    </dgm:pt>
    <dgm:pt modelId="{24C9E365-390A-46EB-BDF7-E79646454D25}" type="parTrans" cxnId="{730AEDD8-366F-4C95-8DFB-3170B590466F}">
      <dgm:prSet/>
      <dgm:spPr>
        <a:ln>
          <a:solidFill>
            <a:srgbClr val="A7B0B5"/>
          </a:solidFill>
        </a:ln>
      </dgm:spPr>
      <dgm:t>
        <a:bodyPr/>
        <a:lstStyle/>
        <a:p>
          <a:endParaRPr lang="da-DK">
            <a:solidFill>
              <a:srgbClr val="5B6578"/>
            </a:solidFill>
          </a:endParaRPr>
        </a:p>
      </dgm:t>
    </dgm:pt>
    <dgm:pt modelId="{12473BE4-0D1C-4EFE-9644-48C2990AA83D}" type="sibTrans" cxnId="{730AEDD8-366F-4C95-8DFB-3170B590466F}">
      <dgm:prSet/>
      <dgm:spPr/>
      <dgm:t>
        <a:bodyPr/>
        <a:lstStyle/>
        <a:p>
          <a:endParaRPr lang="da-DK"/>
        </a:p>
      </dgm:t>
    </dgm:pt>
    <dgm:pt modelId="{E7D20F37-6554-4694-A508-27B15ED2531F}">
      <dgm:prSet phldrT="[Tekst]" custT="1"/>
      <dgm:spPr>
        <a:ln>
          <a:solidFill>
            <a:srgbClr val="5B6375"/>
          </a:solidFill>
        </a:ln>
      </dgm:spPr>
      <dgm:t>
        <a:bodyPr/>
        <a:lstStyle/>
        <a:p>
          <a:r>
            <a:rPr lang="da-DK" sz="800" dirty="0"/>
            <a:t>Overvågning,  måling, analyse og evaluering</a:t>
          </a:r>
          <a:endParaRPr lang="da-DK" sz="800" dirty="0">
            <a:solidFill>
              <a:srgbClr val="5B6578"/>
            </a:solidFill>
          </a:endParaRPr>
        </a:p>
      </dgm:t>
    </dgm:pt>
    <dgm:pt modelId="{DD2EDC71-F885-4706-AE01-C703CF42CFDC}" type="parTrans" cxnId="{B9EA1313-5240-4E22-B003-6DA9688EEFA3}">
      <dgm:prSet/>
      <dgm:spPr>
        <a:ln>
          <a:solidFill>
            <a:srgbClr val="5B6375"/>
          </a:solidFill>
        </a:ln>
      </dgm:spPr>
      <dgm:t>
        <a:bodyPr/>
        <a:lstStyle/>
        <a:p>
          <a:endParaRPr lang="da-DK">
            <a:solidFill>
              <a:srgbClr val="5B6578"/>
            </a:solidFill>
          </a:endParaRPr>
        </a:p>
      </dgm:t>
    </dgm:pt>
    <dgm:pt modelId="{DED11F14-E71B-4D5D-8EA2-8C0BB4D1229E}" type="sibTrans" cxnId="{B9EA1313-5240-4E22-B003-6DA9688EEFA3}">
      <dgm:prSet/>
      <dgm:spPr/>
      <dgm:t>
        <a:bodyPr/>
        <a:lstStyle/>
        <a:p>
          <a:endParaRPr lang="da-DK"/>
        </a:p>
      </dgm:t>
    </dgm:pt>
    <dgm:pt modelId="{C03C7EED-AAEA-4E12-A6E4-6A5666A6BED0}">
      <dgm:prSet phldrT="[Tekst]" custT="1"/>
      <dgm:spPr>
        <a:ln>
          <a:solidFill>
            <a:srgbClr val="5B6375"/>
          </a:solidFill>
        </a:ln>
      </dgm:spPr>
      <dgm:t>
        <a:bodyPr/>
        <a:lstStyle/>
        <a:p>
          <a:r>
            <a:rPr lang="da-DK" sz="800" dirty="0"/>
            <a:t>Intern audit</a:t>
          </a:r>
          <a:endParaRPr lang="da-DK" sz="800" dirty="0">
            <a:solidFill>
              <a:srgbClr val="5B6578"/>
            </a:solidFill>
          </a:endParaRPr>
        </a:p>
      </dgm:t>
    </dgm:pt>
    <dgm:pt modelId="{B3200407-4945-4A25-8FFE-66ABB2D5D7C1}" type="parTrans" cxnId="{B22210FB-CDC1-4351-A616-B28083FBF692}">
      <dgm:prSet/>
      <dgm:spPr>
        <a:ln>
          <a:solidFill>
            <a:srgbClr val="5B6375"/>
          </a:solidFill>
        </a:ln>
      </dgm:spPr>
      <dgm:t>
        <a:bodyPr/>
        <a:lstStyle/>
        <a:p>
          <a:endParaRPr lang="da-DK">
            <a:solidFill>
              <a:srgbClr val="5B6578"/>
            </a:solidFill>
          </a:endParaRPr>
        </a:p>
      </dgm:t>
    </dgm:pt>
    <dgm:pt modelId="{980AED7D-A341-4B86-9B94-911FB81EE760}" type="sibTrans" cxnId="{B22210FB-CDC1-4351-A616-B28083FBF692}">
      <dgm:prSet/>
      <dgm:spPr/>
      <dgm:t>
        <a:bodyPr/>
        <a:lstStyle/>
        <a:p>
          <a:endParaRPr lang="da-DK"/>
        </a:p>
      </dgm:t>
    </dgm:pt>
    <dgm:pt modelId="{98A01CBE-59F6-429C-87DA-734AACC09804}">
      <dgm:prSet phldrT="[Tekst]" custT="1"/>
      <dgm:spPr>
        <a:ln>
          <a:solidFill>
            <a:srgbClr val="5B6375"/>
          </a:solidFill>
        </a:ln>
      </dgm:spPr>
      <dgm:t>
        <a:bodyPr/>
        <a:lstStyle/>
        <a:p>
          <a:r>
            <a:rPr lang="da-DK" sz="800" dirty="0"/>
            <a:t>Ledelsens evaluering</a:t>
          </a:r>
          <a:endParaRPr lang="da-DK" sz="800" dirty="0">
            <a:solidFill>
              <a:srgbClr val="5B6578"/>
            </a:solidFill>
          </a:endParaRPr>
        </a:p>
      </dgm:t>
    </dgm:pt>
    <dgm:pt modelId="{709760EE-B904-4BF7-8AEB-2310BA1B9FB9}" type="parTrans" cxnId="{8866324C-4889-42C5-9E3E-FFD71E7FE198}">
      <dgm:prSet/>
      <dgm:spPr>
        <a:ln>
          <a:solidFill>
            <a:srgbClr val="5B6375"/>
          </a:solidFill>
        </a:ln>
      </dgm:spPr>
      <dgm:t>
        <a:bodyPr/>
        <a:lstStyle/>
        <a:p>
          <a:endParaRPr lang="da-DK">
            <a:solidFill>
              <a:srgbClr val="5B6578"/>
            </a:solidFill>
          </a:endParaRPr>
        </a:p>
      </dgm:t>
    </dgm:pt>
    <dgm:pt modelId="{B15DC414-D331-49A7-9B1F-77B93BC7263B}" type="sibTrans" cxnId="{8866324C-4889-42C5-9E3E-FFD71E7FE198}">
      <dgm:prSet/>
      <dgm:spPr/>
      <dgm:t>
        <a:bodyPr/>
        <a:lstStyle/>
        <a:p>
          <a:endParaRPr lang="da-DK"/>
        </a:p>
      </dgm:t>
    </dgm:pt>
    <dgm:pt modelId="{A86F5A63-DF84-44FD-88BB-666B73A633E6}">
      <dgm:prSet phldrT="[Tekst]" custT="1"/>
      <dgm:spPr>
        <a:ln>
          <a:solidFill>
            <a:srgbClr val="818787"/>
          </a:solidFill>
        </a:ln>
      </dgm:spPr>
      <dgm:t>
        <a:bodyPr/>
        <a:lstStyle/>
        <a:p>
          <a:r>
            <a:rPr lang="da-DK" sz="800" dirty="0"/>
            <a:t>Generelt</a:t>
          </a:r>
          <a:endParaRPr lang="da-DK" sz="800" dirty="0">
            <a:solidFill>
              <a:srgbClr val="5B6578"/>
            </a:solidFill>
          </a:endParaRPr>
        </a:p>
      </dgm:t>
    </dgm:pt>
    <dgm:pt modelId="{DDC6BFD0-8B03-4DEA-B031-135865F0FDA8}" type="parTrans" cxnId="{EE4DDE3E-0807-4C2A-8B1E-601048156A71}">
      <dgm:prSet/>
      <dgm:spPr>
        <a:ln>
          <a:solidFill>
            <a:srgbClr val="818787"/>
          </a:solidFill>
        </a:ln>
      </dgm:spPr>
      <dgm:t>
        <a:bodyPr/>
        <a:lstStyle/>
        <a:p>
          <a:endParaRPr lang="da-DK">
            <a:solidFill>
              <a:srgbClr val="5B6578"/>
            </a:solidFill>
          </a:endParaRPr>
        </a:p>
      </dgm:t>
    </dgm:pt>
    <dgm:pt modelId="{65E8A5A3-E7A5-4348-A11D-57AC83EBB627}" type="sibTrans" cxnId="{EE4DDE3E-0807-4C2A-8B1E-601048156A71}">
      <dgm:prSet/>
      <dgm:spPr/>
      <dgm:t>
        <a:bodyPr/>
        <a:lstStyle/>
        <a:p>
          <a:endParaRPr lang="da-DK"/>
        </a:p>
      </dgm:t>
    </dgm:pt>
    <dgm:pt modelId="{9C2EDFE7-9CE4-40BD-B26E-CEAF43F7F06E}">
      <dgm:prSet phldrT="[Tekst]" custT="1"/>
      <dgm:spPr>
        <a:ln>
          <a:solidFill>
            <a:srgbClr val="818787"/>
          </a:solidFill>
        </a:ln>
      </dgm:spPr>
      <dgm:t>
        <a:bodyPr/>
        <a:lstStyle/>
        <a:p>
          <a:r>
            <a:rPr lang="da-DK" sz="800" dirty="0"/>
            <a:t>Afvigelse og korrigerende handling</a:t>
          </a:r>
          <a:endParaRPr lang="da-DK" sz="800" dirty="0">
            <a:solidFill>
              <a:srgbClr val="5B6578"/>
            </a:solidFill>
          </a:endParaRPr>
        </a:p>
      </dgm:t>
    </dgm:pt>
    <dgm:pt modelId="{497B4336-31BA-4E8F-8DED-BBBC963D07AE}" type="parTrans" cxnId="{CC471996-0F2C-46AA-B963-9BF4F8776B55}">
      <dgm:prSet/>
      <dgm:spPr>
        <a:ln>
          <a:solidFill>
            <a:srgbClr val="818787"/>
          </a:solidFill>
        </a:ln>
      </dgm:spPr>
      <dgm:t>
        <a:bodyPr/>
        <a:lstStyle/>
        <a:p>
          <a:endParaRPr lang="da-DK">
            <a:solidFill>
              <a:srgbClr val="5B6578"/>
            </a:solidFill>
          </a:endParaRPr>
        </a:p>
      </dgm:t>
    </dgm:pt>
    <dgm:pt modelId="{88483C41-06D0-44FA-9A77-38BA81F5DFB8}" type="sibTrans" cxnId="{CC471996-0F2C-46AA-B963-9BF4F8776B55}">
      <dgm:prSet/>
      <dgm:spPr/>
      <dgm:t>
        <a:bodyPr/>
        <a:lstStyle/>
        <a:p>
          <a:endParaRPr lang="da-DK"/>
        </a:p>
      </dgm:t>
    </dgm:pt>
    <dgm:pt modelId="{CD0FE7ED-5F83-4BFE-8451-80722812DDB8}">
      <dgm:prSet phldrT="[Tekst]" custT="1"/>
      <dgm:spPr>
        <a:ln>
          <a:solidFill>
            <a:srgbClr val="818787"/>
          </a:solidFill>
        </a:ln>
      </dgm:spPr>
      <dgm:t>
        <a:bodyPr/>
        <a:lstStyle/>
        <a:p>
          <a:r>
            <a:rPr lang="da-DK" sz="800" dirty="0"/>
            <a:t>Løbende forbedring</a:t>
          </a:r>
          <a:endParaRPr lang="da-DK" sz="800" dirty="0">
            <a:solidFill>
              <a:srgbClr val="5B6578"/>
            </a:solidFill>
          </a:endParaRPr>
        </a:p>
      </dgm:t>
    </dgm:pt>
    <dgm:pt modelId="{336A3CBA-0EA6-431A-B2E1-8B1DA2E1FDAE}" type="parTrans" cxnId="{4B4DC5C6-F564-4F7C-9B18-099CAFE6BBBA}">
      <dgm:prSet/>
      <dgm:spPr>
        <a:ln>
          <a:solidFill>
            <a:srgbClr val="818787"/>
          </a:solidFill>
        </a:ln>
      </dgm:spPr>
      <dgm:t>
        <a:bodyPr/>
        <a:lstStyle/>
        <a:p>
          <a:endParaRPr lang="da-DK"/>
        </a:p>
      </dgm:t>
    </dgm:pt>
    <dgm:pt modelId="{53443BDB-4130-4D1B-9995-D1D4020EFEF0}" type="sibTrans" cxnId="{4B4DC5C6-F564-4F7C-9B18-099CAFE6BBBA}">
      <dgm:prSet/>
      <dgm:spPr/>
      <dgm:t>
        <a:bodyPr/>
        <a:lstStyle/>
        <a:p>
          <a:endParaRPr lang="da-DK"/>
        </a:p>
      </dgm:t>
    </dgm:pt>
    <dgm:pt modelId="{FCB5E01F-8B9D-4017-A827-E8B31F983624}" type="pres">
      <dgm:prSet presAssocID="{EFE81C5E-36CB-4ADE-A1AC-1C77175FD00C}" presName="diagram" presStyleCnt="0">
        <dgm:presLayoutVars>
          <dgm:chPref val="1"/>
          <dgm:dir/>
          <dgm:animOne val="branch"/>
          <dgm:animLvl val="lvl"/>
          <dgm:resizeHandles/>
        </dgm:presLayoutVars>
      </dgm:prSet>
      <dgm:spPr/>
    </dgm:pt>
    <dgm:pt modelId="{BC99329B-91D5-4C72-BCC1-38993EDD4FD2}" type="pres">
      <dgm:prSet presAssocID="{CEA0380B-2A79-433D-81F0-F68B7B4BD581}" presName="root" presStyleCnt="0"/>
      <dgm:spPr/>
    </dgm:pt>
    <dgm:pt modelId="{5EA4E69C-3080-4834-A00B-2FC21425A167}" type="pres">
      <dgm:prSet presAssocID="{CEA0380B-2A79-433D-81F0-F68B7B4BD581}" presName="rootComposite" presStyleCnt="0"/>
      <dgm:spPr/>
    </dgm:pt>
    <dgm:pt modelId="{C1B412B4-2E26-48D2-9815-8C43CF10992A}" type="pres">
      <dgm:prSet presAssocID="{CEA0380B-2A79-433D-81F0-F68B7B4BD581}" presName="rootText" presStyleLbl="node1" presStyleIdx="0" presStyleCnt="7" custScaleX="118931" custScaleY="84883"/>
      <dgm:spPr>
        <a:xfrm>
          <a:off x="4062" y="699456"/>
          <a:ext cx="1054474" cy="376297"/>
        </a:xfrm>
        <a:prstGeom prst="roundRect">
          <a:avLst>
            <a:gd name="adj" fmla="val 10000"/>
          </a:avLst>
        </a:prstGeom>
      </dgm:spPr>
    </dgm:pt>
    <dgm:pt modelId="{BE8B3F3C-3EFB-4A73-BC30-86D97C51647C}" type="pres">
      <dgm:prSet presAssocID="{CEA0380B-2A79-433D-81F0-F68B7B4BD581}" presName="rootConnector" presStyleLbl="node1" presStyleIdx="0" presStyleCnt="7"/>
      <dgm:spPr/>
    </dgm:pt>
    <dgm:pt modelId="{ED979FB7-2432-41D1-AB2A-C5EAE7E9592B}" type="pres">
      <dgm:prSet presAssocID="{CEA0380B-2A79-433D-81F0-F68B7B4BD581}" presName="childShape" presStyleCnt="0"/>
      <dgm:spPr/>
    </dgm:pt>
    <dgm:pt modelId="{C1D5D88A-2B36-43D8-B68A-DE9B0667FA82}" type="pres">
      <dgm:prSet presAssocID="{DE957D12-7016-4CA1-BF35-623B5BEF0332}" presName="Name13" presStyleLbl="parChTrans1D2" presStyleIdx="0" presStyleCnt="28"/>
      <dgm:spPr/>
    </dgm:pt>
    <dgm:pt modelId="{452392EA-4736-4221-94FD-BA39A54B4E85}" type="pres">
      <dgm:prSet presAssocID="{FCFE4BBD-7368-41E9-AA66-42923A07B549}" presName="childText" presStyleLbl="bgAcc1" presStyleIdx="0" presStyleCnt="28" custScaleX="117015" custScaleY="105569">
        <dgm:presLayoutVars>
          <dgm:bulletEnabled val="1"/>
        </dgm:presLayoutVars>
      </dgm:prSet>
      <dgm:spPr/>
    </dgm:pt>
    <dgm:pt modelId="{4081F5B0-7F6A-4F5E-87E9-3D6722639045}" type="pres">
      <dgm:prSet presAssocID="{2D8E0F2F-FD9C-4360-B0F9-27766572FA6E}" presName="Name13" presStyleLbl="parChTrans1D2" presStyleIdx="1" presStyleCnt="28"/>
      <dgm:spPr/>
    </dgm:pt>
    <dgm:pt modelId="{950AC620-62F6-438A-B562-B1D557A605AF}" type="pres">
      <dgm:prSet presAssocID="{540108D9-4CC9-4B86-A3AB-600281C65005}" presName="childText" presStyleLbl="bgAcc1" presStyleIdx="1" presStyleCnt="28" custScaleX="117015" custScaleY="105569">
        <dgm:presLayoutVars>
          <dgm:bulletEnabled val="1"/>
        </dgm:presLayoutVars>
      </dgm:prSet>
      <dgm:spPr/>
    </dgm:pt>
    <dgm:pt modelId="{492CDBAD-1A28-429D-9E1C-45CB957ADA5B}" type="pres">
      <dgm:prSet presAssocID="{52AF36D8-1917-465E-B185-04CF8E28FCA6}" presName="Name13" presStyleLbl="parChTrans1D2" presStyleIdx="2" presStyleCnt="28"/>
      <dgm:spPr/>
    </dgm:pt>
    <dgm:pt modelId="{90B3E47A-4C43-450F-8918-8AEE7E176362}" type="pres">
      <dgm:prSet presAssocID="{95837C9B-2DD2-4D16-A980-EA6207504844}" presName="childText" presStyleLbl="bgAcc1" presStyleIdx="2" presStyleCnt="28" custScaleX="117015" custScaleY="105569">
        <dgm:presLayoutVars>
          <dgm:bulletEnabled val="1"/>
        </dgm:presLayoutVars>
      </dgm:prSet>
      <dgm:spPr/>
    </dgm:pt>
    <dgm:pt modelId="{AEFCA109-A1A0-4A5F-AB94-5D3B67D30294}" type="pres">
      <dgm:prSet presAssocID="{641CD44F-356B-474B-9126-A16BE73CDB1F}" presName="Name13" presStyleLbl="parChTrans1D2" presStyleIdx="3" presStyleCnt="28"/>
      <dgm:spPr/>
    </dgm:pt>
    <dgm:pt modelId="{15D39D54-2136-455A-B44F-B4464AA64A7D}" type="pres">
      <dgm:prSet presAssocID="{890024D9-3D5B-403E-B9B6-C661952FF7C7}" presName="childText" presStyleLbl="bgAcc1" presStyleIdx="3" presStyleCnt="28" custScaleX="117015" custScaleY="105569">
        <dgm:presLayoutVars>
          <dgm:bulletEnabled val="1"/>
        </dgm:presLayoutVars>
      </dgm:prSet>
      <dgm:spPr/>
    </dgm:pt>
    <dgm:pt modelId="{B0F513FD-3671-48CA-A642-570893D18963}" type="pres">
      <dgm:prSet presAssocID="{70AB2CD5-16C4-43CD-8672-CB960EF4EDB3}" presName="root" presStyleCnt="0"/>
      <dgm:spPr/>
    </dgm:pt>
    <dgm:pt modelId="{53ED41F3-3507-404E-B99D-67A2D8321A82}" type="pres">
      <dgm:prSet presAssocID="{70AB2CD5-16C4-43CD-8672-CB960EF4EDB3}" presName="rootComposite" presStyleCnt="0"/>
      <dgm:spPr/>
    </dgm:pt>
    <dgm:pt modelId="{85A75202-395E-4AFF-938E-FD94582CA83D}" type="pres">
      <dgm:prSet presAssocID="{70AB2CD5-16C4-43CD-8672-CB960EF4EDB3}" presName="rootText" presStyleLbl="node1" presStyleIdx="1" presStyleCnt="7" custScaleX="118931" custScaleY="84883"/>
      <dgm:spPr>
        <a:xfrm>
          <a:off x="1280193" y="699456"/>
          <a:ext cx="1054474" cy="376297"/>
        </a:xfrm>
        <a:prstGeom prst="roundRect">
          <a:avLst>
            <a:gd name="adj" fmla="val 10000"/>
          </a:avLst>
        </a:prstGeom>
      </dgm:spPr>
    </dgm:pt>
    <dgm:pt modelId="{179C00C5-74F5-4761-ACA9-27EF9431D5D8}" type="pres">
      <dgm:prSet presAssocID="{70AB2CD5-16C4-43CD-8672-CB960EF4EDB3}" presName="rootConnector" presStyleLbl="node1" presStyleIdx="1" presStyleCnt="7"/>
      <dgm:spPr/>
    </dgm:pt>
    <dgm:pt modelId="{A43A16B6-BE74-4C7E-B83D-727C6C722BA0}" type="pres">
      <dgm:prSet presAssocID="{70AB2CD5-16C4-43CD-8672-CB960EF4EDB3}" presName="childShape" presStyleCnt="0"/>
      <dgm:spPr/>
    </dgm:pt>
    <dgm:pt modelId="{BE6392B3-11F4-43E9-A188-8E8C43404A72}" type="pres">
      <dgm:prSet presAssocID="{840E97FA-FC6A-4414-A71B-D8F78DD59AD3}" presName="Name13" presStyleLbl="parChTrans1D2" presStyleIdx="4" presStyleCnt="28"/>
      <dgm:spPr/>
    </dgm:pt>
    <dgm:pt modelId="{AB23486D-D11B-41F4-9AD7-0D37D78702CB}" type="pres">
      <dgm:prSet presAssocID="{9E4019AD-8771-47A4-9725-3AC066352EDB}" presName="childText" presStyleLbl="bgAcc1" presStyleIdx="4" presStyleCnt="28" custScaleX="117015" custScaleY="105569">
        <dgm:presLayoutVars>
          <dgm:bulletEnabled val="1"/>
        </dgm:presLayoutVars>
      </dgm:prSet>
      <dgm:spPr/>
    </dgm:pt>
    <dgm:pt modelId="{E24744D3-2AA2-4652-9796-04565FFB0A5A}" type="pres">
      <dgm:prSet presAssocID="{BDF5193E-5832-4898-AFF5-18F07FD0BFEB}" presName="Name13" presStyleLbl="parChTrans1D2" presStyleIdx="5" presStyleCnt="28"/>
      <dgm:spPr/>
    </dgm:pt>
    <dgm:pt modelId="{8928A118-24AB-448B-B811-1CEFEDA2FE74}" type="pres">
      <dgm:prSet presAssocID="{DE6E6E2D-9098-4C91-8AF9-39C49CC29C85}" presName="childText" presStyleLbl="bgAcc1" presStyleIdx="5" presStyleCnt="28" custScaleX="117015" custScaleY="105569">
        <dgm:presLayoutVars>
          <dgm:bulletEnabled val="1"/>
        </dgm:presLayoutVars>
      </dgm:prSet>
      <dgm:spPr/>
    </dgm:pt>
    <dgm:pt modelId="{6EA598CA-4F4B-47E1-A48E-4472474796D8}" type="pres">
      <dgm:prSet presAssocID="{2796EDBF-21CB-41A5-A314-AC0EBF33B20D}" presName="Name13" presStyleLbl="parChTrans1D2" presStyleIdx="6" presStyleCnt="28"/>
      <dgm:spPr/>
    </dgm:pt>
    <dgm:pt modelId="{FFFD78A2-CAE3-4FD8-9372-9E3C26325B12}" type="pres">
      <dgm:prSet presAssocID="{CC95903E-BDDF-444C-9842-F3AD7311C06E}" presName="childText" presStyleLbl="bgAcc1" presStyleIdx="6" presStyleCnt="28" custScaleX="117015" custScaleY="105569">
        <dgm:presLayoutVars>
          <dgm:bulletEnabled val="1"/>
        </dgm:presLayoutVars>
      </dgm:prSet>
      <dgm:spPr/>
    </dgm:pt>
    <dgm:pt modelId="{364183D7-519A-4320-9F3D-C00F56F626B8}" type="pres">
      <dgm:prSet presAssocID="{A6CCAF10-E5D5-4644-8170-D69F019C1866}" presName="root" presStyleCnt="0"/>
      <dgm:spPr/>
    </dgm:pt>
    <dgm:pt modelId="{185A4684-F2CA-41D4-8072-4F1353276452}" type="pres">
      <dgm:prSet presAssocID="{A6CCAF10-E5D5-4644-8170-D69F019C1866}" presName="rootComposite" presStyleCnt="0"/>
      <dgm:spPr/>
    </dgm:pt>
    <dgm:pt modelId="{EB8349A2-A7DC-4522-9FA2-1C54900AE88C}" type="pres">
      <dgm:prSet presAssocID="{A6CCAF10-E5D5-4644-8170-D69F019C1866}" presName="rootText" presStyleLbl="node1" presStyleIdx="2" presStyleCnt="7" custScaleX="118931" custScaleY="84883"/>
      <dgm:spPr/>
    </dgm:pt>
    <dgm:pt modelId="{6CFCC32D-3973-4A50-BD50-CE033E0DDD1F}" type="pres">
      <dgm:prSet presAssocID="{A6CCAF10-E5D5-4644-8170-D69F019C1866}" presName="rootConnector" presStyleLbl="node1" presStyleIdx="2" presStyleCnt="7"/>
      <dgm:spPr/>
    </dgm:pt>
    <dgm:pt modelId="{3A5F38DC-E057-409A-94A1-C764AD41E619}" type="pres">
      <dgm:prSet presAssocID="{A6CCAF10-E5D5-4644-8170-D69F019C1866}" presName="childShape" presStyleCnt="0"/>
      <dgm:spPr/>
    </dgm:pt>
    <dgm:pt modelId="{E214AF95-7183-4286-95E2-D586C3BCD342}" type="pres">
      <dgm:prSet presAssocID="{CF6144FB-51C8-4A75-9A34-969988657756}" presName="Name13" presStyleLbl="parChTrans1D2" presStyleIdx="7" presStyleCnt="28"/>
      <dgm:spPr/>
    </dgm:pt>
    <dgm:pt modelId="{A67B764A-78D7-4923-8677-01FEC4311339}" type="pres">
      <dgm:prSet presAssocID="{EC685DC3-84CC-4B21-A991-9E910B5A2B19}" presName="childText" presStyleLbl="bgAcc1" presStyleIdx="7" presStyleCnt="28" custScaleX="117015" custScaleY="105569">
        <dgm:presLayoutVars>
          <dgm:bulletEnabled val="1"/>
        </dgm:presLayoutVars>
      </dgm:prSet>
      <dgm:spPr/>
    </dgm:pt>
    <dgm:pt modelId="{53B69FB8-CDA9-409F-B603-39B0B44BA23D}" type="pres">
      <dgm:prSet presAssocID="{2FA342B4-A964-4CA4-992D-1F9FFE85963B}" presName="Name13" presStyleLbl="parChTrans1D2" presStyleIdx="8" presStyleCnt="28"/>
      <dgm:spPr/>
    </dgm:pt>
    <dgm:pt modelId="{1F761CC2-5FA1-4F1E-BE5A-70948AB214B9}" type="pres">
      <dgm:prSet presAssocID="{A033B1C1-9451-4532-A0E4-5C4F534410C5}" presName="childText" presStyleLbl="bgAcc1" presStyleIdx="8" presStyleCnt="28" custScaleX="117015" custScaleY="105569">
        <dgm:presLayoutVars>
          <dgm:bulletEnabled val="1"/>
        </dgm:presLayoutVars>
      </dgm:prSet>
      <dgm:spPr/>
    </dgm:pt>
    <dgm:pt modelId="{09076A17-067F-4FDE-BE93-0A962A056EB4}" type="pres">
      <dgm:prSet presAssocID="{3D01AAEC-277D-441B-80DA-79BDA0F3EF83}" presName="Name13" presStyleLbl="parChTrans1D2" presStyleIdx="9" presStyleCnt="28"/>
      <dgm:spPr/>
    </dgm:pt>
    <dgm:pt modelId="{1F9A1AD8-D4B5-4B18-B351-067D9C847162}" type="pres">
      <dgm:prSet presAssocID="{554AEA70-0A01-462B-AEFD-06CE5E3C2180}" presName="childText" presStyleLbl="bgAcc1" presStyleIdx="9" presStyleCnt="28" custScaleX="117015" custScaleY="105569">
        <dgm:presLayoutVars>
          <dgm:bulletEnabled val="1"/>
        </dgm:presLayoutVars>
      </dgm:prSet>
      <dgm:spPr/>
    </dgm:pt>
    <dgm:pt modelId="{E1909D7A-92F5-49A1-B9AC-D9536A1B50E9}" type="pres">
      <dgm:prSet presAssocID="{2A3F012C-F5A1-48F0-9B40-6FFEB0493DA2}" presName="root" presStyleCnt="0"/>
      <dgm:spPr/>
    </dgm:pt>
    <dgm:pt modelId="{705259A2-BF8A-4DF5-9F78-44A5789B485E}" type="pres">
      <dgm:prSet presAssocID="{2A3F012C-F5A1-48F0-9B40-6FFEB0493DA2}" presName="rootComposite" presStyleCnt="0"/>
      <dgm:spPr/>
    </dgm:pt>
    <dgm:pt modelId="{77C5E8A9-ACCA-489E-8E5C-1C6262A35F66}" type="pres">
      <dgm:prSet presAssocID="{2A3F012C-F5A1-48F0-9B40-6FFEB0493DA2}" presName="rootText" presStyleLbl="node1" presStyleIdx="3" presStyleCnt="7" custScaleX="118931" custScaleY="84883"/>
      <dgm:spPr/>
    </dgm:pt>
    <dgm:pt modelId="{77CCF654-6451-4E58-AE03-1CF7ED6CF314}" type="pres">
      <dgm:prSet presAssocID="{2A3F012C-F5A1-48F0-9B40-6FFEB0493DA2}" presName="rootConnector" presStyleLbl="node1" presStyleIdx="3" presStyleCnt="7"/>
      <dgm:spPr/>
    </dgm:pt>
    <dgm:pt modelId="{539A8439-9B52-4DC2-BF8D-8467FD89B7FC}" type="pres">
      <dgm:prSet presAssocID="{2A3F012C-F5A1-48F0-9B40-6FFEB0493DA2}" presName="childShape" presStyleCnt="0"/>
      <dgm:spPr/>
    </dgm:pt>
    <dgm:pt modelId="{64BE45B1-39E1-4927-AE67-34950D3C62D2}" type="pres">
      <dgm:prSet presAssocID="{B17B3FDB-B94B-4C8C-A5E6-88B64A1C4910}" presName="Name13" presStyleLbl="parChTrans1D2" presStyleIdx="10" presStyleCnt="28"/>
      <dgm:spPr/>
    </dgm:pt>
    <dgm:pt modelId="{9F448978-500F-4550-84A0-CEF705B863F4}" type="pres">
      <dgm:prSet presAssocID="{FD685AC2-B56A-4CC2-9FBD-8528873AF568}" presName="childText" presStyleLbl="bgAcc1" presStyleIdx="10" presStyleCnt="28" custScaleX="117015" custScaleY="105569">
        <dgm:presLayoutVars>
          <dgm:bulletEnabled val="1"/>
        </dgm:presLayoutVars>
      </dgm:prSet>
      <dgm:spPr/>
    </dgm:pt>
    <dgm:pt modelId="{0F737E24-05F1-4CB7-8EE5-6492B52FAD6A}" type="pres">
      <dgm:prSet presAssocID="{FBCCC619-8EE9-47B8-A8B5-868C76973D61}" presName="Name13" presStyleLbl="parChTrans1D2" presStyleIdx="11" presStyleCnt="28"/>
      <dgm:spPr/>
    </dgm:pt>
    <dgm:pt modelId="{24A1E4AB-5D01-4118-82C8-4765F2BF37E7}" type="pres">
      <dgm:prSet presAssocID="{D63C77F5-41AC-413E-9FE1-F80C04429E00}" presName="childText" presStyleLbl="bgAcc1" presStyleIdx="11" presStyleCnt="28" custScaleX="117015" custScaleY="105569">
        <dgm:presLayoutVars>
          <dgm:bulletEnabled val="1"/>
        </dgm:presLayoutVars>
      </dgm:prSet>
      <dgm:spPr/>
    </dgm:pt>
    <dgm:pt modelId="{A0F1F862-B7B2-4461-A2DE-E5C0D1320D7A}" type="pres">
      <dgm:prSet presAssocID="{EF6CDFC8-D4F5-4460-9657-D5A1674DEA02}" presName="Name13" presStyleLbl="parChTrans1D2" presStyleIdx="12" presStyleCnt="28"/>
      <dgm:spPr/>
    </dgm:pt>
    <dgm:pt modelId="{EB9CEF10-30AB-4FEA-8F3D-9E2CA5597C59}" type="pres">
      <dgm:prSet presAssocID="{EF1326B0-AC49-4949-941F-214311536074}" presName="childText" presStyleLbl="bgAcc1" presStyleIdx="12" presStyleCnt="28" custScaleX="117015" custScaleY="105569">
        <dgm:presLayoutVars>
          <dgm:bulletEnabled val="1"/>
        </dgm:presLayoutVars>
      </dgm:prSet>
      <dgm:spPr/>
    </dgm:pt>
    <dgm:pt modelId="{8C742977-BD00-4ED0-AED0-26A8EDB356EC}" type="pres">
      <dgm:prSet presAssocID="{4658E511-4701-4505-84D5-4A3051612C60}" presName="Name13" presStyleLbl="parChTrans1D2" presStyleIdx="13" presStyleCnt="28"/>
      <dgm:spPr/>
    </dgm:pt>
    <dgm:pt modelId="{A89E404A-A845-45BF-A601-A0896911C9E4}" type="pres">
      <dgm:prSet presAssocID="{5171E220-F71B-443E-9534-D40A85EE6496}" presName="childText" presStyleLbl="bgAcc1" presStyleIdx="13" presStyleCnt="28" custScaleX="117015" custScaleY="105569">
        <dgm:presLayoutVars>
          <dgm:bulletEnabled val="1"/>
        </dgm:presLayoutVars>
      </dgm:prSet>
      <dgm:spPr/>
    </dgm:pt>
    <dgm:pt modelId="{0262E457-330C-4F06-B84D-797BE89451DA}" type="pres">
      <dgm:prSet presAssocID="{A9134DF5-992E-4FC9-BF0E-3136881947A3}" presName="Name13" presStyleLbl="parChTrans1D2" presStyleIdx="14" presStyleCnt="28"/>
      <dgm:spPr/>
    </dgm:pt>
    <dgm:pt modelId="{12D247ED-DCD5-43F9-82C6-55E091359F4B}" type="pres">
      <dgm:prSet presAssocID="{9D830F1C-4B1E-46B7-85C6-647954BDFF90}" presName="childText" presStyleLbl="bgAcc1" presStyleIdx="14" presStyleCnt="28" custScaleX="117015" custScaleY="105569">
        <dgm:presLayoutVars>
          <dgm:bulletEnabled val="1"/>
        </dgm:presLayoutVars>
      </dgm:prSet>
      <dgm:spPr/>
    </dgm:pt>
    <dgm:pt modelId="{57B82084-FBFD-4391-A9A1-9DC3ACA4DAC3}" type="pres">
      <dgm:prSet presAssocID="{10F35CDF-136B-46E5-8AFF-D57A74E67E3C}" presName="root" presStyleCnt="0"/>
      <dgm:spPr/>
    </dgm:pt>
    <dgm:pt modelId="{91C89E39-46EA-47EE-B1F2-5F129977B125}" type="pres">
      <dgm:prSet presAssocID="{10F35CDF-136B-46E5-8AFF-D57A74E67E3C}" presName="rootComposite" presStyleCnt="0"/>
      <dgm:spPr/>
    </dgm:pt>
    <dgm:pt modelId="{07EDAC42-2A7D-43F5-86D1-09E1415B3500}" type="pres">
      <dgm:prSet presAssocID="{10F35CDF-136B-46E5-8AFF-D57A74E67E3C}" presName="rootText" presStyleLbl="node1" presStyleIdx="4" presStyleCnt="7" custScaleX="118931" custScaleY="84883"/>
      <dgm:spPr/>
    </dgm:pt>
    <dgm:pt modelId="{B0C42BD0-1ED2-4A53-A5E0-1A93663FA364}" type="pres">
      <dgm:prSet presAssocID="{10F35CDF-136B-46E5-8AFF-D57A74E67E3C}" presName="rootConnector" presStyleLbl="node1" presStyleIdx="4" presStyleCnt="7"/>
      <dgm:spPr/>
    </dgm:pt>
    <dgm:pt modelId="{F0BF91BA-4ED6-433E-A626-50AA530571F0}" type="pres">
      <dgm:prSet presAssocID="{10F35CDF-136B-46E5-8AFF-D57A74E67E3C}" presName="childShape" presStyleCnt="0"/>
      <dgm:spPr/>
    </dgm:pt>
    <dgm:pt modelId="{4387D9DA-456C-49BA-BB1C-667F5DFE44EB}" type="pres">
      <dgm:prSet presAssocID="{EF175304-5DE9-494C-9C14-128336C59C3D}" presName="Name13" presStyleLbl="parChTrans1D2" presStyleIdx="15" presStyleCnt="28"/>
      <dgm:spPr/>
    </dgm:pt>
    <dgm:pt modelId="{C7DBB585-B283-47E4-900B-A8DA65D28526}" type="pres">
      <dgm:prSet presAssocID="{E1EFDFEE-8EA9-467A-B4B0-12EFF10DD6FB}" presName="childText" presStyleLbl="bgAcc1" presStyleIdx="15" presStyleCnt="28" custScaleX="117015" custScaleY="105569">
        <dgm:presLayoutVars>
          <dgm:bulletEnabled val="1"/>
        </dgm:presLayoutVars>
      </dgm:prSet>
      <dgm:spPr/>
    </dgm:pt>
    <dgm:pt modelId="{E5C4A758-018D-4410-81F4-0B7F3BEACE37}" type="pres">
      <dgm:prSet presAssocID="{A1C0DE62-C1A9-44D1-9244-C94460BDFC3A}" presName="Name13" presStyleLbl="parChTrans1D2" presStyleIdx="16" presStyleCnt="28"/>
      <dgm:spPr/>
    </dgm:pt>
    <dgm:pt modelId="{85F754F3-D0AA-45E7-AE6E-02359EA915DB}" type="pres">
      <dgm:prSet presAssocID="{210E5463-EAC7-49C8-AE31-CF13B023BF4B}" presName="childText" presStyleLbl="bgAcc1" presStyleIdx="16" presStyleCnt="28" custScaleX="117015" custScaleY="105569">
        <dgm:presLayoutVars>
          <dgm:bulletEnabled val="1"/>
        </dgm:presLayoutVars>
      </dgm:prSet>
      <dgm:spPr/>
    </dgm:pt>
    <dgm:pt modelId="{50478D22-BC4B-4ABB-9CDC-87A68A7A9741}" type="pres">
      <dgm:prSet presAssocID="{F7C6FC09-6710-4F5F-A209-68318A3F36D5}" presName="Name13" presStyleLbl="parChTrans1D2" presStyleIdx="17" presStyleCnt="28"/>
      <dgm:spPr/>
    </dgm:pt>
    <dgm:pt modelId="{804A5626-D52C-4FE4-8491-4B214846DBA5}" type="pres">
      <dgm:prSet presAssocID="{96768C65-88E1-428F-A371-A2423AD9EBC0}" presName="childText" presStyleLbl="bgAcc1" presStyleIdx="17" presStyleCnt="28" custScaleX="117015" custScaleY="105569">
        <dgm:presLayoutVars>
          <dgm:bulletEnabled val="1"/>
        </dgm:presLayoutVars>
      </dgm:prSet>
      <dgm:spPr/>
    </dgm:pt>
    <dgm:pt modelId="{18241122-A1B8-44B5-8A94-C07F0F4B18C0}" type="pres">
      <dgm:prSet presAssocID="{8DB6ABCA-8BB0-4CB4-A04F-56C97AA6C165}" presName="Name13" presStyleLbl="parChTrans1D2" presStyleIdx="18" presStyleCnt="28"/>
      <dgm:spPr/>
    </dgm:pt>
    <dgm:pt modelId="{9A6EC682-BA5F-41B9-B38D-1CE4A431AC18}" type="pres">
      <dgm:prSet presAssocID="{61BD7D73-85D0-4C04-A806-6987367AF9E8}" presName="childText" presStyleLbl="bgAcc1" presStyleIdx="18" presStyleCnt="28" custScaleX="117015" custScaleY="105569">
        <dgm:presLayoutVars>
          <dgm:bulletEnabled val="1"/>
        </dgm:presLayoutVars>
      </dgm:prSet>
      <dgm:spPr/>
    </dgm:pt>
    <dgm:pt modelId="{AEF1329D-501D-49D5-B2FC-79077DFC6DA3}" type="pres">
      <dgm:prSet presAssocID="{3BD59A25-9A79-4584-9222-79E4BF36BF33}" presName="Name13" presStyleLbl="parChTrans1D2" presStyleIdx="19" presStyleCnt="28"/>
      <dgm:spPr/>
    </dgm:pt>
    <dgm:pt modelId="{1828D3F5-E081-457E-97C8-5571E53DD31C}" type="pres">
      <dgm:prSet presAssocID="{5D6C4568-1E64-44D0-A35E-F0E6203508D9}" presName="childText" presStyleLbl="bgAcc1" presStyleIdx="19" presStyleCnt="28" custScaleX="117015" custScaleY="105569">
        <dgm:presLayoutVars>
          <dgm:bulletEnabled val="1"/>
        </dgm:presLayoutVars>
      </dgm:prSet>
      <dgm:spPr/>
    </dgm:pt>
    <dgm:pt modelId="{64AA3651-38D6-4BF6-8231-FE251310AB7A}" type="pres">
      <dgm:prSet presAssocID="{5DCD211C-0AAD-45DB-A0A6-3F4B8AEA9A1F}" presName="Name13" presStyleLbl="parChTrans1D2" presStyleIdx="20" presStyleCnt="28"/>
      <dgm:spPr/>
    </dgm:pt>
    <dgm:pt modelId="{C1FCCAF0-71A6-474D-BF30-B0FB85238DC3}" type="pres">
      <dgm:prSet presAssocID="{BA08832C-3964-4E94-B2E0-758B1CEB363E}" presName="childText" presStyleLbl="bgAcc1" presStyleIdx="20" presStyleCnt="28" custScaleX="117015" custScaleY="105569">
        <dgm:presLayoutVars>
          <dgm:bulletEnabled val="1"/>
        </dgm:presLayoutVars>
      </dgm:prSet>
      <dgm:spPr/>
    </dgm:pt>
    <dgm:pt modelId="{D78CD6DD-11B2-40C2-8C7C-E4EDD1C7B1C6}" type="pres">
      <dgm:prSet presAssocID="{24C9E365-390A-46EB-BDF7-E79646454D25}" presName="Name13" presStyleLbl="parChTrans1D2" presStyleIdx="21" presStyleCnt="28"/>
      <dgm:spPr/>
    </dgm:pt>
    <dgm:pt modelId="{79E0D9E9-C865-4E34-BF92-57FC78565917}" type="pres">
      <dgm:prSet presAssocID="{22BF9F13-592F-4144-A678-86B1063B0115}" presName="childText" presStyleLbl="bgAcc1" presStyleIdx="21" presStyleCnt="28" custScaleX="117015" custScaleY="105569">
        <dgm:presLayoutVars>
          <dgm:bulletEnabled val="1"/>
        </dgm:presLayoutVars>
      </dgm:prSet>
      <dgm:spPr/>
    </dgm:pt>
    <dgm:pt modelId="{BE686976-602E-49CD-A054-C0238113799A}" type="pres">
      <dgm:prSet presAssocID="{FDFAF21F-2BC1-42C0-81F1-6EA662E27C86}" presName="root" presStyleCnt="0"/>
      <dgm:spPr/>
    </dgm:pt>
    <dgm:pt modelId="{F9927D62-D1C4-4C8A-93EB-D6C582182C0E}" type="pres">
      <dgm:prSet presAssocID="{FDFAF21F-2BC1-42C0-81F1-6EA662E27C86}" presName="rootComposite" presStyleCnt="0"/>
      <dgm:spPr/>
    </dgm:pt>
    <dgm:pt modelId="{20762AF2-434C-4FA1-898D-229F7EEB510E}" type="pres">
      <dgm:prSet presAssocID="{FDFAF21F-2BC1-42C0-81F1-6EA662E27C86}" presName="rootText" presStyleLbl="node1" presStyleIdx="5" presStyleCnt="7" custScaleX="118931" custScaleY="84883"/>
      <dgm:spPr>
        <a:xfrm>
          <a:off x="6384718" y="699456"/>
          <a:ext cx="1054474" cy="376297"/>
        </a:xfrm>
        <a:prstGeom prst="roundRect">
          <a:avLst>
            <a:gd name="adj" fmla="val 10000"/>
          </a:avLst>
        </a:prstGeom>
      </dgm:spPr>
    </dgm:pt>
    <dgm:pt modelId="{3C8711BA-DF1B-4E3B-B37C-4835A37B76D5}" type="pres">
      <dgm:prSet presAssocID="{FDFAF21F-2BC1-42C0-81F1-6EA662E27C86}" presName="rootConnector" presStyleLbl="node1" presStyleIdx="5" presStyleCnt="7"/>
      <dgm:spPr/>
    </dgm:pt>
    <dgm:pt modelId="{794E1F51-793F-4B60-B4FF-F7031F30CE9C}" type="pres">
      <dgm:prSet presAssocID="{FDFAF21F-2BC1-42C0-81F1-6EA662E27C86}" presName="childShape" presStyleCnt="0"/>
      <dgm:spPr/>
    </dgm:pt>
    <dgm:pt modelId="{395130FF-354E-4529-92BF-C7B4D29D5846}" type="pres">
      <dgm:prSet presAssocID="{DD2EDC71-F885-4706-AE01-C703CF42CFDC}" presName="Name13" presStyleLbl="parChTrans1D2" presStyleIdx="22" presStyleCnt="28"/>
      <dgm:spPr/>
    </dgm:pt>
    <dgm:pt modelId="{9623D790-97D6-4E18-9997-0790C367E426}" type="pres">
      <dgm:prSet presAssocID="{E7D20F37-6554-4694-A508-27B15ED2531F}" presName="childText" presStyleLbl="bgAcc1" presStyleIdx="22" presStyleCnt="28" custScaleX="117015" custScaleY="105569">
        <dgm:presLayoutVars>
          <dgm:bulletEnabled val="1"/>
        </dgm:presLayoutVars>
      </dgm:prSet>
      <dgm:spPr/>
    </dgm:pt>
    <dgm:pt modelId="{B3DF1E56-658F-45FD-BD4E-C0EF316A5433}" type="pres">
      <dgm:prSet presAssocID="{B3200407-4945-4A25-8FFE-66ABB2D5D7C1}" presName="Name13" presStyleLbl="parChTrans1D2" presStyleIdx="23" presStyleCnt="28"/>
      <dgm:spPr/>
    </dgm:pt>
    <dgm:pt modelId="{A441BEB5-67B1-4C9D-B946-195273E8010F}" type="pres">
      <dgm:prSet presAssocID="{C03C7EED-AAEA-4E12-A6E4-6A5666A6BED0}" presName="childText" presStyleLbl="bgAcc1" presStyleIdx="23" presStyleCnt="28" custScaleX="117015" custScaleY="105569">
        <dgm:presLayoutVars>
          <dgm:bulletEnabled val="1"/>
        </dgm:presLayoutVars>
      </dgm:prSet>
      <dgm:spPr/>
    </dgm:pt>
    <dgm:pt modelId="{64AF6DBC-7144-4AAE-A7C6-4435CD20AE2F}" type="pres">
      <dgm:prSet presAssocID="{709760EE-B904-4BF7-8AEB-2310BA1B9FB9}" presName="Name13" presStyleLbl="parChTrans1D2" presStyleIdx="24" presStyleCnt="28"/>
      <dgm:spPr/>
    </dgm:pt>
    <dgm:pt modelId="{EAAFDD55-D254-418A-9B32-5029096C6734}" type="pres">
      <dgm:prSet presAssocID="{98A01CBE-59F6-429C-87DA-734AACC09804}" presName="childText" presStyleLbl="bgAcc1" presStyleIdx="24" presStyleCnt="28" custScaleX="117015" custScaleY="105569">
        <dgm:presLayoutVars>
          <dgm:bulletEnabled val="1"/>
        </dgm:presLayoutVars>
      </dgm:prSet>
      <dgm:spPr/>
    </dgm:pt>
    <dgm:pt modelId="{4DC13350-4733-48E1-BC3C-8B81281A067C}" type="pres">
      <dgm:prSet presAssocID="{9C5529D2-2ED8-4144-B3D7-7450012ABC4A}" presName="root" presStyleCnt="0"/>
      <dgm:spPr/>
    </dgm:pt>
    <dgm:pt modelId="{3D01DAB8-1058-48C4-B649-290788C55218}" type="pres">
      <dgm:prSet presAssocID="{9C5529D2-2ED8-4144-B3D7-7450012ABC4A}" presName="rootComposite" presStyleCnt="0"/>
      <dgm:spPr/>
    </dgm:pt>
    <dgm:pt modelId="{34FA6BC2-9D13-46E4-BE4C-33654BB0852E}" type="pres">
      <dgm:prSet presAssocID="{9C5529D2-2ED8-4144-B3D7-7450012ABC4A}" presName="rootText" presStyleLbl="node1" presStyleIdx="6" presStyleCnt="7" custScaleX="118931" custScaleY="84883"/>
      <dgm:spPr/>
    </dgm:pt>
    <dgm:pt modelId="{37ABE407-E84A-46C6-99D1-738BEF26F362}" type="pres">
      <dgm:prSet presAssocID="{9C5529D2-2ED8-4144-B3D7-7450012ABC4A}" presName="rootConnector" presStyleLbl="node1" presStyleIdx="6" presStyleCnt="7"/>
      <dgm:spPr/>
    </dgm:pt>
    <dgm:pt modelId="{31C5E62F-6ED2-4E5E-82C5-CB5F2166AF98}" type="pres">
      <dgm:prSet presAssocID="{9C5529D2-2ED8-4144-B3D7-7450012ABC4A}" presName="childShape" presStyleCnt="0"/>
      <dgm:spPr/>
    </dgm:pt>
    <dgm:pt modelId="{EFE443A2-AD77-4526-86B1-87763A7FD17A}" type="pres">
      <dgm:prSet presAssocID="{DDC6BFD0-8B03-4DEA-B031-135865F0FDA8}" presName="Name13" presStyleLbl="parChTrans1D2" presStyleIdx="25" presStyleCnt="28"/>
      <dgm:spPr/>
    </dgm:pt>
    <dgm:pt modelId="{5EF2D0BC-E018-458D-85C1-62BB9FD7A7A4}" type="pres">
      <dgm:prSet presAssocID="{A86F5A63-DF84-44FD-88BB-666B73A633E6}" presName="childText" presStyleLbl="bgAcc1" presStyleIdx="25" presStyleCnt="28" custScaleX="117015" custScaleY="105569">
        <dgm:presLayoutVars>
          <dgm:bulletEnabled val="1"/>
        </dgm:presLayoutVars>
      </dgm:prSet>
      <dgm:spPr/>
    </dgm:pt>
    <dgm:pt modelId="{0E697281-5780-4FF1-A8AB-099B15C421C6}" type="pres">
      <dgm:prSet presAssocID="{497B4336-31BA-4E8F-8DED-BBBC963D07AE}" presName="Name13" presStyleLbl="parChTrans1D2" presStyleIdx="26" presStyleCnt="28"/>
      <dgm:spPr/>
    </dgm:pt>
    <dgm:pt modelId="{79333EAC-8830-46B0-93F6-D055B07DBEF1}" type="pres">
      <dgm:prSet presAssocID="{9C2EDFE7-9CE4-40BD-B26E-CEAF43F7F06E}" presName="childText" presStyleLbl="bgAcc1" presStyleIdx="26" presStyleCnt="28" custScaleX="117015" custScaleY="105569">
        <dgm:presLayoutVars>
          <dgm:bulletEnabled val="1"/>
        </dgm:presLayoutVars>
      </dgm:prSet>
      <dgm:spPr/>
    </dgm:pt>
    <dgm:pt modelId="{6BEC182B-48FD-42C5-97C8-55D79DD11C7C}" type="pres">
      <dgm:prSet presAssocID="{336A3CBA-0EA6-431A-B2E1-8B1DA2E1FDAE}" presName="Name13" presStyleLbl="parChTrans1D2" presStyleIdx="27" presStyleCnt="28"/>
      <dgm:spPr/>
    </dgm:pt>
    <dgm:pt modelId="{5AD332EE-51E9-4543-944D-2431307F1151}" type="pres">
      <dgm:prSet presAssocID="{CD0FE7ED-5F83-4BFE-8451-80722812DDB8}" presName="childText" presStyleLbl="bgAcc1" presStyleIdx="27" presStyleCnt="28" custScaleX="117015" custScaleY="105569">
        <dgm:presLayoutVars>
          <dgm:bulletEnabled val="1"/>
        </dgm:presLayoutVars>
      </dgm:prSet>
      <dgm:spPr/>
    </dgm:pt>
  </dgm:ptLst>
  <dgm:cxnLst>
    <dgm:cxn modelId="{9E6A4200-1155-4123-A670-055AE5ED2944}" type="presOf" srcId="{E1EFDFEE-8EA9-467A-B4B0-12EFF10DD6FB}" destId="{C7DBB585-B283-47E4-900B-A8DA65D28526}" srcOrd="0" destOrd="0" presId="urn:microsoft.com/office/officeart/2005/8/layout/hierarchy3"/>
    <dgm:cxn modelId="{8601A005-645B-4045-A036-D0182C3F9C24}" srcId="{EFE81C5E-36CB-4ADE-A1AC-1C77175FD00C}" destId="{70AB2CD5-16C4-43CD-8672-CB960EF4EDB3}" srcOrd="1" destOrd="0" parTransId="{D3700CB1-9F59-45F5-BA64-2E70255483DA}" sibTransId="{DFAB5F7D-B4A2-45AF-910E-0E633A341140}"/>
    <dgm:cxn modelId="{E705CC07-7F39-4F8A-BBAD-08D55EFE4922}" srcId="{70AB2CD5-16C4-43CD-8672-CB960EF4EDB3}" destId="{9E4019AD-8771-47A4-9725-3AC066352EDB}" srcOrd="0" destOrd="0" parTransId="{840E97FA-FC6A-4414-A71B-D8F78DD59AD3}" sibTransId="{939FC69B-448D-4825-9AE4-64CD7C69518A}"/>
    <dgm:cxn modelId="{4C000410-1615-49F8-B480-206E955A2FB0}" srcId="{2A3F012C-F5A1-48F0-9B40-6FFEB0493DA2}" destId="{EF1326B0-AC49-4949-941F-214311536074}" srcOrd="2" destOrd="0" parTransId="{EF6CDFC8-D4F5-4460-9657-D5A1674DEA02}" sibTransId="{CF989A94-E823-4C43-A2C3-EAB689BE6698}"/>
    <dgm:cxn modelId="{C13FE710-F345-4643-A977-9DC712DF9747}" type="presOf" srcId="{24C9E365-390A-46EB-BDF7-E79646454D25}" destId="{D78CD6DD-11B2-40C2-8C7C-E4EDD1C7B1C6}" srcOrd="0" destOrd="0" presId="urn:microsoft.com/office/officeart/2005/8/layout/hierarchy3"/>
    <dgm:cxn modelId="{49771611-D58D-4F6A-8135-D94990FF011E}" type="presOf" srcId="{890024D9-3D5B-403E-B9B6-C661952FF7C7}" destId="{15D39D54-2136-455A-B44F-B4464AA64A7D}" srcOrd="0" destOrd="0" presId="urn:microsoft.com/office/officeart/2005/8/layout/hierarchy3"/>
    <dgm:cxn modelId="{A44FB912-6E85-4D81-86E9-E663B3C93B88}" srcId="{10F35CDF-136B-46E5-8AFF-D57A74E67E3C}" destId="{BA08832C-3964-4E94-B2E0-758B1CEB363E}" srcOrd="5" destOrd="0" parTransId="{5DCD211C-0AAD-45DB-A0A6-3F4B8AEA9A1F}" sibTransId="{8782CF83-3A72-41EE-A25D-03EF61774B5B}"/>
    <dgm:cxn modelId="{AE8AC712-072A-48E5-9AFE-C86048244F22}" type="presOf" srcId="{CEA0380B-2A79-433D-81F0-F68B7B4BD581}" destId="{BE8B3F3C-3EFB-4A73-BC30-86D97C51647C}" srcOrd="1" destOrd="0" presId="urn:microsoft.com/office/officeart/2005/8/layout/hierarchy3"/>
    <dgm:cxn modelId="{B9EA1313-5240-4E22-B003-6DA9688EEFA3}" srcId="{FDFAF21F-2BC1-42C0-81F1-6EA662E27C86}" destId="{E7D20F37-6554-4694-A508-27B15ED2531F}" srcOrd="0" destOrd="0" parTransId="{DD2EDC71-F885-4706-AE01-C703CF42CFDC}" sibTransId="{DED11F14-E71B-4D5D-8EA2-8C0BB4D1229E}"/>
    <dgm:cxn modelId="{31EA6913-1055-4003-8414-8B034914DC07}" type="presOf" srcId="{9E4019AD-8771-47A4-9725-3AC066352EDB}" destId="{AB23486D-D11B-41F4-9AD7-0D37D78702CB}" srcOrd="0" destOrd="0" presId="urn:microsoft.com/office/officeart/2005/8/layout/hierarchy3"/>
    <dgm:cxn modelId="{C0CF5A14-BE76-433D-AA96-A99CFA9B3517}" type="presOf" srcId="{A6CCAF10-E5D5-4644-8170-D69F019C1866}" destId="{EB8349A2-A7DC-4522-9FA2-1C54900AE88C}" srcOrd="0" destOrd="0" presId="urn:microsoft.com/office/officeart/2005/8/layout/hierarchy3"/>
    <dgm:cxn modelId="{A9E5B914-6345-4041-AFB4-CCF00AA34F64}" type="presOf" srcId="{A6CCAF10-E5D5-4644-8170-D69F019C1866}" destId="{6CFCC32D-3973-4A50-BD50-CE033E0DDD1F}" srcOrd="1" destOrd="0" presId="urn:microsoft.com/office/officeart/2005/8/layout/hierarchy3"/>
    <dgm:cxn modelId="{DC5A7C1B-2102-4889-99C6-04ED1C804E09}" srcId="{EFE81C5E-36CB-4ADE-A1AC-1C77175FD00C}" destId="{CEA0380B-2A79-433D-81F0-F68B7B4BD581}" srcOrd="0" destOrd="0" parTransId="{96CBE3F0-8650-42F1-9628-18E66B8B9E30}" sibTransId="{44758A0B-5F59-492A-8670-DDB3D8FA8FCD}"/>
    <dgm:cxn modelId="{E5FD1A1C-76B6-4811-98E2-E9BBB110986D}" type="presOf" srcId="{336A3CBA-0EA6-431A-B2E1-8B1DA2E1FDAE}" destId="{6BEC182B-48FD-42C5-97C8-55D79DD11C7C}" srcOrd="0" destOrd="0" presId="urn:microsoft.com/office/officeart/2005/8/layout/hierarchy3"/>
    <dgm:cxn modelId="{9FF5791C-80FA-4D93-9BB2-976090BC297E}" type="presOf" srcId="{9C2EDFE7-9CE4-40BD-B26E-CEAF43F7F06E}" destId="{79333EAC-8830-46B0-93F6-D055B07DBEF1}" srcOrd="0" destOrd="0" presId="urn:microsoft.com/office/officeart/2005/8/layout/hierarchy3"/>
    <dgm:cxn modelId="{6ED4A31F-A406-4195-88E6-C6BF0978FE02}" srcId="{EFE81C5E-36CB-4ADE-A1AC-1C77175FD00C}" destId="{2A3F012C-F5A1-48F0-9B40-6FFEB0493DA2}" srcOrd="3" destOrd="0" parTransId="{9AE6BAE2-BCB8-46FD-80E5-6DE03FDF2A32}" sibTransId="{D5EF29C5-EC8A-4F3A-A20B-576DE6D7C04E}"/>
    <dgm:cxn modelId="{C7CF8E21-4778-4030-8034-5EE0EA7B900D}" type="presOf" srcId="{95837C9B-2DD2-4D16-A980-EA6207504844}" destId="{90B3E47A-4C43-450F-8918-8AEE7E176362}" srcOrd="0" destOrd="0" presId="urn:microsoft.com/office/officeart/2005/8/layout/hierarchy3"/>
    <dgm:cxn modelId="{FC23102B-DC56-47D7-B010-913BB1EE3398}" type="presOf" srcId="{10F35CDF-136B-46E5-8AFF-D57A74E67E3C}" destId="{07EDAC42-2A7D-43F5-86D1-09E1415B3500}" srcOrd="0" destOrd="0" presId="urn:microsoft.com/office/officeart/2005/8/layout/hierarchy3"/>
    <dgm:cxn modelId="{A9A53F2B-372A-47CD-9AD3-FFE99D1B2BAE}" type="presOf" srcId="{5D6C4568-1E64-44D0-A35E-F0E6203508D9}" destId="{1828D3F5-E081-457E-97C8-5571E53DD31C}" srcOrd="0" destOrd="0" presId="urn:microsoft.com/office/officeart/2005/8/layout/hierarchy3"/>
    <dgm:cxn modelId="{B6E7CF2D-A189-4E7C-869B-6122CD401D44}" srcId="{2A3F012C-F5A1-48F0-9B40-6FFEB0493DA2}" destId="{D63C77F5-41AC-413E-9FE1-F80C04429E00}" srcOrd="1" destOrd="0" parTransId="{FBCCC619-8EE9-47B8-A8B5-868C76973D61}" sibTransId="{949AD7B1-E5F8-4450-A3FD-F9D6634BAF1E}"/>
    <dgm:cxn modelId="{A8121C32-CD0D-4938-A7D4-D64FCBD9B47C}" type="presOf" srcId="{CC95903E-BDDF-444C-9842-F3AD7311C06E}" destId="{FFFD78A2-CAE3-4FD8-9372-9E3C26325B12}" srcOrd="0" destOrd="0" presId="urn:microsoft.com/office/officeart/2005/8/layout/hierarchy3"/>
    <dgm:cxn modelId="{5198D234-D111-4475-91BE-0E59606FEC64}" type="presOf" srcId="{9D830F1C-4B1E-46B7-85C6-647954BDFF90}" destId="{12D247ED-DCD5-43F9-82C6-55E091359F4B}" srcOrd="0" destOrd="0" presId="urn:microsoft.com/office/officeart/2005/8/layout/hierarchy3"/>
    <dgm:cxn modelId="{1EB1013C-2143-4E98-B26D-B1F9ABAF3C4D}" srcId="{2A3F012C-F5A1-48F0-9B40-6FFEB0493DA2}" destId="{5171E220-F71B-443E-9534-D40A85EE6496}" srcOrd="3" destOrd="0" parTransId="{4658E511-4701-4505-84D5-4A3051612C60}" sibTransId="{21AF5EFC-C466-44E4-9FB1-093B434EB923}"/>
    <dgm:cxn modelId="{72E5FC3D-B32D-4792-AACB-EB519692B4E3}" type="presOf" srcId="{F7C6FC09-6710-4F5F-A209-68318A3F36D5}" destId="{50478D22-BC4B-4ABB-9CDC-87A68A7A9741}" srcOrd="0" destOrd="0" presId="urn:microsoft.com/office/officeart/2005/8/layout/hierarchy3"/>
    <dgm:cxn modelId="{EE4DDE3E-0807-4C2A-8B1E-601048156A71}" srcId="{9C5529D2-2ED8-4144-B3D7-7450012ABC4A}" destId="{A86F5A63-DF84-44FD-88BB-666B73A633E6}" srcOrd="0" destOrd="0" parTransId="{DDC6BFD0-8B03-4DEA-B031-135865F0FDA8}" sibTransId="{65E8A5A3-E7A5-4348-A11D-57AC83EBB627}"/>
    <dgm:cxn modelId="{2C140240-BE03-4F51-9CCB-2BF6D0252312}" type="presOf" srcId="{709760EE-B904-4BF7-8AEB-2310BA1B9FB9}" destId="{64AF6DBC-7144-4AAE-A7C6-4435CD20AE2F}" srcOrd="0" destOrd="0" presId="urn:microsoft.com/office/officeart/2005/8/layout/hierarchy3"/>
    <dgm:cxn modelId="{10EF635B-A93F-4A41-B893-30E373764E2B}" type="presOf" srcId="{FDFAF21F-2BC1-42C0-81F1-6EA662E27C86}" destId="{20762AF2-434C-4FA1-898D-229F7EEB510E}" srcOrd="0" destOrd="0" presId="urn:microsoft.com/office/officeart/2005/8/layout/hierarchy3"/>
    <dgm:cxn modelId="{C317F95D-5418-41A2-9D6F-AC214F4CF779}" type="presOf" srcId="{BDF5193E-5832-4898-AFF5-18F07FD0BFEB}" destId="{E24744D3-2AA2-4652-9796-04565FFB0A5A}" srcOrd="0" destOrd="0" presId="urn:microsoft.com/office/officeart/2005/8/layout/hierarchy3"/>
    <dgm:cxn modelId="{78EEE861-F196-4948-845E-5A0F3B57FC70}" type="presOf" srcId="{C03C7EED-AAEA-4E12-A6E4-6A5666A6BED0}" destId="{A441BEB5-67B1-4C9D-B946-195273E8010F}" srcOrd="0" destOrd="0" presId="urn:microsoft.com/office/officeart/2005/8/layout/hierarchy3"/>
    <dgm:cxn modelId="{5724F061-5829-4963-844B-945C14636BF5}" type="presOf" srcId="{DDC6BFD0-8B03-4DEA-B031-135865F0FDA8}" destId="{EFE443A2-AD77-4526-86B1-87763A7FD17A}" srcOrd="0" destOrd="0" presId="urn:microsoft.com/office/officeart/2005/8/layout/hierarchy3"/>
    <dgm:cxn modelId="{B4C12863-1B8D-413A-A4D6-D5EED2018A56}" type="presOf" srcId="{BA08832C-3964-4E94-B2E0-758B1CEB363E}" destId="{C1FCCAF0-71A6-474D-BF30-B0FB85238DC3}" srcOrd="0" destOrd="0" presId="urn:microsoft.com/office/officeart/2005/8/layout/hierarchy3"/>
    <dgm:cxn modelId="{78305463-8C64-4DED-B3F5-E1E7B2BB5C97}" srcId="{10F35CDF-136B-46E5-8AFF-D57A74E67E3C}" destId="{61BD7D73-85D0-4C04-A806-6987367AF9E8}" srcOrd="3" destOrd="0" parTransId="{8DB6ABCA-8BB0-4CB4-A04F-56C97AA6C165}" sibTransId="{94F8E1BD-0ED1-415A-8215-4725885C4CEF}"/>
    <dgm:cxn modelId="{72E80264-1D57-4C4A-B949-4CF16C2F6A0B}" type="presOf" srcId="{FBCCC619-8EE9-47B8-A8B5-868C76973D61}" destId="{0F737E24-05F1-4CB7-8EE5-6492B52FAD6A}" srcOrd="0" destOrd="0" presId="urn:microsoft.com/office/officeart/2005/8/layout/hierarchy3"/>
    <dgm:cxn modelId="{1BC64D44-02BA-48DE-9C2A-2CF14E0E9195}" srcId="{2A3F012C-F5A1-48F0-9B40-6FFEB0493DA2}" destId="{FD685AC2-B56A-4CC2-9FBD-8528873AF568}" srcOrd="0" destOrd="0" parTransId="{B17B3FDB-B94B-4C8C-A5E6-88B64A1C4910}" sibTransId="{98B5CF4F-AC95-470C-B9CA-24777B4F25FC}"/>
    <dgm:cxn modelId="{AD6AA264-4422-4E33-8FF7-A76A5CC7981D}" type="presOf" srcId="{FD685AC2-B56A-4CC2-9FBD-8528873AF568}" destId="{9F448978-500F-4550-84A0-CEF705B863F4}" srcOrd="0" destOrd="0" presId="urn:microsoft.com/office/officeart/2005/8/layout/hierarchy3"/>
    <dgm:cxn modelId="{F885F246-E057-4FD3-9CD7-3EEBC2E8B5B1}" type="presOf" srcId="{EC685DC3-84CC-4B21-A991-9E910B5A2B19}" destId="{A67B764A-78D7-4923-8677-01FEC4311339}" srcOrd="0" destOrd="0" presId="urn:microsoft.com/office/officeart/2005/8/layout/hierarchy3"/>
    <dgm:cxn modelId="{9534FB68-8FEB-46D4-8A02-217B7CFE6E52}" type="presOf" srcId="{A9134DF5-992E-4FC9-BF0E-3136881947A3}" destId="{0262E457-330C-4F06-B84D-797BE89451DA}" srcOrd="0" destOrd="0" presId="urn:microsoft.com/office/officeart/2005/8/layout/hierarchy3"/>
    <dgm:cxn modelId="{3080F949-7D07-488E-BF0C-305FB1F39B3D}" type="presOf" srcId="{3D01AAEC-277D-441B-80DA-79BDA0F3EF83}" destId="{09076A17-067F-4FDE-BE93-0A962A056EB4}" srcOrd="0" destOrd="0" presId="urn:microsoft.com/office/officeart/2005/8/layout/hierarchy3"/>
    <dgm:cxn modelId="{79962D4B-02D4-47D4-A07E-FD23D0191684}" type="presOf" srcId="{840E97FA-FC6A-4414-A71B-D8F78DD59AD3}" destId="{BE6392B3-11F4-43E9-A188-8E8C43404A72}" srcOrd="0" destOrd="0" presId="urn:microsoft.com/office/officeart/2005/8/layout/hierarchy3"/>
    <dgm:cxn modelId="{8866324C-4889-42C5-9E3E-FFD71E7FE198}" srcId="{FDFAF21F-2BC1-42C0-81F1-6EA662E27C86}" destId="{98A01CBE-59F6-429C-87DA-734AACC09804}" srcOrd="2" destOrd="0" parTransId="{709760EE-B904-4BF7-8AEB-2310BA1B9FB9}" sibTransId="{B15DC414-D331-49A7-9B1F-77B93BC7263B}"/>
    <dgm:cxn modelId="{4FE2516C-2F0C-4945-8EE7-3188470A1D64}" srcId="{10F35CDF-136B-46E5-8AFF-D57A74E67E3C}" destId="{E1EFDFEE-8EA9-467A-B4B0-12EFF10DD6FB}" srcOrd="0" destOrd="0" parTransId="{EF175304-5DE9-494C-9C14-128336C59C3D}" sibTransId="{B96DC8EF-7547-4B12-9253-908A9C637358}"/>
    <dgm:cxn modelId="{3829E14C-6C47-4E3D-8391-2333BA712A2C}" type="presOf" srcId="{FCFE4BBD-7368-41E9-AA66-42923A07B549}" destId="{452392EA-4736-4221-94FD-BA39A54B4E85}" srcOrd="0" destOrd="0" presId="urn:microsoft.com/office/officeart/2005/8/layout/hierarchy3"/>
    <dgm:cxn modelId="{1FBCE14D-7ADB-4C15-9BFA-B1BE02CE1688}" srcId="{A6CCAF10-E5D5-4644-8170-D69F019C1866}" destId="{554AEA70-0A01-462B-AEFD-06CE5E3C2180}" srcOrd="2" destOrd="0" parTransId="{3D01AAEC-277D-441B-80DA-79BDA0F3EF83}" sibTransId="{8CE74B6B-83B5-40D9-87B7-B0D8266DABD8}"/>
    <dgm:cxn modelId="{06CA186E-A431-41FF-BBF6-FB7C027AD184}" type="presOf" srcId="{497B4336-31BA-4E8F-8DED-BBBC963D07AE}" destId="{0E697281-5780-4FF1-A8AB-099B15C421C6}" srcOrd="0" destOrd="0" presId="urn:microsoft.com/office/officeart/2005/8/layout/hierarchy3"/>
    <dgm:cxn modelId="{38EDC96E-7079-4809-93D8-CEE253B87D58}" type="presOf" srcId="{22BF9F13-592F-4144-A678-86B1063B0115}" destId="{79E0D9E9-C865-4E34-BF92-57FC78565917}" srcOrd="0" destOrd="0" presId="urn:microsoft.com/office/officeart/2005/8/layout/hierarchy3"/>
    <dgm:cxn modelId="{35509651-86CC-4565-8047-D10698EDE57C}" type="presOf" srcId="{70AB2CD5-16C4-43CD-8672-CB960EF4EDB3}" destId="{85A75202-395E-4AFF-938E-FD94582CA83D}" srcOrd="0" destOrd="0" presId="urn:microsoft.com/office/officeart/2005/8/layout/hierarchy3"/>
    <dgm:cxn modelId="{7CC55C72-1B7B-40E6-967F-738074328AFF}" srcId="{CEA0380B-2A79-433D-81F0-F68B7B4BD581}" destId="{540108D9-4CC9-4B86-A3AB-600281C65005}" srcOrd="1" destOrd="0" parTransId="{2D8E0F2F-FD9C-4360-B0F9-27766572FA6E}" sibTransId="{39919BE0-8C73-4233-81BC-173AD6DBE707}"/>
    <dgm:cxn modelId="{A4994173-0229-40D9-BC75-8C87E15E347C}" type="presOf" srcId="{DE6E6E2D-9098-4C91-8AF9-39C49CC29C85}" destId="{8928A118-24AB-448B-B811-1CEFEDA2FE74}" srcOrd="0" destOrd="0" presId="urn:microsoft.com/office/officeart/2005/8/layout/hierarchy3"/>
    <dgm:cxn modelId="{37D31054-B2B3-46A3-8A0C-34011AF07B66}" type="presOf" srcId="{61BD7D73-85D0-4C04-A806-6987367AF9E8}" destId="{9A6EC682-BA5F-41B9-B38D-1CE4A431AC18}" srcOrd="0" destOrd="0" presId="urn:microsoft.com/office/officeart/2005/8/layout/hierarchy3"/>
    <dgm:cxn modelId="{54F1AD56-51F4-4C87-984C-592E53AC8CF5}" type="presOf" srcId="{10F35CDF-136B-46E5-8AFF-D57A74E67E3C}" destId="{B0C42BD0-1ED2-4A53-A5E0-1A93663FA364}" srcOrd="1" destOrd="0" presId="urn:microsoft.com/office/officeart/2005/8/layout/hierarchy3"/>
    <dgm:cxn modelId="{FF6BAA5A-E4DB-4825-87B0-0777F2C915B1}" type="presOf" srcId="{EF1326B0-AC49-4949-941F-214311536074}" destId="{EB9CEF10-30AB-4FEA-8F3D-9E2CA5597C59}" srcOrd="0" destOrd="0" presId="urn:microsoft.com/office/officeart/2005/8/layout/hierarchy3"/>
    <dgm:cxn modelId="{91D86680-54C5-437C-8382-EBAC05AFADEE}" type="presOf" srcId="{EF175304-5DE9-494C-9C14-128336C59C3D}" destId="{4387D9DA-456C-49BA-BB1C-667F5DFE44EB}" srcOrd="0" destOrd="0" presId="urn:microsoft.com/office/officeart/2005/8/layout/hierarchy3"/>
    <dgm:cxn modelId="{C7BCD784-BF90-4F25-AC26-2B55E07940F3}" srcId="{CEA0380B-2A79-433D-81F0-F68B7B4BD581}" destId="{FCFE4BBD-7368-41E9-AA66-42923A07B549}" srcOrd="0" destOrd="0" parTransId="{DE957D12-7016-4CA1-BF35-623B5BEF0332}" sibTransId="{2674E2BA-3BE5-455D-94A4-B4944A0175A7}"/>
    <dgm:cxn modelId="{ED9F8C85-7273-4A06-9B91-CD6D878C30BA}" type="presOf" srcId="{CF6144FB-51C8-4A75-9A34-969988657756}" destId="{E214AF95-7183-4286-95E2-D586C3BCD342}" srcOrd="0" destOrd="0" presId="urn:microsoft.com/office/officeart/2005/8/layout/hierarchy3"/>
    <dgm:cxn modelId="{507DAB85-0E7B-4839-922B-9811AAEE626D}" srcId="{EFE81C5E-36CB-4ADE-A1AC-1C77175FD00C}" destId="{FDFAF21F-2BC1-42C0-81F1-6EA662E27C86}" srcOrd="5" destOrd="0" parTransId="{E02356C9-7398-40FE-B09F-C67470C5924F}" sibTransId="{A67A7FCC-11C3-40DF-9B18-69F72CBB81B6}"/>
    <dgm:cxn modelId="{2BDBC385-089D-42CB-9D25-23B628C57959}" type="presOf" srcId="{554AEA70-0A01-462B-AEFD-06CE5E3C2180}" destId="{1F9A1AD8-D4B5-4B18-B351-067D9C847162}" srcOrd="0" destOrd="0" presId="urn:microsoft.com/office/officeart/2005/8/layout/hierarchy3"/>
    <dgm:cxn modelId="{E9406C8C-EEF9-477D-B556-7BB6529C4427}" srcId="{A6CCAF10-E5D5-4644-8170-D69F019C1866}" destId="{A033B1C1-9451-4532-A0E4-5C4F534410C5}" srcOrd="1" destOrd="0" parTransId="{2FA342B4-A964-4CA4-992D-1F9FFE85963B}" sibTransId="{AD9E47EB-D88A-4C8C-B121-6C9E97BCB596}"/>
    <dgm:cxn modelId="{1B419894-B4FF-4455-8A5F-0D9CCA85C4AE}" type="presOf" srcId="{2A3F012C-F5A1-48F0-9B40-6FFEB0493DA2}" destId="{77C5E8A9-ACCA-489E-8E5C-1C6262A35F66}" srcOrd="0" destOrd="0" presId="urn:microsoft.com/office/officeart/2005/8/layout/hierarchy3"/>
    <dgm:cxn modelId="{A21C2995-F6E0-4FD6-82EA-7C5584F51585}" srcId="{EFE81C5E-36CB-4ADE-A1AC-1C77175FD00C}" destId="{9C5529D2-2ED8-4144-B3D7-7450012ABC4A}" srcOrd="6" destOrd="0" parTransId="{1D73D597-2A77-40E1-B82E-2C2C03FF75DD}" sibTransId="{17873457-8E62-4FFF-9A39-72273A81782B}"/>
    <dgm:cxn modelId="{CC471996-0F2C-46AA-B963-9BF4F8776B55}" srcId="{9C5529D2-2ED8-4144-B3D7-7450012ABC4A}" destId="{9C2EDFE7-9CE4-40BD-B26E-CEAF43F7F06E}" srcOrd="1" destOrd="0" parTransId="{497B4336-31BA-4E8F-8DED-BBBC963D07AE}" sibTransId="{88483C41-06D0-44FA-9A77-38BA81F5DFB8}"/>
    <dgm:cxn modelId="{C82CB09B-C638-4B10-8FED-173942CBDB33}" type="presOf" srcId="{DD2EDC71-F885-4706-AE01-C703CF42CFDC}" destId="{395130FF-354E-4529-92BF-C7B4D29D5846}" srcOrd="0" destOrd="0" presId="urn:microsoft.com/office/officeart/2005/8/layout/hierarchy3"/>
    <dgm:cxn modelId="{68CDACA0-D204-41FD-BBB8-BEAC228D5609}" type="presOf" srcId="{70AB2CD5-16C4-43CD-8672-CB960EF4EDB3}" destId="{179C00C5-74F5-4761-ACA9-27EF9431D5D8}" srcOrd="1" destOrd="0" presId="urn:microsoft.com/office/officeart/2005/8/layout/hierarchy3"/>
    <dgm:cxn modelId="{BD7156A2-D0A4-4FA5-8430-F2E85E4608C9}" srcId="{CEA0380B-2A79-433D-81F0-F68B7B4BD581}" destId="{890024D9-3D5B-403E-B9B6-C661952FF7C7}" srcOrd="3" destOrd="0" parTransId="{641CD44F-356B-474B-9126-A16BE73CDB1F}" sibTransId="{E787FD6F-3C62-4D75-89CE-F3CDBF22B088}"/>
    <dgm:cxn modelId="{7DA0A9A7-7C50-433D-9AC7-2AFCFA215DAB}" type="presOf" srcId="{DE957D12-7016-4CA1-BF35-623B5BEF0332}" destId="{C1D5D88A-2B36-43D8-B68A-DE9B0667FA82}" srcOrd="0" destOrd="0" presId="urn:microsoft.com/office/officeart/2005/8/layout/hierarchy3"/>
    <dgm:cxn modelId="{36A059AC-0722-45FF-B498-2E4615F92A41}" type="presOf" srcId="{EF6CDFC8-D4F5-4460-9657-D5A1674DEA02}" destId="{A0F1F862-B7B2-4461-A2DE-E5C0D1320D7A}" srcOrd="0" destOrd="0" presId="urn:microsoft.com/office/officeart/2005/8/layout/hierarchy3"/>
    <dgm:cxn modelId="{49109FAD-F71B-455D-9EBF-183BB5F5561B}" type="presOf" srcId="{B3200407-4945-4A25-8FFE-66ABB2D5D7C1}" destId="{B3DF1E56-658F-45FD-BD4E-C0EF316A5433}" srcOrd="0" destOrd="0" presId="urn:microsoft.com/office/officeart/2005/8/layout/hierarchy3"/>
    <dgm:cxn modelId="{FF0952B2-F294-48EA-8D92-17EE84865110}" type="presOf" srcId="{2A3F012C-F5A1-48F0-9B40-6FFEB0493DA2}" destId="{77CCF654-6451-4E58-AE03-1CF7ED6CF314}" srcOrd="1" destOrd="0" presId="urn:microsoft.com/office/officeart/2005/8/layout/hierarchy3"/>
    <dgm:cxn modelId="{1124C9B2-EF85-4D20-A735-E5F336B795E7}" srcId="{EFE81C5E-36CB-4ADE-A1AC-1C77175FD00C}" destId="{10F35CDF-136B-46E5-8AFF-D57A74E67E3C}" srcOrd="4" destOrd="0" parTransId="{7663C7C2-A8B9-4D70-9758-D48B5CEE657D}" sibTransId="{0B4CEF3A-BB4F-4675-8FE3-08CF869D7EEB}"/>
    <dgm:cxn modelId="{28EB1FB4-81D7-4BA6-9E92-AFA05FCEC8FB}" type="presOf" srcId="{5DCD211C-0AAD-45DB-A0A6-3F4B8AEA9A1F}" destId="{64AA3651-38D6-4BF6-8231-FE251310AB7A}" srcOrd="0" destOrd="0" presId="urn:microsoft.com/office/officeart/2005/8/layout/hierarchy3"/>
    <dgm:cxn modelId="{E150EFB9-7DC3-4BA7-8BEA-00D20960ED64}" type="presOf" srcId="{CEA0380B-2A79-433D-81F0-F68B7B4BD581}" destId="{C1B412B4-2E26-48D2-9815-8C43CF10992A}" srcOrd="0" destOrd="0" presId="urn:microsoft.com/office/officeart/2005/8/layout/hierarchy3"/>
    <dgm:cxn modelId="{BD7E15BB-19C6-4DD6-9ABF-CC639A62CAEE}" type="presOf" srcId="{B17B3FDB-B94B-4C8C-A5E6-88B64A1C4910}" destId="{64BE45B1-39E1-4927-AE67-34950D3C62D2}" srcOrd="0" destOrd="0" presId="urn:microsoft.com/office/officeart/2005/8/layout/hierarchy3"/>
    <dgm:cxn modelId="{4776F9BD-D1CC-4F81-913D-23C37FA4E93A}" type="presOf" srcId="{2796EDBF-21CB-41A5-A314-AC0EBF33B20D}" destId="{6EA598CA-4F4B-47E1-A48E-4472474796D8}" srcOrd="0" destOrd="0" presId="urn:microsoft.com/office/officeart/2005/8/layout/hierarchy3"/>
    <dgm:cxn modelId="{9123FEBD-FF14-4F43-82D2-1E0324445058}" type="presOf" srcId="{8DB6ABCA-8BB0-4CB4-A04F-56C97AA6C165}" destId="{18241122-A1B8-44B5-8A94-C07F0F4B18C0}" srcOrd="0" destOrd="0" presId="urn:microsoft.com/office/officeart/2005/8/layout/hierarchy3"/>
    <dgm:cxn modelId="{4B4DC5C6-F564-4F7C-9B18-099CAFE6BBBA}" srcId="{9C5529D2-2ED8-4144-B3D7-7450012ABC4A}" destId="{CD0FE7ED-5F83-4BFE-8451-80722812DDB8}" srcOrd="2" destOrd="0" parTransId="{336A3CBA-0EA6-431A-B2E1-8B1DA2E1FDAE}" sibTransId="{53443BDB-4130-4D1B-9995-D1D4020EFEF0}"/>
    <dgm:cxn modelId="{6D7E08D2-3E16-47E2-9A6B-3083620C5B3B}" srcId="{10F35CDF-136B-46E5-8AFF-D57A74E67E3C}" destId="{96768C65-88E1-428F-A371-A2423AD9EBC0}" srcOrd="2" destOrd="0" parTransId="{F7C6FC09-6710-4F5F-A209-68318A3F36D5}" sibTransId="{5AE399E6-C841-4F2A-AFE0-327EF04A3BB3}"/>
    <dgm:cxn modelId="{81310FD8-22A4-4CB3-A9AC-5A59EDE56BBD}" type="presOf" srcId="{9C5529D2-2ED8-4144-B3D7-7450012ABC4A}" destId="{34FA6BC2-9D13-46E4-BE4C-33654BB0852E}" srcOrd="0" destOrd="0" presId="urn:microsoft.com/office/officeart/2005/8/layout/hierarchy3"/>
    <dgm:cxn modelId="{730AEDD8-366F-4C95-8DFB-3170B590466F}" srcId="{10F35CDF-136B-46E5-8AFF-D57A74E67E3C}" destId="{22BF9F13-592F-4144-A678-86B1063B0115}" srcOrd="6" destOrd="0" parTransId="{24C9E365-390A-46EB-BDF7-E79646454D25}" sibTransId="{12473BE4-0D1C-4EFE-9644-48C2990AA83D}"/>
    <dgm:cxn modelId="{F2D81BD9-50F4-428D-B385-745A4BFAB7F6}" type="presOf" srcId="{98A01CBE-59F6-429C-87DA-734AACC09804}" destId="{EAAFDD55-D254-418A-9B32-5029096C6734}" srcOrd="0" destOrd="0" presId="urn:microsoft.com/office/officeart/2005/8/layout/hierarchy3"/>
    <dgm:cxn modelId="{D07145D9-ADDC-4C5C-8265-157B3890C08D}" type="presOf" srcId="{641CD44F-356B-474B-9126-A16BE73CDB1F}" destId="{AEFCA109-A1A0-4A5F-AB94-5D3B67D30294}" srcOrd="0" destOrd="0" presId="urn:microsoft.com/office/officeart/2005/8/layout/hierarchy3"/>
    <dgm:cxn modelId="{77E006DD-EDE1-4978-B949-354C6F59CD54}" srcId="{EFE81C5E-36CB-4ADE-A1AC-1C77175FD00C}" destId="{A6CCAF10-E5D5-4644-8170-D69F019C1866}" srcOrd="2" destOrd="0" parTransId="{B7911AFB-36F3-42DA-AD35-2D00D251B0DC}" sibTransId="{1E15F80B-D665-41BD-BF24-249950CCA85C}"/>
    <dgm:cxn modelId="{1F142EDD-A9F4-4287-988A-B6C2FF5BB04F}" type="presOf" srcId="{3BD59A25-9A79-4584-9222-79E4BF36BF33}" destId="{AEF1329D-501D-49D5-B2FC-79077DFC6DA3}" srcOrd="0" destOrd="0" presId="urn:microsoft.com/office/officeart/2005/8/layout/hierarchy3"/>
    <dgm:cxn modelId="{7A9677DE-04D8-4BAE-BA46-1A9113D7C851}" srcId="{70AB2CD5-16C4-43CD-8672-CB960EF4EDB3}" destId="{DE6E6E2D-9098-4C91-8AF9-39C49CC29C85}" srcOrd="1" destOrd="0" parTransId="{BDF5193E-5832-4898-AFF5-18F07FD0BFEB}" sibTransId="{C399BF1B-2901-4947-966A-BBEA4FCD98FC}"/>
    <dgm:cxn modelId="{F83AA0DF-B525-4BD5-AB0B-E0BE3FA9EE9D}" type="presOf" srcId="{210E5463-EAC7-49C8-AE31-CF13B023BF4B}" destId="{85F754F3-D0AA-45E7-AE6E-02359EA915DB}" srcOrd="0" destOrd="0" presId="urn:microsoft.com/office/officeart/2005/8/layout/hierarchy3"/>
    <dgm:cxn modelId="{E9B2AFE1-AF10-4F34-9ACD-7F13AE9BF60D}" srcId="{CEA0380B-2A79-433D-81F0-F68B7B4BD581}" destId="{95837C9B-2DD2-4D16-A980-EA6207504844}" srcOrd="2" destOrd="0" parTransId="{52AF36D8-1917-465E-B185-04CF8E28FCA6}" sibTransId="{69520575-A40D-47F5-B542-BEDEAB1F10D9}"/>
    <dgm:cxn modelId="{A95EB8E4-8545-4437-B9C7-93B23BB15CAE}" type="presOf" srcId="{9C5529D2-2ED8-4144-B3D7-7450012ABC4A}" destId="{37ABE407-E84A-46C6-99D1-738BEF26F362}" srcOrd="1" destOrd="0" presId="urn:microsoft.com/office/officeart/2005/8/layout/hierarchy3"/>
    <dgm:cxn modelId="{76E897E5-53FB-439A-88C1-FD7623CA70D5}" type="presOf" srcId="{52AF36D8-1917-465E-B185-04CF8E28FCA6}" destId="{492CDBAD-1A28-429D-9E1C-45CB957ADA5B}" srcOrd="0" destOrd="0" presId="urn:microsoft.com/office/officeart/2005/8/layout/hierarchy3"/>
    <dgm:cxn modelId="{F2295AE6-367F-4F12-AFC8-D7B722D7F28E}" type="presOf" srcId="{540108D9-4CC9-4B86-A3AB-600281C65005}" destId="{950AC620-62F6-438A-B562-B1D557A605AF}" srcOrd="0" destOrd="0" presId="urn:microsoft.com/office/officeart/2005/8/layout/hierarchy3"/>
    <dgm:cxn modelId="{FDA6B0E6-9065-48F8-9701-C48D45F87645}" type="presOf" srcId="{5171E220-F71B-443E-9534-D40A85EE6496}" destId="{A89E404A-A845-45BF-A601-A0896911C9E4}" srcOrd="0" destOrd="0" presId="urn:microsoft.com/office/officeart/2005/8/layout/hierarchy3"/>
    <dgm:cxn modelId="{F9D536EA-90EE-4214-9AF2-DA8AF4BA3E5E}" type="presOf" srcId="{4658E511-4701-4505-84D5-4A3051612C60}" destId="{8C742977-BD00-4ED0-AED0-26A8EDB356EC}" srcOrd="0" destOrd="0" presId="urn:microsoft.com/office/officeart/2005/8/layout/hierarchy3"/>
    <dgm:cxn modelId="{486A68EC-199C-4D67-9439-5F14C1CF733B}" type="presOf" srcId="{2D8E0F2F-FD9C-4360-B0F9-27766572FA6E}" destId="{4081F5B0-7F6A-4F5E-87E9-3D6722639045}" srcOrd="0" destOrd="0" presId="urn:microsoft.com/office/officeart/2005/8/layout/hierarchy3"/>
    <dgm:cxn modelId="{E60757EC-EFA6-4299-935D-221ADFA7EC63}" type="presOf" srcId="{CD0FE7ED-5F83-4BFE-8451-80722812DDB8}" destId="{5AD332EE-51E9-4543-944D-2431307F1151}" srcOrd="0" destOrd="0" presId="urn:microsoft.com/office/officeart/2005/8/layout/hierarchy3"/>
    <dgm:cxn modelId="{2C8733EE-1188-4D56-AB62-2E3DACBAE002}" type="presOf" srcId="{2FA342B4-A964-4CA4-992D-1F9FFE85963B}" destId="{53B69FB8-CDA9-409F-B603-39B0B44BA23D}" srcOrd="0" destOrd="0" presId="urn:microsoft.com/office/officeart/2005/8/layout/hierarchy3"/>
    <dgm:cxn modelId="{191E38F1-632C-4EE0-8B47-62CB842E9DA1}" type="presOf" srcId="{EFE81C5E-36CB-4ADE-A1AC-1C77175FD00C}" destId="{FCB5E01F-8B9D-4017-A827-E8B31F983624}" srcOrd="0" destOrd="0" presId="urn:microsoft.com/office/officeart/2005/8/layout/hierarchy3"/>
    <dgm:cxn modelId="{CB6A64F1-BCEA-44FF-8359-6E01405975B2}" srcId="{10F35CDF-136B-46E5-8AFF-D57A74E67E3C}" destId="{210E5463-EAC7-49C8-AE31-CF13B023BF4B}" srcOrd="1" destOrd="0" parTransId="{A1C0DE62-C1A9-44D1-9244-C94460BDFC3A}" sibTransId="{890CC25E-1AE5-42B0-B5F6-77ED64D215CC}"/>
    <dgm:cxn modelId="{A45A5FF4-E00A-4020-8558-760EC9929598}" type="presOf" srcId="{96768C65-88E1-428F-A371-A2423AD9EBC0}" destId="{804A5626-D52C-4FE4-8491-4B214846DBA5}" srcOrd="0" destOrd="0" presId="urn:microsoft.com/office/officeart/2005/8/layout/hierarchy3"/>
    <dgm:cxn modelId="{10A6CFF4-E2E9-406A-AEFC-7C8366F946CB}" srcId="{70AB2CD5-16C4-43CD-8672-CB960EF4EDB3}" destId="{CC95903E-BDDF-444C-9842-F3AD7311C06E}" srcOrd="2" destOrd="0" parTransId="{2796EDBF-21CB-41A5-A314-AC0EBF33B20D}" sibTransId="{4CD4C0A4-E269-4FDB-A0CC-98784FF14F4E}"/>
    <dgm:cxn modelId="{E41006F8-8270-4225-ACC7-258EE1DBDFFD}" type="presOf" srcId="{A033B1C1-9451-4532-A0E4-5C4F534410C5}" destId="{1F761CC2-5FA1-4F1E-BE5A-70948AB214B9}" srcOrd="0" destOrd="0" presId="urn:microsoft.com/office/officeart/2005/8/layout/hierarchy3"/>
    <dgm:cxn modelId="{80A4A6F8-3DC1-4FC4-9F1B-4A33FF836FA6}" type="presOf" srcId="{FDFAF21F-2BC1-42C0-81F1-6EA662E27C86}" destId="{3C8711BA-DF1B-4E3B-B37C-4835A37B76D5}" srcOrd="1" destOrd="0" presId="urn:microsoft.com/office/officeart/2005/8/layout/hierarchy3"/>
    <dgm:cxn modelId="{77B4ADFA-9703-459F-AFAC-6BD7E27F2C18}" type="presOf" srcId="{A1C0DE62-C1A9-44D1-9244-C94460BDFC3A}" destId="{E5C4A758-018D-4410-81F4-0B7F3BEACE37}" srcOrd="0" destOrd="0" presId="urn:microsoft.com/office/officeart/2005/8/layout/hierarchy3"/>
    <dgm:cxn modelId="{B22210FB-CDC1-4351-A616-B28083FBF692}" srcId="{FDFAF21F-2BC1-42C0-81F1-6EA662E27C86}" destId="{C03C7EED-AAEA-4E12-A6E4-6A5666A6BED0}" srcOrd="1" destOrd="0" parTransId="{B3200407-4945-4A25-8FFE-66ABB2D5D7C1}" sibTransId="{980AED7D-A341-4B86-9B94-911FB81EE760}"/>
    <dgm:cxn modelId="{2F1A28FB-3CEB-470A-8BD3-AF86E68FBA1F}" srcId="{A6CCAF10-E5D5-4644-8170-D69F019C1866}" destId="{EC685DC3-84CC-4B21-A991-9E910B5A2B19}" srcOrd="0" destOrd="0" parTransId="{CF6144FB-51C8-4A75-9A34-969988657756}" sibTransId="{72978202-42F1-4669-8886-C8C19AE4878B}"/>
    <dgm:cxn modelId="{CB46AFFB-108D-430F-A852-B678C80B969F}" type="presOf" srcId="{D63C77F5-41AC-413E-9FE1-F80C04429E00}" destId="{24A1E4AB-5D01-4118-82C8-4765F2BF37E7}" srcOrd="0" destOrd="0" presId="urn:microsoft.com/office/officeart/2005/8/layout/hierarchy3"/>
    <dgm:cxn modelId="{DA081BFC-89B4-4059-A395-1231B683713E}" type="presOf" srcId="{E7D20F37-6554-4694-A508-27B15ED2531F}" destId="{9623D790-97D6-4E18-9997-0790C367E426}" srcOrd="0" destOrd="0" presId="urn:microsoft.com/office/officeart/2005/8/layout/hierarchy3"/>
    <dgm:cxn modelId="{361F30FC-A1E6-4438-AA27-4AD2E275A771}" type="presOf" srcId="{A86F5A63-DF84-44FD-88BB-666B73A633E6}" destId="{5EF2D0BC-E018-458D-85C1-62BB9FD7A7A4}" srcOrd="0" destOrd="0" presId="urn:microsoft.com/office/officeart/2005/8/layout/hierarchy3"/>
    <dgm:cxn modelId="{0B97F1FD-30A0-4722-B633-5FAD346A060D}" srcId="{10F35CDF-136B-46E5-8AFF-D57A74E67E3C}" destId="{5D6C4568-1E64-44D0-A35E-F0E6203508D9}" srcOrd="4" destOrd="0" parTransId="{3BD59A25-9A79-4584-9222-79E4BF36BF33}" sibTransId="{38336AA4-46A3-46FA-B3A4-7C9F91EF283B}"/>
    <dgm:cxn modelId="{7F544DFF-9743-4313-AA97-6C409DA1EA5C}" srcId="{2A3F012C-F5A1-48F0-9B40-6FFEB0493DA2}" destId="{9D830F1C-4B1E-46B7-85C6-647954BDFF90}" srcOrd="4" destOrd="0" parTransId="{A9134DF5-992E-4FC9-BF0E-3136881947A3}" sibTransId="{2B98834B-AF4E-4B63-AFA1-D48D1497CD0C}"/>
    <dgm:cxn modelId="{4F7F6D02-CE32-4DD9-B8FE-8419EE19B61E}" type="presParOf" srcId="{FCB5E01F-8B9D-4017-A827-E8B31F983624}" destId="{BC99329B-91D5-4C72-BCC1-38993EDD4FD2}" srcOrd="0" destOrd="0" presId="urn:microsoft.com/office/officeart/2005/8/layout/hierarchy3"/>
    <dgm:cxn modelId="{E0039FB4-A58B-4389-BA8B-A69E263C2FBE}" type="presParOf" srcId="{BC99329B-91D5-4C72-BCC1-38993EDD4FD2}" destId="{5EA4E69C-3080-4834-A00B-2FC21425A167}" srcOrd="0" destOrd="0" presId="urn:microsoft.com/office/officeart/2005/8/layout/hierarchy3"/>
    <dgm:cxn modelId="{90AF123A-5D63-44C4-A369-65BC76A2C3F0}" type="presParOf" srcId="{5EA4E69C-3080-4834-A00B-2FC21425A167}" destId="{C1B412B4-2E26-48D2-9815-8C43CF10992A}" srcOrd="0" destOrd="0" presId="urn:microsoft.com/office/officeart/2005/8/layout/hierarchy3"/>
    <dgm:cxn modelId="{4EF2B93D-74BA-4BF3-8CE3-832BB3F1494E}" type="presParOf" srcId="{5EA4E69C-3080-4834-A00B-2FC21425A167}" destId="{BE8B3F3C-3EFB-4A73-BC30-86D97C51647C}" srcOrd="1" destOrd="0" presId="urn:microsoft.com/office/officeart/2005/8/layout/hierarchy3"/>
    <dgm:cxn modelId="{59A812CF-889A-4D4B-8D43-81E0F6BEF663}" type="presParOf" srcId="{BC99329B-91D5-4C72-BCC1-38993EDD4FD2}" destId="{ED979FB7-2432-41D1-AB2A-C5EAE7E9592B}" srcOrd="1" destOrd="0" presId="urn:microsoft.com/office/officeart/2005/8/layout/hierarchy3"/>
    <dgm:cxn modelId="{5FD9AF5F-D106-4015-9DC9-243AC2F936D5}" type="presParOf" srcId="{ED979FB7-2432-41D1-AB2A-C5EAE7E9592B}" destId="{C1D5D88A-2B36-43D8-B68A-DE9B0667FA82}" srcOrd="0" destOrd="0" presId="urn:microsoft.com/office/officeart/2005/8/layout/hierarchy3"/>
    <dgm:cxn modelId="{9EB72872-CD03-405A-ACF3-CC238BEDEC5E}" type="presParOf" srcId="{ED979FB7-2432-41D1-AB2A-C5EAE7E9592B}" destId="{452392EA-4736-4221-94FD-BA39A54B4E85}" srcOrd="1" destOrd="0" presId="urn:microsoft.com/office/officeart/2005/8/layout/hierarchy3"/>
    <dgm:cxn modelId="{71349149-4BF0-4E04-9A4B-F47B67F6F450}" type="presParOf" srcId="{ED979FB7-2432-41D1-AB2A-C5EAE7E9592B}" destId="{4081F5B0-7F6A-4F5E-87E9-3D6722639045}" srcOrd="2" destOrd="0" presId="urn:microsoft.com/office/officeart/2005/8/layout/hierarchy3"/>
    <dgm:cxn modelId="{D755DE0B-AB9C-455F-B2FA-CBFFDA569EC3}" type="presParOf" srcId="{ED979FB7-2432-41D1-AB2A-C5EAE7E9592B}" destId="{950AC620-62F6-438A-B562-B1D557A605AF}" srcOrd="3" destOrd="0" presId="urn:microsoft.com/office/officeart/2005/8/layout/hierarchy3"/>
    <dgm:cxn modelId="{8E5ECDB8-171D-40BA-8B02-A362F63E7849}" type="presParOf" srcId="{ED979FB7-2432-41D1-AB2A-C5EAE7E9592B}" destId="{492CDBAD-1A28-429D-9E1C-45CB957ADA5B}" srcOrd="4" destOrd="0" presId="urn:microsoft.com/office/officeart/2005/8/layout/hierarchy3"/>
    <dgm:cxn modelId="{2B9DFA7D-AB54-4C0D-BF90-058243000825}" type="presParOf" srcId="{ED979FB7-2432-41D1-AB2A-C5EAE7E9592B}" destId="{90B3E47A-4C43-450F-8918-8AEE7E176362}" srcOrd="5" destOrd="0" presId="urn:microsoft.com/office/officeart/2005/8/layout/hierarchy3"/>
    <dgm:cxn modelId="{F0B948DF-CB52-4C3F-91D6-863784F2B243}" type="presParOf" srcId="{ED979FB7-2432-41D1-AB2A-C5EAE7E9592B}" destId="{AEFCA109-A1A0-4A5F-AB94-5D3B67D30294}" srcOrd="6" destOrd="0" presId="urn:microsoft.com/office/officeart/2005/8/layout/hierarchy3"/>
    <dgm:cxn modelId="{8D5FF238-4F75-491B-9189-2F33EC6FC9F5}" type="presParOf" srcId="{ED979FB7-2432-41D1-AB2A-C5EAE7E9592B}" destId="{15D39D54-2136-455A-B44F-B4464AA64A7D}" srcOrd="7" destOrd="0" presId="urn:microsoft.com/office/officeart/2005/8/layout/hierarchy3"/>
    <dgm:cxn modelId="{93ADAF51-0C90-4CC5-8A94-D4C85F4AA0F5}" type="presParOf" srcId="{FCB5E01F-8B9D-4017-A827-E8B31F983624}" destId="{B0F513FD-3671-48CA-A642-570893D18963}" srcOrd="1" destOrd="0" presId="urn:microsoft.com/office/officeart/2005/8/layout/hierarchy3"/>
    <dgm:cxn modelId="{4AC3981D-3A2A-48C1-8DE0-DA5406EDF5CC}" type="presParOf" srcId="{B0F513FD-3671-48CA-A642-570893D18963}" destId="{53ED41F3-3507-404E-B99D-67A2D8321A82}" srcOrd="0" destOrd="0" presId="urn:microsoft.com/office/officeart/2005/8/layout/hierarchy3"/>
    <dgm:cxn modelId="{CBA99F6C-49AD-4824-9CDD-36C85BDCA8E3}" type="presParOf" srcId="{53ED41F3-3507-404E-B99D-67A2D8321A82}" destId="{85A75202-395E-4AFF-938E-FD94582CA83D}" srcOrd="0" destOrd="0" presId="urn:microsoft.com/office/officeart/2005/8/layout/hierarchy3"/>
    <dgm:cxn modelId="{A47E3464-5627-4A38-A5E9-7FA9A9ABF0B3}" type="presParOf" srcId="{53ED41F3-3507-404E-B99D-67A2D8321A82}" destId="{179C00C5-74F5-4761-ACA9-27EF9431D5D8}" srcOrd="1" destOrd="0" presId="urn:microsoft.com/office/officeart/2005/8/layout/hierarchy3"/>
    <dgm:cxn modelId="{89A9B0C5-73CE-4510-84E3-6275C364EA92}" type="presParOf" srcId="{B0F513FD-3671-48CA-A642-570893D18963}" destId="{A43A16B6-BE74-4C7E-B83D-727C6C722BA0}" srcOrd="1" destOrd="0" presId="urn:microsoft.com/office/officeart/2005/8/layout/hierarchy3"/>
    <dgm:cxn modelId="{CCF77E58-9487-497D-82AA-EDD012659F41}" type="presParOf" srcId="{A43A16B6-BE74-4C7E-B83D-727C6C722BA0}" destId="{BE6392B3-11F4-43E9-A188-8E8C43404A72}" srcOrd="0" destOrd="0" presId="urn:microsoft.com/office/officeart/2005/8/layout/hierarchy3"/>
    <dgm:cxn modelId="{6FD66A65-FBA6-4C07-8A1D-43227DDC710B}" type="presParOf" srcId="{A43A16B6-BE74-4C7E-B83D-727C6C722BA0}" destId="{AB23486D-D11B-41F4-9AD7-0D37D78702CB}" srcOrd="1" destOrd="0" presId="urn:microsoft.com/office/officeart/2005/8/layout/hierarchy3"/>
    <dgm:cxn modelId="{2D326246-5AE7-44DD-BBCA-07A208BC23AB}" type="presParOf" srcId="{A43A16B6-BE74-4C7E-B83D-727C6C722BA0}" destId="{E24744D3-2AA2-4652-9796-04565FFB0A5A}" srcOrd="2" destOrd="0" presId="urn:microsoft.com/office/officeart/2005/8/layout/hierarchy3"/>
    <dgm:cxn modelId="{14676E08-7899-4BFE-8523-EC5E3FFC53D5}" type="presParOf" srcId="{A43A16B6-BE74-4C7E-B83D-727C6C722BA0}" destId="{8928A118-24AB-448B-B811-1CEFEDA2FE74}" srcOrd="3" destOrd="0" presId="urn:microsoft.com/office/officeart/2005/8/layout/hierarchy3"/>
    <dgm:cxn modelId="{EA2ADC6C-B6B0-409A-A111-8337499DFDE3}" type="presParOf" srcId="{A43A16B6-BE74-4C7E-B83D-727C6C722BA0}" destId="{6EA598CA-4F4B-47E1-A48E-4472474796D8}" srcOrd="4" destOrd="0" presId="urn:microsoft.com/office/officeart/2005/8/layout/hierarchy3"/>
    <dgm:cxn modelId="{95AD12AA-1A48-4B2D-9030-7B999CE198E5}" type="presParOf" srcId="{A43A16B6-BE74-4C7E-B83D-727C6C722BA0}" destId="{FFFD78A2-CAE3-4FD8-9372-9E3C26325B12}" srcOrd="5" destOrd="0" presId="urn:microsoft.com/office/officeart/2005/8/layout/hierarchy3"/>
    <dgm:cxn modelId="{0EA31044-3EBD-4C21-AD04-F9B1AA1A6966}" type="presParOf" srcId="{FCB5E01F-8B9D-4017-A827-E8B31F983624}" destId="{364183D7-519A-4320-9F3D-C00F56F626B8}" srcOrd="2" destOrd="0" presId="urn:microsoft.com/office/officeart/2005/8/layout/hierarchy3"/>
    <dgm:cxn modelId="{9FBACD9A-D787-434B-87F5-5CF4980FBABC}" type="presParOf" srcId="{364183D7-519A-4320-9F3D-C00F56F626B8}" destId="{185A4684-F2CA-41D4-8072-4F1353276452}" srcOrd="0" destOrd="0" presId="urn:microsoft.com/office/officeart/2005/8/layout/hierarchy3"/>
    <dgm:cxn modelId="{3C77D3C1-5765-4699-8737-CA48473CC4E7}" type="presParOf" srcId="{185A4684-F2CA-41D4-8072-4F1353276452}" destId="{EB8349A2-A7DC-4522-9FA2-1C54900AE88C}" srcOrd="0" destOrd="0" presId="urn:microsoft.com/office/officeart/2005/8/layout/hierarchy3"/>
    <dgm:cxn modelId="{70911258-AA0F-410E-AE58-54E51A4ED4B6}" type="presParOf" srcId="{185A4684-F2CA-41D4-8072-4F1353276452}" destId="{6CFCC32D-3973-4A50-BD50-CE033E0DDD1F}" srcOrd="1" destOrd="0" presId="urn:microsoft.com/office/officeart/2005/8/layout/hierarchy3"/>
    <dgm:cxn modelId="{2F1C36E4-4EE2-4B1C-8E8D-B3B58196E24C}" type="presParOf" srcId="{364183D7-519A-4320-9F3D-C00F56F626B8}" destId="{3A5F38DC-E057-409A-94A1-C764AD41E619}" srcOrd="1" destOrd="0" presId="urn:microsoft.com/office/officeart/2005/8/layout/hierarchy3"/>
    <dgm:cxn modelId="{8733F785-73C1-4ED9-9C6C-FC675D124896}" type="presParOf" srcId="{3A5F38DC-E057-409A-94A1-C764AD41E619}" destId="{E214AF95-7183-4286-95E2-D586C3BCD342}" srcOrd="0" destOrd="0" presId="urn:microsoft.com/office/officeart/2005/8/layout/hierarchy3"/>
    <dgm:cxn modelId="{8591FF7C-58E0-4714-A75F-8334DDBCCE70}" type="presParOf" srcId="{3A5F38DC-E057-409A-94A1-C764AD41E619}" destId="{A67B764A-78D7-4923-8677-01FEC4311339}" srcOrd="1" destOrd="0" presId="urn:microsoft.com/office/officeart/2005/8/layout/hierarchy3"/>
    <dgm:cxn modelId="{C355A63E-8F0F-43C3-B9CF-3842E821A792}" type="presParOf" srcId="{3A5F38DC-E057-409A-94A1-C764AD41E619}" destId="{53B69FB8-CDA9-409F-B603-39B0B44BA23D}" srcOrd="2" destOrd="0" presId="urn:microsoft.com/office/officeart/2005/8/layout/hierarchy3"/>
    <dgm:cxn modelId="{3AEFBAA6-0EA1-43D6-B0A5-819DE663B4A4}" type="presParOf" srcId="{3A5F38DC-E057-409A-94A1-C764AD41E619}" destId="{1F761CC2-5FA1-4F1E-BE5A-70948AB214B9}" srcOrd="3" destOrd="0" presId="urn:microsoft.com/office/officeart/2005/8/layout/hierarchy3"/>
    <dgm:cxn modelId="{56CF9F55-D096-429F-B034-C99E5F60C83D}" type="presParOf" srcId="{3A5F38DC-E057-409A-94A1-C764AD41E619}" destId="{09076A17-067F-4FDE-BE93-0A962A056EB4}" srcOrd="4" destOrd="0" presId="urn:microsoft.com/office/officeart/2005/8/layout/hierarchy3"/>
    <dgm:cxn modelId="{6984B88E-7342-4083-AA19-B93FBD9C71E5}" type="presParOf" srcId="{3A5F38DC-E057-409A-94A1-C764AD41E619}" destId="{1F9A1AD8-D4B5-4B18-B351-067D9C847162}" srcOrd="5" destOrd="0" presId="urn:microsoft.com/office/officeart/2005/8/layout/hierarchy3"/>
    <dgm:cxn modelId="{3C1E24D2-32E3-4E72-9A13-D5666BEF2634}" type="presParOf" srcId="{FCB5E01F-8B9D-4017-A827-E8B31F983624}" destId="{E1909D7A-92F5-49A1-B9AC-D9536A1B50E9}" srcOrd="3" destOrd="0" presId="urn:microsoft.com/office/officeart/2005/8/layout/hierarchy3"/>
    <dgm:cxn modelId="{1F2D321F-553E-45B5-BFF4-5A36C32BAD94}" type="presParOf" srcId="{E1909D7A-92F5-49A1-B9AC-D9536A1B50E9}" destId="{705259A2-BF8A-4DF5-9F78-44A5789B485E}" srcOrd="0" destOrd="0" presId="urn:microsoft.com/office/officeart/2005/8/layout/hierarchy3"/>
    <dgm:cxn modelId="{E2C710B6-EDC1-4A4B-B668-CA56D420AD23}" type="presParOf" srcId="{705259A2-BF8A-4DF5-9F78-44A5789B485E}" destId="{77C5E8A9-ACCA-489E-8E5C-1C6262A35F66}" srcOrd="0" destOrd="0" presId="urn:microsoft.com/office/officeart/2005/8/layout/hierarchy3"/>
    <dgm:cxn modelId="{264D83FE-35B3-467F-9588-34D175059008}" type="presParOf" srcId="{705259A2-BF8A-4DF5-9F78-44A5789B485E}" destId="{77CCF654-6451-4E58-AE03-1CF7ED6CF314}" srcOrd="1" destOrd="0" presId="urn:microsoft.com/office/officeart/2005/8/layout/hierarchy3"/>
    <dgm:cxn modelId="{90FC0BD7-7C8E-43CF-95A6-1E2864FAF464}" type="presParOf" srcId="{E1909D7A-92F5-49A1-B9AC-D9536A1B50E9}" destId="{539A8439-9B52-4DC2-BF8D-8467FD89B7FC}" srcOrd="1" destOrd="0" presId="urn:microsoft.com/office/officeart/2005/8/layout/hierarchy3"/>
    <dgm:cxn modelId="{BB7D58C8-ED68-48D1-9269-5E5136D4B854}" type="presParOf" srcId="{539A8439-9B52-4DC2-BF8D-8467FD89B7FC}" destId="{64BE45B1-39E1-4927-AE67-34950D3C62D2}" srcOrd="0" destOrd="0" presId="urn:microsoft.com/office/officeart/2005/8/layout/hierarchy3"/>
    <dgm:cxn modelId="{61B94103-2CBB-4374-BC05-2BEACC48E5FF}" type="presParOf" srcId="{539A8439-9B52-4DC2-BF8D-8467FD89B7FC}" destId="{9F448978-500F-4550-84A0-CEF705B863F4}" srcOrd="1" destOrd="0" presId="urn:microsoft.com/office/officeart/2005/8/layout/hierarchy3"/>
    <dgm:cxn modelId="{78EC71EE-970D-43FD-B9B1-F6EE5BDE7411}" type="presParOf" srcId="{539A8439-9B52-4DC2-BF8D-8467FD89B7FC}" destId="{0F737E24-05F1-4CB7-8EE5-6492B52FAD6A}" srcOrd="2" destOrd="0" presId="urn:microsoft.com/office/officeart/2005/8/layout/hierarchy3"/>
    <dgm:cxn modelId="{F4134D7D-628C-4DA5-BFB8-F2AE6E9945CC}" type="presParOf" srcId="{539A8439-9B52-4DC2-BF8D-8467FD89B7FC}" destId="{24A1E4AB-5D01-4118-82C8-4765F2BF37E7}" srcOrd="3" destOrd="0" presId="urn:microsoft.com/office/officeart/2005/8/layout/hierarchy3"/>
    <dgm:cxn modelId="{DC9EDF9E-3557-4CEA-9154-D05ED0F3055F}" type="presParOf" srcId="{539A8439-9B52-4DC2-BF8D-8467FD89B7FC}" destId="{A0F1F862-B7B2-4461-A2DE-E5C0D1320D7A}" srcOrd="4" destOrd="0" presId="urn:microsoft.com/office/officeart/2005/8/layout/hierarchy3"/>
    <dgm:cxn modelId="{60BEBDB6-CD7A-4B5B-B398-70B074349C25}" type="presParOf" srcId="{539A8439-9B52-4DC2-BF8D-8467FD89B7FC}" destId="{EB9CEF10-30AB-4FEA-8F3D-9E2CA5597C59}" srcOrd="5" destOrd="0" presId="urn:microsoft.com/office/officeart/2005/8/layout/hierarchy3"/>
    <dgm:cxn modelId="{7C79E4E5-7F35-4AD6-BC69-FDBA12C0F15D}" type="presParOf" srcId="{539A8439-9B52-4DC2-BF8D-8467FD89B7FC}" destId="{8C742977-BD00-4ED0-AED0-26A8EDB356EC}" srcOrd="6" destOrd="0" presId="urn:microsoft.com/office/officeart/2005/8/layout/hierarchy3"/>
    <dgm:cxn modelId="{1CFA7FD5-5D29-41A2-8E08-C396A7BF1BC7}" type="presParOf" srcId="{539A8439-9B52-4DC2-BF8D-8467FD89B7FC}" destId="{A89E404A-A845-45BF-A601-A0896911C9E4}" srcOrd="7" destOrd="0" presId="urn:microsoft.com/office/officeart/2005/8/layout/hierarchy3"/>
    <dgm:cxn modelId="{017F1EC2-9370-47FF-8F2D-09A3E48F243B}" type="presParOf" srcId="{539A8439-9B52-4DC2-BF8D-8467FD89B7FC}" destId="{0262E457-330C-4F06-B84D-797BE89451DA}" srcOrd="8" destOrd="0" presId="urn:microsoft.com/office/officeart/2005/8/layout/hierarchy3"/>
    <dgm:cxn modelId="{1CBBFEBE-2103-42D4-82D0-C01860048048}" type="presParOf" srcId="{539A8439-9B52-4DC2-BF8D-8467FD89B7FC}" destId="{12D247ED-DCD5-43F9-82C6-55E091359F4B}" srcOrd="9" destOrd="0" presId="urn:microsoft.com/office/officeart/2005/8/layout/hierarchy3"/>
    <dgm:cxn modelId="{DA82D6C4-8D84-4773-A0DD-E4C9F3BB22C7}" type="presParOf" srcId="{FCB5E01F-8B9D-4017-A827-E8B31F983624}" destId="{57B82084-FBFD-4391-A9A1-9DC3ACA4DAC3}" srcOrd="4" destOrd="0" presId="urn:microsoft.com/office/officeart/2005/8/layout/hierarchy3"/>
    <dgm:cxn modelId="{475F5E42-D825-42AB-8196-93EC23BABD17}" type="presParOf" srcId="{57B82084-FBFD-4391-A9A1-9DC3ACA4DAC3}" destId="{91C89E39-46EA-47EE-B1F2-5F129977B125}" srcOrd="0" destOrd="0" presId="urn:microsoft.com/office/officeart/2005/8/layout/hierarchy3"/>
    <dgm:cxn modelId="{B0A1CE95-857F-4EB7-8548-A5D9D24158D4}" type="presParOf" srcId="{91C89E39-46EA-47EE-B1F2-5F129977B125}" destId="{07EDAC42-2A7D-43F5-86D1-09E1415B3500}" srcOrd="0" destOrd="0" presId="urn:microsoft.com/office/officeart/2005/8/layout/hierarchy3"/>
    <dgm:cxn modelId="{FB36FA2F-4D34-4DCA-BEF4-EF5F98C7115E}" type="presParOf" srcId="{91C89E39-46EA-47EE-B1F2-5F129977B125}" destId="{B0C42BD0-1ED2-4A53-A5E0-1A93663FA364}" srcOrd="1" destOrd="0" presId="urn:microsoft.com/office/officeart/2005/8/layout/hierarchy3"/>
    <dgm:cxn modelId="{A562B1ED-642B-4BAA-860C-A1A141A9A0CB}" type="presParOf" srcId="{57B82084-FBFD-4391-A9A1-9DC3ACA4DAC3}" destId="{F0BF91BA-4ED6-433E-A626-50AA530571F0}" srcOrd="1" destOrd="0" presId="urn:microsoft.com/office/officeart/2005/8/layout/hierarchy3"/>
    <dgm:cxn modelId="{14E20155-9BE3-4D20-8BB3-DF4E1DA98710}" type="presParOf" srcId="{F0BF91BA-4ED6-433E-A626-50AA530571F0}" destId="{4387D9DA-456C-49BA-BB1C-667F5DFE44EB}" srcOrd="0" destOrd="0" presId="urn:microsoft.com/office/officeart/2005/8/layout/hierarchy3"/>
    <dgm:cxn modelId="{1DAC2F64-9BF1-4B10-8A96-32B71C4237B0}" type="presParOf" srcId="{F0BF91BA-4ED6-433E-A626-50AA530571F0}" destId="{C7DBB585-B283-47E4-900B-A8DA65D28526}" srcOrd="1" destOrd="0" presId="urn:microsoft.com/office/officeart/2005/8/layout/hierarchy3"/>
    <dgm:cxn modelId="{7E0BBB7F-876E-4576-83B1-7877EBE3B21F}" type="presParOf" srcId="{F0BF91BA-4ED6-433E-A626-50AA530571F0}" destId="{E5C4A758-018D-4410-81F4-0B7F3BEACE37}" srcOrd="2" destOrd="0" presId="urn:microsoft.com/office/officeart/2005/8/layout/hierarchy3"/>
    <dgm:cxn modelId="{2160F8C7-309D-4819-9D9F-5D60451EC1A8}" type="presParOf" srcId="{F0BF91BA-4ED6-433E-A626-50AA530571F0}" destId="{85F754F3-D0AA-45E7-AE6E-02359EA915DB}" srcOrd="3" destOrd="0" presId="urn:microsoft.com/office/officeart/2005/8/layout/hierarchy3"/>
    <dgm:cxn modelId="{05504254-08D5-41A3-BE71-7B6D2DBBC7D5}" type="presParOf" srcId="{F0BF91BA-4ED6-433E-A626-50AA530571F0}" destId="{50478D22-BC4B-4ABB-9CDC-87A68A7A9741}" srcOrd="4" destOrd="0" presId="urn:microsoft.com/office/officeart/2005/8/layout/hierarchy3"/>
    <dgm:cxn modelId="{08A677C1-50C5-4F7A-9349-ED1E5834935C}" type="presParOf" srcId="{F0BF91BA-4ED6-433E-A626-50AA530571F0}" destId="{804A5626-D52C-4FE4-8491-4B214846DBA5}" srcOrd="5" destOrd="0" presId="urn:microsoft.com/office/officeart/2005/8/layout/hierarchy3"/>
    <dgm:cxn modelId="{0432F33A-95B8-4131-90EF-585881D86A39}" type="presParOf" srcId="{F0BF91BA-4ED6-433E-A626-50AA530571F0}" destId="{18241122-A1B8-44B5-8A94-C07F0F4B18C0}" srcOrd="6" destOrd="0" presId="urn:microsoft.com/office/officeart/2005/8/layout/hierarchy3"/>
    <dgm:cxn modelId="{5834FB00-F44F-45FE-8590-EE7B57624C0B}" type="presParOf" srcId="{F0BF91BA-4ED6-433E-A626-50AA530571F0}" destId="{9A6EC682-BA5F-41B9-B38D-1CE4A431AC18}" srcOrd="7" destOrd="0" presId="urn:microsoft.com/office/officeart/2005/8/layout/hierarchy3"/>
    <dgm:cxn modelId="{D76195AA-C60F-4D9C-AF00-765640BA2B89}" type="presParOf" srcId="{F0BF91BA-4ED6-433E-A626-50AA530571F0}" destId="{AEF1329D-501D-49D5-B2FC-79077DFC6DA3}" srcOrd="8" destOrd="0" presId="urn:microsoft.com/office/officeart/2005/8/layout/hierarchy3"/>
    <dgm:cxn modelId="{2CDB8F0C-D802-4B01-9291-11C71445544A}" type="presParOf" srcId="{F0BF91BA-4ED6-433E-A626-50AA530571F0}" destId="{1828D3F5-E081-457E-97C8-5571E53DD31C}" srcOrd="9" destOrd="0" presId="urn:microsoft.com/office/officeart/2005/8/layout/hierarchy3"/>
    <dgm:cxn modelId="{50CE6622-34E2-4FC1-BB7C-74AD14D96EA4}" type="presParOf" srcId="{F0BF91BA-4ED6-433E-A626-50AA530571F0}" destId="{64AA3651-38D6-4BF6-8231-FE251310AB7A}" srcOrd="10" destOrd="0" presId="urn:microsoft.com/office/officeart/2005/8/layout/hierarchy3"/>
    <dgm:cxn modelId="{58E8BDF9-2EC2-4DF2-B36B-740DB70F69C4}" type="presParOf" srcId="{F0BF91BA-4ED6-433E-A626-50AA530571F0}" destId="{C1FCCAF0-71A6-474D-BF30-B0FB85238DC3}" srcOrd="11" destOrd="0" presId="urn:microsoft.com/office/officeart/2005/8/layout/hierarchy3"/>
    <dgm:cxn modelId="{F965703D-E5F6-4991-B91C-A845746D159D}" type="presParOf" srcId="{F0BF91BA-4ED6-433E-A626-50AA530571F0}" destId="{D78CD6DD-11B2-40C2-8C7C-E4EDD1C7B1C6}" srcOrd="12" destOrd="0" presId="urn:microsoft.com/office/officeart/2005/8/layout/hierarchy3"/>
    <dgm:cxn modelId="{CA9A3DF8-3C6B-4A1A-8126-5994D234373E}" type="presParOf" srcId="{F0BF91BA-4ED6-433E-A626-50AA530571F0}" destId="{79E0D9E9-C865-4E34-BF92-57FC78565917}" srcOrd="13" destOrd="0" presId="urn:microsoft.com/office/officeart/2005/8/layout/hierarchy3"/>
    <dgm:cxn modelId="{0A80C369-B87F-45E8-9D30-8D40A3527090}" type="presParOf" srcId="{FCB5E01F-8B9D-4017-A827-E8B31F983624}" destId="{BE686976-602E-49CD-A054-C0238113799A}" srcOrd="5" destOrd="0" presId="urn:microsoft.com/office/officeart/2005/8/layout/hierarchy3"/>
    <dgm:cxn modelId="{17196F20-E28D-4A1D-8460-506940028C9F}" type="presParOf" srcId="{BE686976-602E-49CD-A054-C0238113799A}" destId="{F9927D62-D1C4-4C8A-93EB-D6C582182C0E}" srcOrd="0" destOrd="0" presId="urn:microsoft.com/office/officeart/2005/8/layout/hierarchy3"/>
    <dgm:cxn modelId="{5CCE0CCD-368B-4215-B01A-790386A2050C}" type="presParOf" srcId="{F9927D62-D1C4-4C8A-93EB-D6C582182C0E}" destId="{20762AF2-434C-4FA1-898D-229F7EEB510E}" srcOrd="0" destOrd="0" presId="urn:microsoft.com/office/officeart/2005/8/layout/hierarchy3"/>
    <dgm:cxn modelId="{5117D159-CBF4-43DA-893D-CB2B5BF07A75}" type="presParOf" srcId="{F9927D62-D1C4-4C8A-93EB-D6C582182C0E}" destId="{3C8711BA-DF1B-4E3B-B37C-4835A37B76D5}" srcOrd="1" destOrd="0" presId="urn:microsoft.com/office/officeart/2005/8/layout/hierarchy3"/>
    <dgm:cxn modelId="{B94C95CF-0638-4895-A311-5E5A1DD75134}" type="presParOf" srcId="{BE686976-602E-49CD-A054-C0238113799A}" destId="{794E1F51-793F-4B60-B4FF-F7031F30CE9C}" srcOrd="1" destOrd="0" presId="urn:microsoft.com/office/officeart/2005/8/layout/hierarchy3"/>
    <dgm:cxn modelId="{146CB922-C4E7-49A2-A9A4-0EDFC6924D5C}" type="presParOf" srcId="{794E1F51-793F-4B60-B4FF-F7031F30CE9C}" destId="{395130FF-354E-4529-92BF-C7B4D29D5846}" srcOrd="0" destOrd="0" presId="urn:microsoft.com/office/officeart/2005/8/layout/hierarchy3"/>
    <dgm:cxn modelId="{B160C99D-5BB5-4EED-A537-E84A586F9CCC}" type="presParOf" srcId="{794E1F51-793F-4B60-B4FF-F7031F30CE9C}" destId="{9623D790-97D6-4E18-9997-0790C367E426}" srcOrd="1" destOrd="0" presId="urn:microsoft.com/office/officeart/2005/8/layout/hierarchy3"/>
    <dgm:cxn modelId="{FD89DCF1-C6A4-4D57-9DD8-F9181089EC27}" type="presParOf" srcId="{794E1F51-793F-4B60-B4FF-F7031F30CE9C}" destId="{B3DF1E56-658F-45FD-BD4E-C0EF316A5433}" srcOrd="2" destOrd="0" presId="urn:microsoft.com/office/officeart/2005/8/layout/hierarchy3"/>
    <dgm:cxn modelId="{E3EE2675-6603-4FD9-BD45-DA9C0EDBF042}" type="presParOf" srcId="{794E1F51-793F-4B60-B4FF-F7031F30CE9C}" destId="{A441BEB5-67B1-4C9D-B946-195273E8010F}" srcOrd="3" destOrd="0" presId="urn:microsoft.com/office/officeart/2005/8/layout/hierarchy3"/>
    <dgm:cxn modelId="{B61501B4-AF28-4DAD-9D51-15CD5680A3A7}" type="presParOf" srcId="{794E1F51-793F-4B60-B4FF-F7031F30CE9C}" destId="{64AF6DBC-7144-4AAE-A7C6-4435CD20AE2F}" srcOrd="4" destOrd="0" presId="urn:microsoft.com/office/officeart/2005/8/layout/hierarchy3"/>
    <dgm:cxn modelId="{7339FDA2-98A0-4ED4-8B64-0F82907F8889}" type="presParOf" srcId="{794E1F51-793F-4B60-B4FF-F7031F30CE9C}" destId="{EAAFDD55-D254-418A-9B32-5029096C6734}" srcOrd="5" destOrd="0" presId="urn:microsoft.com/office/officeart/2005/8/layout/hierarchy3"/>
    <dgm:cxn modelId="{B9F9C70A-2CC2-48AA-B451-00894D71A061}" type="presParOf" srcId="{FCB5E01F-8B9D-4017-A827-E8B31F983624}" destId="{4DC13350-4733-48E1-BC3C-8B81281A067C}" srcOrd="6" destOrd="0" presId="urn:microsoft.com/office/officeart/2005/8/layout/hierarchy3"/>
    <dgm:cxn modelId="{085611B0-7808-478C-948B-E9AA650B27B8}" type="presParOf" srcId="{4DC13350-4733-48E1-BC3C-8B81281A067C}" destId="{3D01DAB8-1058-48C4-B649-290788C55218}" srcOrd="0" destOrd="0" presId="urn:microsoft.com/office/officeart/2005/8/layout/hierarchy3"/>
    <dgm:cxn modelId="{C12B7204-174F-48E9-A591-A64E8A2E1B26}" type="presParOf" srcId="{3D01DAB8-1058-48C4-B649-290788C55218}" destId="{34FA6BC2-9D13-46E4-BE4C-33654BB0852E}" srcOrd="0" destOrd="0" presId="urn:microsoft.com/office/officeart/2005/8/layout/hierarchy3"/>
    <dgm:cxn modelId="{BA099B26-47CB-4409-916E-4EA9F026620B}" type="presParOf" srcId="{3D01DAB8-1058-48C4-B649-290788C55218}" destId="{37ABE407-E84A-46C6-99D1-738BEF26F362}" srcOrd="1" destOrd="0" presId="urn:microsoft.com/office/officeart/2005/8/layout/hierarchy3"/>
    <dgm:cxn modelId="{C1AC44EF-5461-4AA5-A5B3-A53253C2A32D}" type="presParOf" srcId="{4DC13350-4733-48E1-BC3C-8B81281A067C}" destId="{31C5E62F-6ED2-4E5E-82C5-CB5F2166AF98}" srcOrd="1" destOrd="0" presId="urn:microsoft.com/office/officeart/2005/8/layout/hierarchy3"/>
    <dgm:cxn modelId="{FD0A5F8D-5B1E-4677-9316-37CDE4CDB4AC}" type="presParOf" srcId="{31C5E62F-6ED2-4E5E-82C5-CB5F2166AF98}" destId="{EFE443A2-AD77-4526-86B1-87763A7FD17A}" srcOrd="0" destOrd="0" presId="urn:microsoft.com/office/officeart/2005/8/layout/hierarchy3"/>
    <dgm:cxn modelId="{9D1A579C-1DFF-4FA2-83BB-133C344E7A8C}" type="presParOf" srcId="{31C5E62F-6ED2-4E5E-82C5-CB5F2166AF98}" destId="{5EF2D0BC-E018-458D-85C1-62BB9FD7A7A4}" srcOrd="1" destOrd="0" presId="urn:microsoft.com/office/officeart/2005/8/layout/hierarchy3"/>
    <dgm:cxn modelId="{76F66452-2025-44F5-B384-C1D652B2DA5F}" type="presParOf" srcId="{31C5E62F-6ED2-4E5E-82C5-CB5F2166AF98}" destId="{0E697281-5780-4FF1-A8AB-099B15C421C6}" srcOrd="2" destOrd="0" presId="urn:microsoft.com/office/officeart/2005/8/layout/hierarchy3"/>
    <dgm:cxn modelId="{EA1818C5-3E0C-4F51-9E5F-EAC886A0DCC8}" type="presParOf" srcId="{31C5E62F-6ED2-4E5E-82C5-CB5F2166AF98}" destId="{79333EAC-8830-46B0-93F6-D055B07DBEF1}" srcOrd="3" destOrd="0" presId="urn:microsoft.com/office/officeart/2005/8/layout/hierarchy3"/>
    <dgm:cxn modelId="{E394A34C-108D-4736-9AC2-E435CB9180F4}" type="presParOf" srcId="{31C5E62F-6ED2-4E5E-82C5-CB5F2166AF98}" destId="{6BEC182B-48FD-42C5-97C8-55D79DD11C7C}" srcOrd="4" destOrd="0" presId="urn:microsoft.com/office/officeart/2005/8/layout/hierarchy3"/>
    <dgm:cxn modelId="{5916F20F-EE72-4FAB-8001-089630E51D14}" type="presParOf" srcId="{31C5E62F-6ED2-4E5E-82C5-CB5F2166AF98}" destId="{5AD332EE-51E9-4543-944D-2431307F1151}" srcOrd="5" destOrd="0" presId="urn:microsoft.com/office/officeart/2005/8/layout/hierarchy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91D853-8205-4DFE-9396-DC5E71F09BD9}" type="doc">
      <dgm:prSet loTypeId="urn:microsoft.com/office/officeart/2008/layout/PictureStrips" loCatId="list" qsTypeId="urn:microsoft.com/office/officeart/2005/8/quickstyle/simple2" qsCatId="simple" csTypeId="urn:microsoft.com/office/officeart/2005/8/colors/colorful4" csCatId="colorful" phldr="1"/>
      <dgm:spPr/>
      <dgm:t>
        <a:bodyPr/>
        <a:lstStyle/>
        <a:p>
          <a:endParaRPr lang="da-DK"/>
        </a:p>
      </dgm:t>
    </dgm:pt>
    <dgm:pt modelId="{C970B778-9A2C-4A91-AECE-4E67E9FDB8E4}">
      <dgm:prSet phldrT="[Tekst]" custT="1"/>
      <dgm:spPr>
        <a:solidFill>
          <a:schemeClr val="tx1"/>
        </a:solidFill>
        <a:ln w="15875">
          <a:noFill/>
        </a:ln>
      </dgm:spPr>
      <dgm:t>
        <a:bodyPr/>
        <a:lstStyle/>
        <a:p>
          <a:r>
            <a:rPr lang="da-DK" sz="1800" noProof="0" dirty="0">
              <a:solidFill>
                <a:schemeClr val="bg1"/>
              </a:solidFill>
            </a:rPr>
            <a:t>Kundefokus</a:t>
          </a:r>
          <a:endParaRPr lang="da-DK" sz="1800" dirty="0">
            <a:solidFill>
              <a:schemeClr val="bg1"/>
            </a:solidFill>
          </a:endParaRPr>
        </a:p>
      </dgm:t>
    </dgm:pt>
    <dgm:pt modelId="{63745127-363A-46E0-8F53-DEA2041FB289}" type="sibTrans" cxnId="{A5FCFDEB-F683-4331-8729-A8DB535EF7D5}">
      <dgm:prSet/>
      <dgm:spPr/>
      <dgm:t>
        <a:bodyPr/>
        <a:lstStyle/>
        <a:p>
          <a:endParaRPr lang="da-DK"/>
        </a:p>
      </dgm:t>
    </dgm:pt>
    <dgm:pt modelId="{0AE17C2A-F86A-445D-B11A-1853EB3CD8E3}" type="parTrans" cxnId="{A5FCFDEB-F683-4331-8729-A8DB535EF7D5}">
      <dgm:prSet/>
      <dgm:spPr/>
      <dgm:t>
        <a:bodyPr/>
        <a:lstStyle/>
        <a:p>
          <a:endParaRPr lang="da-DK"/>
        </a:p>
      </dgm:t>
    </dgm:pt>
    <dgm:pt modelId="{DACC5980-3C25-42F0-9F6C-49A04ADAD5CA}">
      <dgm:prSet custT="1"/>
      <dgm:spPr>
        <a:solidFill>
          <a:srgbClr val="00203D"/>
        </a:solidFill>
        <a:ln w="15875">
          <a:noFill/>
        </a:ln>
      </dgm:spPr>
      <dgm:t>
        <a:bodyPr/>
        <a:lstStyle/>
        <a:p>
          <a:r>
            <a:rPr lang="da-DK" sz="1600" baseline="0" noProof="0" dirty="0">
              <a:solidFill>
                <a:schemeClr val="bg1"/>
              </a:solidFill>
            </a:rPr>
            <a:t>Styring af relationer</a:t>
          </a:r>
        </a:p>
      </dgm:t>
    </dgm:pt>
    <dgm:pt modelId="{9B6154BA-EA8A-47E4-B1C8-F59018498DD2}" type="parTrans" cxnId="{579F6B2A-D7A1-4D3E-A719-BF2EC7958EC2}">
      <dgm:prSet/>
      <dgm:spPr/>
      <dgm:t>
        <a:bodyPr/>
        <a:lstStyle/>
        <a:p>
          <a:endParaRPr lang="da-DK"/>
        </a:p>
      </dgm:t>
    </dgm:pt>
    <dgm:pt modelId="{615C4DAC-09AB-48A2-BA87-90E800019A97}" type="sibTrans" cxnId="{579F6B2A-D7A1-4D3E-A719-BF2EC7958EC2}">
      <dgm:prSet/>
      <dgm:spPr/>
      <dgm:t>
        <a:bodyPr/>
        <a:lstStyle/>
        <a:p>
          <a:endParaRPr lang="da-DK"/>
        </a:p>
      </dgm:t>
    </dgm:pt>
    <dgm:pt modelId="{E7FF5F19-6050-4AD7-8F89-6BC80EF8F3E0}">
      <dgm:prSet phldrT="[Tekst]" custT="1"/>
      <dgm:spPr>
        <a:solidFill>
          <a:srgbClr val="00203D"/>
        </a:solidFill>
        <a:ln w="15875">
          <a:noFill/>
        </a:ln>
      </dgm:spPr>
      <dgm:t>
        <a:bodyPr/>
        <a:lstStyle/>
        <a:p>
          <a:r>
            <a:rPr lang="da-DK" noProof="0" dirty="0">
              <a:solidFill>
                <a:schemeClr val="bg1"/>
              </a:solidFill>
            </a:rPr>
            <a:t>Lederskab</a:t>
          </a:r>
          <a:endParaRPr lang="da-DK" sz="2400" dirty="0">
            <a:solidFill>
              <a:schemeClr val="bg1"/>
            </a:solidFill>
          </a:endParaRPr>
        </a:p>
      </dgm:t>
    </dgm:pt>
    <dgm:pt modelId="{FE707686-E7B9-4D03-B585-A7086616B635}" type="parTrans" cxnId="{68FD2A27-B744-46AC-A25B-5AC84E0E4F27}">
      <dgm:prSet/>
      <dgm:spPr/>
      <dgm:t>
        <a:bodyPr/>
        <a:lstStyle/>
        <a:p>
          <a:endParaRPr lang="da-DK"/>
        </a:p>
      </dgm:t>
    </dgm:pt>
    <dgm:pt modelId="{9114C4A4-3241-4BE1-865D-6888A8652E32}" type="sibTrans" cxnId="{68FD2A27-B744-46AC-A25B-5AC84E0E4F27}">
      <dgm:prSet/>
      <dgm:spPr/>
      <dgm:t>
        <a:bodyPr/>
        <a:lstStyle/>
        <a:p>
          <a:endParaRPr lang="da-DK"/>
        </a:p>
      </dgm:t>
    </dgm:pt>
    <dgm:pt modelId="{8C5733D5-D27D-4BBA-8D8C-264B512B4C85}">
      <dgm:prSet phldrT="[Tekst]" custT="1"/>
      <dgm:spPr>
        <a:solidFill>
          <a:srgbClr val="00203D"/>
        </a:solidFill>
        <a:ln w="15875">
          <a:noFill/>
        </a:ln>
      </dgm:spPr>
      <dgm:t>
        <a:bodyPr/>
        <a:lstStyle/>
        <a:p>
          <a:r>
            <a:rPr lang="da-DK" baseline="0" noProof="0" dirty="0">
              <a:solidFill>
                <a:schemeClr val="bg1"/>
              </a:solidFill>
            </a:rPr>
            <a:t>Personers engagement</a:t>
          </a:r>
          <a:endParaRPr lang="da-DK" sz="2400" dirty="0">
            <a:solidFill>
              <a:schemeClr val="bg1"/>
            </a:solidFill>
          </a:endParaRPr>
        </a:p>
      </dgm:t>
    </dgm:pt>
    <dgm:pt modelId="{57AC7527-6126-4C7A-BED8-8D0B0FF090BB}" type="parTrans" cxnId="{3759DA57-942E-403E-9006-13A0C844105F}">
      <dgm:prSet/>
      <dgm:spPr/>
      <dgm:t>
        <a:bodyPr/>
        <a:lstStyle/>
        <a:p>
          <a:endParaRPr lang="da-DK"/>
        </a:p>
      </dgm:t>
    </dgm:pt>
    <dgm:pt modelId="{68990B12-1E22-43A8-8779-A8A49CBF4026}" type="sibTrans" cxnId="{3759DA57-942E-403E-9006-13A0C844105F}">
      <dgm:prSet/>
      <dgm:spPr/>
      <dgm:t>
        <a:bodyPr/>
        <a:lstStyle/>
        <a:p>
          <a:endParaRPr lang="da-DK"/>
        </a:p>
      </dgm:t>
    </dgm:pt>
    <dgm:pt modelId="{29FC60BA-D128-4378-95DF-DA7870A1C412}">
      <dgm:prSet phldrT="[Tekst]" custT="1"/>
      <dgm:spPr>
        <a:solidFill>
          <a:srgbClr val="00203D"/>
        </a:solidFill>
        <a:ln w="15875">
          <a:noFill/>
        </a:ln>
      </dgm:spPr>
      <dgm:t>
        <a:bodyPr/>
        <a:lstStyle/>
        <a:p>
          <a:r>
            <a:rPr lang="da-DK" baseline="0" noProof="0" dirty="0">
              <a:solidFill>
                <a:schemeClr val="bg1"/>
              </a:solidFill>
            </a:rPr>
            <a:t>Procesorientering</a:t>
          </a:r>
          <a:endParaRPr lang="da-DK" sz="2400" dirty="0">
            <a:solidFill>
              <a:schemeClr val="bg1"/>
            </a:solidFill>
          </a:endParaRPr>
        </a:p>
      </dgm:t>
    </dgm:pt>
    <dgm:pt modelId="{F667D2D5-0818-4DD6-A426-920EF18A6869}" type="parTrans" cxnId="{BDC1F310-83DF-4504-8EFD-6F92E3B17407}">
      <dgm:prSet/>
      <dgm:spPr/>
      <dgm:t>
        <a:bodyPr/>
        <a:lstStyle/>
        <a:p>
          <a:endParaRPr lang="da-DK"/>
        </a:p>
      </dgm:t>
    </dgm:pt>
    <dgm:pt modelId="{4C2AA534-0EA9-4492-BE5E-E7641ADB4CAD}" type="sibTrans" cxnId="{BDC1F310-83DF-4504-8EFD-6F92E3B17407}">
      <dgm:prSet/>
      <dgm:spPr/>
      <dgm:t>
        <a:bodyPr/>
        <a:lstStyle/>
        <a:p>
          <a:endParaRPr lang="da-DK"/>
        </a:p>
      </dgm:t>
    </dgm:pt>
    <dgm:pt modelId="{1E9E68ED-4D7F-4F31-8FCC-7399434E129B}">
      <dgm:prSet phldrT="[Tekst]" custT="1"/>
      <dgm:spPr>
        <a:solidFill>
          <a:srgbClr val="00203D"/>
        </a:solidFill>
        <a:ln w="15875">
          <a:noFill/>
        </a:ln>
      </dgm:spPr>
      <dgm:t>
        <a:bodyPr/>
        <a:lstStyle/>
        <a:p>
          <a:r>
            <a:rPr lang="da-DK" baseline="0" noProof="0" dirty="0">
              <a:solidFill>
                <a:schemeClr val="bg1"/>
              </a:solidFill>
            </a:rPr>
            <a:t>Forbedring</a:t>
          </a:r>
          <a:endParaRPr lang="da-DK" sz="2400" dirty="0">
            <a:solidFill>
              <a:schemeClr val="bg1"/>
            </a:solidFill>
          </a:endParaRPr>
        </a:p>
      </dgm:t>
    </dgm:pt>
    <dgm:pt modelId="{39CD79FF-453A-4DB9-8DB0-BCE9F2342BCC}" type="parTrans" cxnId="{A407519D-1433-488E-95B3-641ED77DE891}">
      <dgm:prSet/>
      <dgm:spPr/>
      <dgm:t>
        <a:bodyPr/>
        <a:lstStyle/>
        <a:p>
          <a:endParaRPr lang="da-DK"/>
        </a:p>
      </dgm:t>
    </dgm:pt>
    <dgm:pt modelId="{E803769A-92D3-409D-BA99-E92B12B10F0C}" type="sibTrans" cxnId="{A407519D-1433-488E-95B3-641ED77DE891}">
      <dgm:prSet/>
      <dgm:spPr/>
      <dgm:t>
        <a:bodyPr/>
        <a:lstStyle/>
        <a:p>
          <a:endParaRPr lang="da-DK"/>
        </a:p>
      </dgm:t>
    </dgm:pt>
    <dgm:pt modelId="{B5209129-EE45-40F2-8D5E-4E90B6B0B5A4}">
      <dgm:prSet phldrT="[Tekst]" custT="1"/>
      <dgm:spPr>
        <a:solidFill>
          <a:srgbClr val="00203D"/>
        </a:solidFill>
        <a:ln w="15875">
          <a:noFill/>
        </a:ln>
      </dgm:spPr>
      <dgm:t>
        <a:bodyPr/>
        <a:lstStyle/>
        <a:p>
          <a:r>
            <a:rPr lang="da-DK" baseline="0" noProof="0" dirty="0" err="1">
              <a:solidFill>
                <a:schemeClr val="bg1"/>
              </a:solidFill>
            </a:rPr>
            <a:t>Videnbaseret</a:t>
          </a:r>
          <a:r>
            <a:rPr lang="da-DK" baseline="0" noProof="0" dirty="0">
              <a:solidFill>
                <a:schemeClr val="bg1"/>
              </a:solidFill>
            </a:rPr>
            <a:t> beslutningstagning</a:t>
          </a:r>
          <a:endParaRPr lang="da-DK" sz="2400" dirty="0">
            <a:solidFill>
              <a:schemeClr val="bg1"/>
            </a:solidFill>
          </a:endParaRPr>
        </a:p>
      </dgm:t>
    </dgm:pt>
    <dgm:pt modelId="{6B561715-439D-455E-B767-E29A4A7DA9C9}" type="parTrans" cxnId="{D5B0C7FD-B638-4AEF-AFF4-261B0516F4E5}">
      <dgm:prSet/>
      <dgm:spPr/>
      <dgm:t>
        <a:bodyPr/>
        <a:lstStyle/>
        <a:p>
          <a:endParaRPr lang="da-DK"/>
        </a:p>
      </dgm:t>
    </dgm:pt>
    <dgm:pt modelId="{754937F7-67A8-4E56-AC8B-6C013DB101F8}" type="sibTrans" cxnId="{D5B0C7FD-B638-4AEF-AFF4-261B0516F4E5}">
      <dgm:prSet/>
      <dgm:spPr/>
      <dgm:t>
        <a:bodyPr/>
        <a:lstStyle/>
        <a:p>
          <a:endParaRPr lang="da-DK"/>
        </a:p>
      </dgm:t>
    </dgm:pt>
    <dgm:pt modelId="{8E3CE04F-6AA5-4E4D-9929-A5F5517B2D20}" type="pres">
      <dgm:prSet presAssocID="{C591D853-8205-4DFE-9396-DC5E71F09BD9}" presName="Name0" presStyleCnt="0">
        <dgm:presLayoutVars>
          <dgm:dir/>
          <dgm:resizeHandles val="exact"/>
        </dgm:presLayoutVars>
      </dgm:prSet>
      <dgm:spPr/>
    </dgm:pt>
    <dgm:pt modelId="{1EB1A16C-5C91-40E9-90E1-D82A8C579F0E}" type="pres">
      <dgm:prSet presAssocID="{C970B778-9A2C-4A91-AECE-4E67E9FDB8E4}" presName="composite" presStyleCnt="0"/>
      <dgm:spPr/>
    </dgm:pt>
    <dgm:pt modelId="{4B4C3E72-F3E5-4E45-9091-77A8E9FA2E72}" type="pres">
      <dgm:prSet presAssocID="{C970B778-9A2C-4A91-AECE-4E67E9FDB8E4}" presName="rect1" presStyleLbl="trAlignAcc1" presStyleIdx="0" presStyleCnt="7" custScaleY="72912" custLinFactNeighborX="1393" custLinFactNeighborY="4388">
        <dgm:presLayoutVars>
          <dgm:bulletEnabled val="1"/>
        </dgm:presLayoutVars>
      </dgm:prSet>
      <dgm:spPr/>
    </dgm:pt>
    <dgm:pt modelId="{47440BDB-3D78-432F-91E4-B216B1BB89FA}" type="pres">
      <dgm:prSet presAssocID="{C970B778-9A2C-4A91-AECE-4E67E9FDB8E4}" presName="rect2" presStyleLbl="fgImgPlace1" presStyleIdx="0" presStyleCnt="7" custScaleX="92262" custScaleY="59917" custLinFactNeighborX="-6046" custLinFactNeighborY="-1343"/>
      <dgm:spPr>
        <a:solidFill>
          <a:schemeClr val="bg1"/>
        </a:solidFill>
      </dgm:spPr>
    </dgm:pt>
    <dgm:pt modelId="{6FFA6A03-9EAF-4477-90DE-CD53C8736482}" type="pres">
      <dgm:prSet presAssocID="{63745127-363A-46E0-8F53-DEA2041FB289}" presName="sibTrans" presStyleCnt="0"/>
      <dgm:spPr/>
    </dgm:pt>
    <dgm:pt modelId="{FEF2FDBB-7E88-4EB3-8EBE-3B9F47F1C73F}" type="pres">
      <dgm:prSet presAssocID="{E7FF5F19-6050-4AD7-8F89-6BC80EF8F3E0}" presName="composite" presStyleCnt="0"/>
      <dgm:spPr/>
    </dgm:pt>
    <dgm:pt modelId="{FB8D67B1-490B-4CBE-90A2-CF82D88DC6AC}" type="pres">
      <dgm:prSet presAssocID="{E7FF5F19-6050-4AD7-8F89-6BC80EF8F3E0}" presName="rect1" presStyleLbl="trAlignAcc1" presStyleIdx="1" presStyleCnt="7" custScaleY="72912" custLinFactNeighborX="1393" custLinFactNeighborY="4388">
        <dgm:presLayoutVars>
          <dgm:bulletEnabled val="1"/>
        </dgm:presLayoutVars>
      </dgm:prSet>
      <dgm:spPr/>
    </dgm:pt>
    <dgm:pt modelId="{CA9D8629-406C-4E88-AECA-E6812B13944D}" type="pres">
      <dgm:prSet presAssocID="{E7FF5F19-6050-4AD7-8F89-6BC80EF8F3E0}" presName="rect2" presStyleLbl="fgImgPlace1" presStyleIdx="1" presStyleCnt="7" custScaleX="92262" custScaleY="59917" custLinFactNeighborX="-6046" custLinFactNeighborY="-1343"/>
      <dgm:spPr>
        <a:solidFill>
          <a:schemeClr val="bg1"/>
        </a:solidFill>
      </dgm:spPr>
    </dgm:pt>
    <dgm:pt modelId="{354BBBC3-82A0-4A37-928D-57F16B2E4DCB}" type="pres">
      <dgm:prSet presAssocID="{9114C4A4-3241-4BE1-865D-6888A8652E32}" presName="sibTrans" presStyleCnt="0"/>
      <dgm:spPr/>
    </dgm:pt>
    <dgm:pt modelId="{9FC2E5D4-F03B-4DC5-A512-C0479347CCCE}" type="pres">
      <dgm:prSet presAssocID="{8C5733D5-D27D-4BBA-8D8C-264B512B4C85}" presName="composite" presStyleCnt="0"/>
      <dgm:spPr/>
    </dgm:pt>
    <dgm:pt modelId="{3386FBB0-0A79-4F92-843D-9DCDBE44ED7F}" type="pres">
      <dgm:prSet presAssocID="{8C5733D5-D27D-4BBA-8D8C-264B512B4C85}" presName="rect1" presStyleLbl="trAlignAcc1" presStyleIdx="2" presStyleCnt="7" custScaleY="72912" custLinFactNeighborX="1393" custLinFactNeighborY="4388">
        <dgm:presLayoutVars>
          <dgm:bulletEnabled val="1"/>
        </dgm:presLayoutVars>
      </dgm:prSet>
      <dgm:spPr/>
    </dgm:pt>
    <dgm:pt modelId="{4DA25E0B-0CDA-40D2-A073-73DDD0F1A436}" type="pres">
      <dgm:prSet presAssocID="{8C5733D5-D27D-4BBA-8D8C-264B512B4C85}" presName="rect2" presStyleLbl="fgImgPlace1" presStyleIdx="2" presStyleCnt="7" custScaleX="92262" custScaleY="59917" custLinFactNeighborX="-6046" custLinFactNeighborY="-1343"/>
      <dgm:spPr>
        <a:solidFill>
          <a:schemeClr val="bg1"/>
        </a:solidFill>
      </dgm:spPr>
    </dgm:pt>
    <dgm:pt modelId="{374374C0-15FE-4EBE-8B4D-AA90321241DA}" type="pres">
      <dgm:prSet presAssocID="{68990B12-1E22-43A8-8779-A8A49CBF4026}" presName="sibTrans" presStyleCnt="0"/>
      <dgm:spPr/>
    </dgm:pt>
    <dgm:pt modelId="{D869E119-6679-41ED-9EA9-736395ECBCAE}" type="pres">
      <dgm:prSet presAssocID="{29FC60BA-D128-4378-95DF-DA7870A1C412}" presName="composite" presStyleCnt="0"/>
      <dgm:spPr/>
    </dgm:pt>
    <dgm:pt modelId="{EE9236FB-9F79-4B2A-B495-D7FACFBEFDBD}" type="pres">
      <dgm:prSet presAssocID="{29FC60BA-D128-4378-95DF-DA7870A1C412}" presName="rect1" presStyleLbl="trAlignAcc1" presStyleIdx="3" presStyleCnt="7" custScaleY="72912" custLinFactNeighborX="1393" custLinFactNeighborY="4388">
        <dgm:presLayoutVars>
          <dgm:bulletEnabled val="1"/>
        </dgm:presLayoutVars>
      </dgm:prSet>
      <dgm:spPr/>
    </dgm:pt>
    <dgm:pt modelId="{CF902E39-E568-4099-A38F-6E19066DD3BD}" type="pres">
      <dgm:prSet presAssocID="{29FC60BA-D128-4378-95DF-DA7870A1C412}" presName="rect2" presStyleLbl="fgImgPlace1" presStyleIdx="3" presStyleCnt="7" custScaleX="92262" custScaleY="59917" custLinFactNeighborX="-1876" custLinFactNeighborY="3255"/>
      <dgm:spPr>
        <a:solidFill>
          <a:schemeClr val="bg1"/>
        </a:solidFill>
      </dgm:spPr>
    </dgm:pt>
    <dgm:pt modelId="{F35F0B9F-3F0A-4CCC-8E02-433133D50D87}" type="pres">
      <dgm:prSet presAssocID="{4C2AA534-0EA9-4492-BE5E-E7641ADB4CAD}" presName="sibTrans" presStyleCnt="0"/>
      <dgm:spPr/>
    </dgm:pt>
    <dgm:pt modelId="{6418AE6A-7465-4554-ACB1-D02020F76AA2}" type="pres">
      <dgm:prSet presAssocID="{1E9E68ED-4D7F-4F31-8FCC-7399434E129B}" presName="composite" presStyleCnt="0"/>
      <dgm:spPr/>
    </dgm:pt>
    <dgm:pt modelId="{BA35AE2F-4B09-4161-94BE-F3B8D4A37BA8}" type="pres">
      <dgm:prSet presAssocID="{1E9E68ED-4D7F-4F31-8FCC-7399434E129B}" presName="rect1" presStyleLbl="trAlignAcc1" presStyleIdx="4" presStyleCnt="7" custScaleY="72912" custLinFactNeighborX="1393">
        <dgm:presLayoutVars>
          <dgm:bulletEnabled val="1"/>
        </dgm:presLayoutVars>
      </dgm:prSet>
      <dgm:spPr/>
    </dgm:pt>
    <dgm:pt modelId="{11BE2DF1-3D13-4AEF-9631-071193CAC681}" type="pres">
      <dgm:prSet presAssocID="{1E9E68ED-4D7F-4F31-8FCC-7399434E129B}" presName="rect2" presStyleLbl="fgImgPlace1" presStyleIdx="4" presStyleCnt="7" custScaleX="92262" custScaleY="59917" custLinFactNeighborX="-6046" custLinFactNeighborY="-1343"/>
      <dgm:spPr>
        <a:solidFill>
          <a:schemeClr val="bg1"/>
        </a:solidFill>
      </dgm:spPr>
    </dgm:pt>
    <dgm:pt modelId="{B59CA937-F8D7-4CE5-94CE-697FF0E24004}" type="pres">
      <dgm:prSet presAssocID="{E803769A-92D3-409D-BA99-E92B12B10F0C}" presName="sibTrans" presStyleCnt="0"/>
      <dgm:spPr/>
    </dgm:pt>
    <dgm:pt modelId="{D10721F7-85C0-4265-B58B-5397C042DCA8}" type="pres">
      <dgm:prSet presAssocID="{B5209129-EE45-40F2-8D5E-4E90B6B0B5A4}" presName="composite" presStyleCnt="0"/>
      <dgm:spPr/>
    </dgm:pt>
    <dgm:pt modelId="{951148EF-883F-4DF2-A1D3-3E3F44D53638}" type="pres">
      <dgm:prSet presAssocID="{B5209129-EE45-40F2-8D5E-4E90B6B0B5A4}" presName="rect1" presStyleLbl="trAlignAcc1" presStyleIdx="5" presStyleCnt="7" custScaleY="72912">
        <dgm:presLayoutVars>
          <dgm:bulletEnabled val="1"/>
        </dgm:presLayoutVars>
      </dgm:prSet>
      <dgm:spPr/>
    </dgm:pt>
    <dgm:pt modelId="{DD418CFC-D374-4620-B85C-BCC8E01113DE}" type="pres">
      <dgm:prSet presAssocID="{B5209129-EE45-40F2-8D5E-4E90B6B0B5A4}" presName="rect2" presStyleLbl="fgImgPlace1" presStyleIdx="5" presStyleCnt="7" custScaleX="92262" custScaleY="59917" custLinFactNeighborX="-6046" custLinFactNeighborY="-1343"/>
      <dgm:spPr>
        <a:solidFill>
          <a:schemeClr val="bg1"/>
        </a:solidFill>
      </dgm:spPr>
    </dgm:pt>
    <dgm:pt modelId="{9BB0D28B-D5B4-4E73-82E7-ED9B2812A4FD}" type="pres">
      <dgm:prSet presAssocID="{754937F7-67A8-4E56-AC8B-6C013DB101F8}" presName="sibTrans" presStyleCnt="0"/>
      <dgm:spPr/>
    </dgm:pt>
    <dgm:pt modelId="{02253C2C-D380-436D-8E32-AD4A02255E54}" type="pres">
      <dgm:prSet presAssocID="{DACC5980-3C25-42F0-9F6C-49A04ADAD5CA}" presName="composite" presStyleCnt="0"/>
      <dgm:spPr/>
    </dgm:pt>
    <dgm:pt modelId="{DAF97079-E438-4633-A81D-CB11280505DC}" type="pres">
      <dgm:prSet presAssocID="{DACC5980-3C25-42F0-9F6C-49A04ADAD5CA}" presName="rect1" presStyleLbl="trAlignAcc1" presStyleIdx="6" presStyleCnt="7" custScaleY="72912">
        <dgm:presLayoutVars>
          <dgm:bulletEnabled val="1"/>
        </dgm:presLayoutVars>
      </dgm:prSet>
      <dgm:spPr/>
    </dgm:pt>
    <dgm:pt modelId="{50468688-566A-4DBE-86F3-86EAA2D7E5DE}" type="pres">
      <dgm:prSet presAssocID="{DACC5980-3C25-42F0-9F6C-49A04ADAD5CA}" presName="rect2" presStyleLbl="fgImgPlace1" presStyleIdx="6" presStyleCnt="7" custScaleX="92262" custScaleY="59917" custLinFactNeighborX="-6046" custLinFactNeighborY="-1343"/>
      <dgm:spPr>
        <a:solidFill>
          <a:schemeClr val="bg1"/>
        </a:solidFill>
      </dgm:spPr>
    </dgm:pt>
  </dgm:ptLst>
  <dgm:cxnLst>
    <dgm:cxn modelId="{BDC1F310-83DF-4504-8EFD-6F92E3B17407}" srcId="{C591D853-8205-4DFE-9396-DC5E71F09BD9}" destId="{29FC60BA-D128-4378-95DF-DA7870A1C412}" srcOrd="3" destOrd="0" parTransId="{F667D2D5-0818-4DD6-A426-920EF18A6869}" sibTransId="{4C2AA534-0EA9-4492-BE5E-E7641ADB4CAD}"/>
    <dgm:cxn modelId="{68FD2A27-B744-46AC-A25B-5AC84E0E4F27}" srcId="{C591D853-8205-4DFE-9396-DC5E71F09BD9}" destId="{E7FF5F19-6050-4AD7-8F89-6BC80EF8F3E0}" srcOrd="1" destOrd="0" parTransId="{FE707686-E7B9-4D03-B585-A7086616B635}" sibTransId="{9114C4A4-3241-4BE1-865D-6888A8652E32}"/>
    <dgm:cxn modelId="{579F6B2A-D7A1-4D3E-A719-BF2EC7958EC2}" srcId="{C591D853-8205-4DFE-9396-DC5E71F09BD9}" destId="{DACC5980-3C25-42F0-9F6C-49A04ADAD5CA}" srcOrd="6" destOrd="0" parTransId="{9B6154BA-EA8A-47E4-B1C8-F59018498DD2}" sibTransId="{615C4DAC-09AB-48A2-BA87-90E800019A97}"/>
    <dgm:cxn modelId="{5901C347-22BA-41DD-83B8-E17AF5C6A7D7}" type="presOf" srcId="{C591D853-8205-4DFE-9396-DC5E71F09BD9}" destId="{8E3CE04F-6AA5-4E4D-9929-A5F5517B2D20}" srcOrd="0" destOrd="0" presId="urn:microsoft.com/office/officeart/2008/layout/PictureStrips"/>
    <dgm:cxn modelId="{A32AE567-FD1A-4399-B9EF-EF895BE8EFE9}" type="presOf" srcId="{E7FF5F19-6050-4AD7-8F89-6BC80EF8F3E0}" destId="{FB8D67B1-490B-4CBE-90A2-CF82D88DC6AC}" srcOrd="0" destOrd="0" presId="urn:microsoft.com/office/officeart/2008/layout/PictureStrips"/>
    <dgm:cxn modelId="{3759DA57-942E-403E-9006-13A0C844105F}" srcId="{C591D853-8205-4DFE-9396-DC5E71F09BD9}" destId="{8C5733D5-D27D-4BBA-8D8C-264B512B4C85}" srcOrd="2" destOrd="0" parTransId="{57AC7527-6126-4C7A-BED8-8D0B0FF090BB}" sibTransId="{68990B12-1E22-43A8-8779-A8A49CBF4026}"/>
    <dgm:cxn modelId="{FE538A83-A779-465B-89D6-7C0C3E006E65}" type="presOf" srcId="{C970B778-9A2C-4A91-AECE-4E67E9FDB8E4}" destId="{4B4C3E72-F3E5-4E45-9091-77A8E9FA2E72}" srcOrd="0" destOrd="0" presId="urn:microsoft.com/office/officeart/2008/layout/PictureStrips"/>
    <dgm:cxn modelId="{0888A798-30F4-43F7-BBE1-723891116FBA}" type="presOf" srcId="{8C5733D5-D27D-4BBA-8D8C-264B512B4C85}" destId="{3386FBB0-0A79-4F92-843D-9DCDBE44ED7F}" srcOrd="0" destOrd="0" presId="urn:microsoft.com/office/officeart/2008/layout/PictureStrips"/>
    <dgm:cxn modelId="{A407519D-1433-488E-95B3-641ED77DE891}" srcId="{C591D853-8205-4DFE-9396-DC5E71F09BD9}" destId="{1E9E68ED-4D7F-4F31-8FCC-7399434E129B}" srcOrd="4" destOrd="0" parTransId="{39CD79FF-453A-4DB9-8DB0-BCE9F2342BCC}" sibTransId="{E803769A-92D3-409D-BA99-E92B12B10F0C}"/>
    <dgm:cxn modelId="{272755A2-6ECC-4778-9797-F30CD437EC09}" type="presOf" srcId="{B5209129-EE45-40F2-8D5E-4E90B6B0B5A4}" destId="{951148EF-883F-4DF2-A1D3-3E3F44D53638}" srcOrd="0" destOrd="0" presId="urn:microsoft.com/office/officeart/2008/layout/PictureStrips"/>
    <dgm:cxn modelId="{A90200A7-80AD-4287-A1F9-CD193C5A468F}" type="presOf" srcId="{29FC60BA-D128-4378-95DF-DA7870A1C412}" destId="{EE9236FB-9F79-4B2A-B495-D7FACFBEFDBD}" srcOrd="0" destOrd="0" presId="urn:microsoft.com/office/officeart/2008/layout/PictureStrips"/>
    <dgm:cxn modelId="{C92A8EE5-1C48-4043-80AF-C838FD4F6E4A}" type="presOf" srcId="{DACC5980-3C25-42F0-9F6C-49A04ADAD5CA}" destId="{DAF97079-E438-4633-A81D-CB11280505DC}" srcOrd="0" destOrd="0" presId="urn:microsoft.com/office/officeart/2008/layout/PictureStrips"/>
    <dgm:cxn modelId="{A5FCFDEB-F683-4331-8729-A8DB535EF7D5}" srcId="{C591D853-8205-4DFE-9396-DC5E71F09BD9}" destId="{C970B778-9A2C-4A91-AECE-4E67E9FDB8E4}" srcOrd="0" destOrd="0" parTransId="{0AE17C2A-F86A-445D-B11A-1853EB3CD8E3}" sibTransId="{63745127-363A-46E0-8F53-DEA2041FB289}"/>
    <dgm:cxn modelId="{367F88F4-74D5-478C-A29C-5FDE7C4B3DED}" type="presOf" srcId="{1E9E68ED-4D7F-4F31-8FCC-7399434E129B}" destId="{BA35AE2F-4B09-4161-94BE-F3B8D4A37BA8}" srcOrd="0" destOrd="0" presId="urn:microsoft.com/office/officeart/2008/layout/PictureStrips"/>
    <dgm:cxn modelId="{D5B0C7FD-B638-4AEF-AFF4-261B0516F4E5}" srcId="{C591D853-8205-4DFE-9396-DC5E71F09BD9}" destId="{B5209129-EE45-40F2-8D5E-4E90B6B0B5A4}" srcOrd="5" destOrd="0" parTransId="{6B561715-439D-455E-B767-E29A4A7DA9C9}" sibTransId="{754937F7-67A8-4E56-AC8B-6C013DB101F8}"/>
    <dgm:cxn modelId="{A8073BB0-2220-4711-8C5B-E3301982A0D0}" type="presParOf" srcId="{8E3CE04F-6AA5-4E4D-9929-A5F5517B2D20}" destId="{1EB1A16C-5C91-40E9-90E1-D82A8C579F0E}" srcOrd="0" destOrd="0" presId="urn:microsoft.com/office/officeart/2008/layout/PictureStrips"/>
    <dgm:cxn modelId="{79F0AB6C-E0CB-4DDB-9789-1EB0632C1481}" type="presParOf" srcId="{1EB1A16C-5C91-40E9-90E1-D82A8C579F0E}" destId="{4B4C3E72-F3E5-4E45-9091-77A8E9FA2E72}" srcOrd="0" destOrd="0" presId="urn:microsoft.com/office/officeart/2008/layout/PictureStrips"/>
    <dgm:cxn modelId="{68B60B3E-2C80-4318-8FD7-02853D9684E4}" type="presParOf" srcId="{1EB1A16C-5C91-40E9-90E1-D82A8C579F0E}" destId="{47440BDB-3D78-432F-91E4-B216B1BB89FA}" srcOrd="1" destOrd="0" presId="urn:microsoft.com/office/officeart/2008/layout/PictureStrips"/>
    <dgm:cxn modelId="{C71B2D47-2A61-45EF-95AA-363BA0527245}" type="presParOf" srcId="{8E3CE04F-6AA5-4E4D-9929-A5F5517B2D20}" destId="{6FFA6A03-9EAF-4477-90DE-CD53C8736482}" srcOrd="1" destOrd="0" presId="urn:microsoft.com/office/officeart/2008/layout/PictureStrips"/>
    <dgm:cxn modelId="{0C3A8032-F842-415B-BC4A-AC2314622865}" type="presParOf" srcId="{8E3CE04F-6AA5-4E4D-9929-A5F5517B2D20}" destId="{FEF2FDBB-7E88-4EB3-8EBE-3B9F47F1C73F}" srcOrd="2" destOrd="0" presId="urn:microsoft.com/office/officeart/2008/layout/PictureStrips"/>
    <dgm:cxn modelId="{E54BB67B-65FA-4147-9D4B-EDC9871D7AFD}" type="presParOf" srcId="{FEF2FDBB-7E88-4EB3-8EBE-3B9F47F1C73F}" destId="{FB8D67B1-490B-4CBE-90A2-CF82D88DC6AC}" srcOrd="0" destOrd="0" presId="urn:microsoft.com/office/officeart/2008/layout/PictureStrips"/>
    <dgm:cxn modelId="{877BADDE-20B4-4E1A-9B6B-96661FA6C0B3}" type="presParOf" srcId="{FEF2FDBB-7E88-4EB3-8EBE-3B9F47F1C73F}" destId="{CA9D8629-406C-4E88-AECA-E6812B13944D}" srcOrd="1" destOrd="0" presId="urn:microsoft.com/office/officeart/2008/layout/PictureStrips"/>
    <dgm:cxn modelId="{37AE3F4A-E0F2-4843-BF20-D2BC270F18AF}" type="presParOf" srcId="{8E3CE04F-6AA5-4E4D-9929-A5F5517B2D20}" destId="{354BBBC3-82A0-4A37-928D-57F16B2E4DCB}" srcOrd="3" destOrd="0" presId="urn:microsoft.com/office/officeart/2008/layout/PictureStrips"/>
    <dgm:cxn modelId="{A265A4FC-8816-431D-ACE1-02DC75AF151A}" type="presParOf" srcId="{8E3CE04F-6AA5-4E4D-9929-A5F5517B2D20}" destId="{9FC2E5D4-F03B-4DC5-A512-C0479347CCCE}" srcOrd="4" destOrd="0" presId="urn:microsoft.com/office/officeart/2008/layout/PictureStrips"/>
    <dgm:cxn modelId="{CA9CD079-05BD-4369-830F-FBEBA9573020}" type="presParOf" srcId="{9FC2E5D4-F03B-4DC5-A512-C0479347CCCE}" destId="{3386FBB0-0A79-4F92-843D-9DCDBE44ED7F}" srcOrd="0" destOrd="0" presId="urn:microsoft.com/office/officeart/2008/layout/PictureStrips"/>
    <dgm:cxn modelId="{424DC503-BC65-4C34-B50E-888327065D57}" type="presParOf" srcId="{9FC2E5D4-F03B-4DC5-A512-C0479347CCCE}" destId="{4DA25E0B-0CDA-40D2-A073-73DDD0F1A436}" srcOrd="1" destOrd="0" presId="urn:microsoft.com/office/officeart/2008/layout/PictureStrips"/>
    <dgm:cxn modelId="{BCC12803-964C-4A64-9BAD-AD5F81C939AA}" type="presParOf" srcId="{8E3CE04F-6AA5-4E4D-9929-A5F5517B2D20}" destId="{374374C0-15FE-4EBE-8B4D-AA90321241DA}" srcOrd="5" destOrd="0" presId="urn:microsoft.com/office/officeart/2008/layout/PictureStrips"/>
    <dgm:cxn modelId="{8D2AD306-C2E4-4A73-B6F0-D8529DD0195B}" type="presParOf" srcId="{8E3CE04F-6AA5-4E4D-9929-A5F5517B2D20}" destId="{D869E119-6679-41ED-9EA9-736395ECBCAE}" srcOrd="6" destOrd="0" presId="urn:microsoft.com/office/officeart/2008/layout/PictureStrips"/>
    <dgm:cxn modelId="{554850CF-712D-4439-AD60-86A1FEF7884E}" type="presParOf" srcId="{D869E119-6679-41ED-9EA9-736395ECBCAE}" destId="{EE9236FB-9F79-4B2A-B495-D7FACFBEFDBD}" srcOrd="0" destOrd="0" presId="urn:microsoft.com/office/officeart/2008/layout/PictureStrips"/>
    <dgm:cxn modelId="{6D201344-3CB5-4B35-8477-D3E41C66A076}" type="presParOf" srcId="{D869E119-6679-41ED-9EA9-736395ECBCAE}" destId="{CF902E39-E568-4099-A38F-6E19066DD3BD}" srcOrd="1" destOrd="0" presId="urn:microsoft.com/office/officeart/2008/layout/PictureStrips"/>
    <dgm:cxn modelId="{5C16D860-236E-4610-AA92-E6FA1527C1D0}" type="presParOf" srcId="{8E3CE04F-6AA5-4E4D-9929-A5F5517B2D20}" destId="{F35F0B9F-3F0A-4CCC-8E02-433133D50D87}" srcOrd="7" destOrd="0" presId="urn:microsoft.com/office/officeart/2008/layout/PictureStrips"/>
    <dgm:cxn modelId="{4EB25B28-31CE-4C75-87F9-E2FF2C86170F}" type="presParOf" srcId="{8E3CE04F-6AA5-4E4D-9929-A5F5517B2D20}" destId="{6418AE6A-7465-4554-ACB1-D02020F76AA2}" srcOrd="8" destOrd="0" presId="urn:microsoft.com/office/officeart/2008/layout/PictureStrips"/>
    <dgm:cxn modelId="{E57943E1-C5F1-472C-9ED6-6FFAAF64AA81}" type="presParOf" srcId="{6418AE6A-7465-4554-ACB1-D02020F76AA2}" destId="{BA35AE2F-4B09-4161-94BE-F3B8D4A37BA8}" srcOrd="0" destOrd="0" presId="urn:microsoft.com/office/officeart/2008/layout/PictureStrips"/>
    <dgm:cxn modelId="{F504AD4D-964E-4505-A279-4435AD99BD32}" type="presParOf" srcId="{6418AE6A-7465-4554-ACB1-D02020F76AA2}" destId="{11BE2DF1-3D13-4AEF-9631-071193CAC681}" srcOrd="1" destOrd="0" presId="urn:microsoft.com/office/officeart/2008/layout/PictureStrips"/>
    <dgm:cxn modelId="{F306740F-D0EF-414F-965A-D83ED5A9BA7F}" type="presParOf" srcId="{8E3CE04F-6AA5-4E4D-9929-A5F5517B2D20}" destId="{B59CA937-F8D7-4CE5-94CE-697FF0E24004}" srcOrd="9" destOrd="0" presId="urn:microsoft.com/office/officeart/2008/layout/PictureStrips"/>
    <dgm:cxn modelId="{3BB4953B-E619-4769-B870-679C3105A207}" type="presParOf" srcId="{8E3CE04F-6AA5-4E4D-9929-A5F5517B2D20}" destId="{D10721F7-85C0-4265-B58B-5397C042DCA8}" srcOrd="10" destOrd="0" presId="urn:microsoft.com/office/officeart/2008/layout/PictureStrips"/>
    <dgm:cxn modelId="{6A37A972-A48F-4408-9A0C-CCEFDDD09FD0}" type="presParOf" srcId="{D10721F7-85C0-4265-B58B-5397C042DCA8}" destId="{951148EF-883F-4DF2-A1D3-3E3F44D53638}" srcOrd="0" destOrd="0" presId="urn:microsoft.com/office/officeart/2008/layout/PictureStrips"/>
    <dgm:cxn modelId="{CA940ADF-83DC-44E3-8E4A-B388CB10C4AF}" type="presParOf" srcId="{D10721F7-85C0-4265-B58B-5397C042DCA8}" destId="{DD418CFC-D374-4620-B85C-BCC8E01113DE}" srcOrd="1" destOrd="0" presId="urn:microsoft.com/office/officeart/2008/layout/PictureStrips"/>
    <dgm:cxn modelId="{DAC32B39-D323-4ACC-B861-BB5235FBA386}" type="presParOf" srcId="{8E3CE04F-6AA5-4E4D-9929-A5F5517B2D20}" destId="{9BB0D28B-D5B4-4E73-82E7-ED9B2812A4FD}" srcOrd="11" destOrd="0" presId="urn:microsoft.com/office/officeart/2008/layout/PictureStrips"/>
    <dgm:cxn modelId="{A8EF37D3-5ECA-47FF-8D7E-795EF8218D1A}" type="presParOf" srcId="{8E3CE04F-6AA5-4E4D-9929-A5F5517B2D20}" destId="{02253C2C-D380-436D-8E32-AD4A02255E54}" srcOrd="12" destOrd="0" presId="urn:microsoft.com/office/officeart/2008/layout/PictureStrips"/>
    <dgm:cxn modelId="{AD5492AF-C414-4D46-BF37-C4B3A7B28227}" type="presParOf" srcId="{02253C2C-D380-436D-8E32-AD4A02255E54}" destId="{DAF97079-E438-4633-A81D-CB11280505DC}" srcOrd="0" destOrd="0" presId="urn:microsoft.com/office/officeart/2008/layout/PictureStrips"/>
    <dgm:cxn modelId="{97DFCB78-EFB4-4EAC-86DC-804CD55411E4}" type="presParOf" srcId="{02253C2C-D380-436D-8E32-AD4A02255E54}" destId="{50468688-566A-4DBE-86F3-86EAA2D7E5DE}" srcOrd="1" destOrd="0" presId="urn:microsoft.com/office/officeart/2008/layout/PictureStrips"/>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5C6E9-E561-4267-9527-2EB26B6DF3DB}">
      <dsp:nvSpPr>
        <dsp:cNvPr id="0" name=""/>
        <dsp:cNvSpPr/>
      </dsp:nvSpPr>
      <dsp:spPr>
        <a:xfrm>
          <a:off x="3874294" y="2098425"/>
          <a:ext cx="2741091" cy="475726"/>
        </a:xfrm>
        <a:custGeom>
          <a:avLst/>
          <a:gdLst/>
          <a:ahLst/>
          <a:cxnLst/>
          <a:rect l="0" t="0" r="0" b="0"/>
          <a:pathLst>
            <a:path>
              <a:moveTo>
                <a:pt x="0" y="0"/>
              </a:moveTo>
              <a:lnTo>
                <a:pt x="0" y="237863"/>
              </a:lnTo>
              <a:lnTo>
                <a:pt x="2741091" y="237863"/>
              </a:lnTo>
              <a:lnTo>
                <a:pt x="2741091" y="4757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D5DB1E-9861-4850-AFD4-61DF07C6613E}">
      <dsp:nvSpPr>
        <dsp:cNvPr id="0" name=""/>
        <dsp:cNvSpPr/>
      </dsp:nvSpPr>
      <dsp:spPr>
        <a:xfrm>
          <a:off x="3828574" y="2098425"/>
          <a:ext cx="91440" cy="475726"/>
        </a:xfrm>
        <a:custGeom>
          <a:avLst/>
          <a:gdLst/>
          <a:ahLst/>
          <a:cxnLst/>
          <a:rect l="0" t="0" r="0" b="0"/>
          <a:pathLst>
            <a:path>
              <a:moveTo>
                <a:pt x="45720" y="0"/>
              </a:moveTo>
              <a:lnTo>
                <a:pt x="45720" y="4757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FB820-1A73-41F7-AE97-A50522414333}">
      <dsp:nvSpPr>
        <dsp:cNvPr id="0" name=""/>
        <dsp:cNvSpPr/>
      </dsp:nvSpPr>
      <dsp:spPr>
        <a:xfrm>
          <a:off x="1133202" y="2098425"/>
          <a:ext cx="2741091" cy="475726"/>
        </a:xfrm>
        <a:custGeom>
          <a:avLst/>
          <a:gdLst/>
          <a:ahLst/>
          <a:cxnLst/>
          <a:rect l="0" t="0" r="0" b="0"/>
          <a:pathLst>
            <a:path>
              <a:moveTo>
                <a:pt x="2741091" y="0"/>
              </a:moveTo>
              <a:lnTo>
                <a:pt x="2741091" y="237863"/>
              </a:lnTo>
              <a:lnTo>
                <a:pt x="0" y="237863"/>
              </a:lnTo>
              <a:lnTo>
                <a:pt x="0" y="4757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614FFB-13E0-4AEB-9F70-D22FFDCC7009}">
      <dsp:nvSpPr>
        <dsp:cNvPr id="0" name=""/>
        <dsp:cNvSpPr/>
      </dsp:nvSpPr>
      <dsp:spPr>
        <a:xfrm>
          <a:off x="1370035" y="420559"/>
          <a:ext cx="5008517" cy="1677865"/>
        </a:xfrm>
        <a:prstGeom prst="rect">
          <a:avLst/>
        </a:prstGeom>
        <a:solidFill>
          <a:schemeClr val="tx2">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bg1"/>
              </a:solidFill>
              <a:effectLst/>
              <a:latin typeface="Calibri" panose="020F0502020204030204" pitchFamily="34" charset="0"/>
              <a:ea typeface="Verdana" panose="020B0604030504040204" pitchFamily="34" charset="0"/>
              <a:cs typeface="Calibri" panose="020F0502020204030204" pitchFamily="34" charset="0"/>
            </a:rPr>
            <a:t>Det overordnede læringsmål er, </a:t>
          </a:r>
        </a:p>
        <a:p>
          <a:pPr marL="0" lvl="0" indent="0" algn="ctr" defTabSz="622300">
            <a:lnSpc>
              <a:spcPct val="90000"/>
            </a:lnSpc>
            <a:spcBef>
              <a:spcPct val="0"/>
            </a:spcBef>
            <a:spcAft>
              <a:spcPct val="35000"/>
            </a:spcAft>
            <a:buNone/>
          </a:pPr>
          <a:r>
            <a:rPr lang="da-DK" sz="1400" b="1" kern="1200" dirty="0">
              <a:solidFill>
                <a:schemeClr val="bg1"/>
              </a:solidFill>
              <a:effectLst/>
              <a:latin typeface="Calibri" panose="020F0502020204030204" pitchFamily="34" charset="0"/>
              <a:ea typeface="Verdana" panose="020B0604030504040204" pitchFamily="34" charset="0"/>
              <a:cs typeface="Calibri" panose="020F0502020204030204" pitchFamily="34" charset="0"/>
            </a:rPr>
            <a:t>at forstå hvad ledelsesstandarder er.  </a:t>
          </a:r>
        </a:p>
      </dsp:txBody>
      <dsp:txXfrm>
        <a:off x="1370035" y="420559"/>
        <a:ext cx="5008517" cy="1677865"/>
      </dsp:txXfrm>
    </dsp:sp>
    <dsp:sp modelId="{95D2C9E6-C095-4D51-AFF5-4D73DED67721}">
      <dsp:nvSpPr>
        <dsp:cNvPr id="0" name=""/>
        <dsp:cNvSpPr/>
      </dsp:nvSpPr>
      <dsp:spPr>
        <a:xfrm>
          <a:off x="520" y="2574151"/>
          <a:ext cx="2265364" cy="1132682"/>
        </a:xfrm>
        <a:prstGeom prst="rect">
          <a:avLst/>
        </a:prstGeom>
        <a:solidFill>
          <a:schemeClr val="bg1">
            <a:alpha val="70000"/>
          </a:schemeClr>
        </a:solidFill>
        <a:ln w="254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Forstå hvad ledelses- </a:t>
          </a:r>
          <a:r>
            <a:rPr lang="da-DK" sz="1400" b="1" u="none" kern="1200" dirty="0">
              <a:solidFill>
                <a:schemeClr val="tx1"/>
              </a:solidFill>
              <a:latin typeface="+mn-lt"/>
              <a:ea typeface="Verdana" panose="020B0604030504040204" pitchFamily="34" charset="0"/>
            </a:rPr>
            <a:t>standarder</a:t>
          </a:r>
          <a:r>
            <a:rPr lang="da-DK" sz="1400" b="1" kern="1200" dirty="0">
              <a:solidFill>
                <a:schemeClr val="tx1"/>
              </a:solidFill>
              <a:latin typeface="+mn-lt"/>
              <a:ea typeface="Verdana" panose="020B0604030504040204" pitchFamily="34" charset="0"/>
            </a:rPr>
            <a:t> er og hvorfor de eksisterer </a:t>
          </a:r>
        </a:p>
      </dsp:txBody>
      <dsp:txXfrm>
        <a:off x="520" y="2574151"/>
        <a:ext cx="2265364" cy="1132682"/>
      </dsp:txXfrm>
    </dsp:sp>
    <dsp:sp modelId="{37335F1E-B157-4F7F-BB7E-821068D6EC11}">
      <dsp:nvSpPr>
        <dsp:cNvPr id="0" name=""/>
        <dsp:cNvSpPr/>
      </dsp:nvSpPr>
      <dsp:spPr>
        <a:xfrm>
          <a:off x="2741611" y="2574151"/>
          <a:ext cx="2265364" cy="1132682"/>
        </a:xfrm>
        <a:prstGeom prst="rect">
          <a:avLst/>
        </a:prstGeom>
        <a:solidFill>
          <a:schemeClr val="bg1">
            <a:alpha val="70000"/>
          </a:schemeClr>
        </a:solidFill>
        <a:ln w="254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Forskellige typer ledelsesstandarder</a:t>
          </a:r>
        </a:p>
      </dsp:txBody>
      <dsp:txXfrm>
        <a:off x="2741611" y="2574151"/>
        <a:ext cx="2265364" cy="1132682"/>
      </dsp:txXfrm>
    </dsp:sp>
    <dsp:sp modelId="{F652CF91-4DF4-48CB-99B4-B2C9DA536074}">
      <dsp:nvSpPr>
        <dsp:cNvPr id="0" name=""/>
        <dsp:cNvSpPr/>
      </dsp:nvSpPr>
      <dsp:spPr>
        <a:xfrm>
          <a:off x="5482702" y="2574151"/>
          <a:ext cx="2265364" cy="1132682"/>
        </a:xfrm>
        <a:prstGeom prst="rect">
          <a:avLst/>
        </a:prstGeom>
        <a:solidFill>
          <a:schemeClr val="bg1">
            <a:alpha val="70000"/>
          </a:schemeClr>
        </a:solidFill>
        <a:ln w="25400" cap="flat" cmpd="sng" algn="ctr">
          <a:solidFill>
            <a:srgbClr val="88BFE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n-lt"/>
              <a:ea typeface="Verdana" panose="020B0604030504040204" pitchFamily="34" charset="0"/>
            </a:rPr>
            <a:t>Forstå eksempelvis ISO 9001 - Kvalitetsledelse</a:t>
          </a:r>
        </a:p>
      </dsp:txBody>
      <dsp:txXfrm>
        <a:off x="5482702" y="2574151"/>
        <a:ext cx="2265364" cy="1132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2E20F-01FE-4AB9-B170-500C7499631C}">
      <dsp:nvSpPr>
        <dsp:cNvPr id="0" name=""/>
        <dsp:cNvSpPr/>
      </dsp:nvSpPr>
      <dsp:spPr>
        <a:xfrm>
          <a:off x="2663" y="2072123"/>
          <a:ext cx="1525379" cy="1525379"/>
        </a:xfrm>
        <a:prstGeom prst="donut">
          <a:avLst>
            <a:gd name="adj" fmla="val 2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697347A-982C-41AB-B369-4DF46F75429F}">
      <dsp:nvSpPr>
        <dsp:cNvPr id="0" name=""/>
        <dsp:cNvSpPr/>
      </dsp:nvSpPr>
      <dsp:spPr>
        <a:xfrm rot="17700000">
          <a:off x="540138" y="828627"/>
          <a:ext cx="1896216" cy="913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marL="0" lvl="0" indent="0" algn="l" defTabSz="666750">
            <a:lnSpc>
              <a:spcPct val="90000"/>
            </a:lnSpc>
            <a:spcBef>
              <a:spcPct val="0"/>
            </a:spcBef>
            <a:spcAft>
              <a:spcPct val="35000"/>
            </a:spcAft>
            <a:buNone/>
          </a:pPr>
          <a:r>
            <a:rPr lang="da-DK" sz="1500" kern="1200" dirty="0"/>
            <a:t>NATO AC250 offentliggjorde </a:t>
          </a:r>
          <a:r>
            <a:rPr lang="da-DK" sz="1500" kern="1200" dirty="0" err="1"/>
            <a:t>AQAP'erne</a:t>
          </a:r>
          <a:r>
            <a:rPr lang="da-DK" sz="1500" kern="1200" dirty="0"/>
            <a:t> i 1969 </a:t>
          </a:r>
        </a:p>
      </dsp:txBody>
      <dsp:txXfrm>
        <a:off x="540138" y="828627"/>
        <a:ext cx="1896216" cy="913829"/>
      </dsp:txXfrm>
    </dsp:sp>
    <dsp:sp modelId="{1425CCDB-8A7C-4584-94D4-E7FDE1C770F1}">
      <dsp:nvSpPr>
        <dsp:cNvPr id="0" name=""/>
        <dsp:cNvSpPr/>
      </dsp:nvSpPr>
      <dsp:spPr>
        <a:xfrm>
          <a:off x="1642940" y="2438929"/>
          <a:ext cx="791768" cy="791768"/>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1B4FF71-E0F3-470B-99FF-468DAB20614A}">
      <dsp:nvSpPr>
        <dsp:cNvPr id="0" name=""/>
        <dsp:cNvSpPr/>
      </dsp:nvSpPr>
      <dsp:spPr>
        <a:xfrm rot="17700000">
          <a:off x="705198" y="3540946"/>
          <a:ext cx="1640316" cy="79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da-DK" sz="1200" kern="1200" dirty="0"/>
            <a:t>. I UK blev </a:t>
          </a:r>
          <a:r>
            <a:rPr lang="da-DK" sz="1200" kern="1200" dirty="0" err="1"/>
            <a:t>AQAP'erne</a:t>
          </a:r>
          <a:r>
            <a:rPr lang="da-DK" sz="1200" kern="1200" dirty="0"/>
            <a:t> i 1971 udgivet til industrien som DEFSTAN 05-21-serien</a:t>
          </a:r>
        </a:p>
      </dsp:txBody>
      <dsp:txXfrm>
        <a:off x="705198" y="3540946"/>
        <a:ext cx="1640316" cy="790899"/>
      </dsp:txXfrm>
    </dsp:sp>
    <dsp:sp modelId="{6A4E9015-50C2-44EF-952D-8CBD920AF608}">
      <dsp:nvSpPr>
        <dsp:cNvPr id="0" name=""/>
        <dsp:cNvSpPr/>
      </dsp:nvSpPr>
      <dsp:spPr>
        <a:xfrm rot="17700000">
          <a:off x="1732134" y="1337781"/>
          <a:ext cx="1640316" cy="790899"/>
        </a:xfrm>
        <a:prstGeom prst="rect">
          <a:avLst/>
        </a:prstGeom>
        <a:noFill/>
        <a:ln>
          <a:noFill/>
        </a:ln>
        <a:effectLst/>
      </dsp:spPr>
      <dsp:style>
        <a:lnRef idx="0">
          <a:scrgbClr r="0" g="0" b="0"/>
        </a:lnRef>
        <a:fillRef idx="0">
          <a:scrgbClr r="0" g="0" b="0"/>
        </a:fillRef>
        <a:effectRef idx="0">
          <a:scrgbClr r="0" g="0" b="0"/>
        </a:effectRef>
        <a:fontRef idx="minor"/>
      </dsp:style>
    </dsp:sp>
    <dsp:sp modelId="{90E34D7F-16B6-4E55-B49D-B64F04CF0857}">
      <dsp:nvSpPr>
        <dsp:cNvPr id="0" name=""/>
        <dsp:cNvSpPr/>
      </dsp:nvSpPr>
      <dsp:spPr>
        <a:xfrm>
          <a:off x="2549484" y="2438929"/>
          <a:ext cx="791768" cy="791768"/>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7A64796-7B78-429E-BFA6-AC0A160E6A7E}">
      <dsp:nvSpPr>
        <dsp:cNvPr id="0" name=""/>
        <dsp:cNvSpPr/>
      </dsp:nvSpPr>
      <dsp:spPr>
        <a:xfrm rot="17700000">
          <a:off x="1927052" y="3672322"/>
          <a:ext cx="1640316" cy="79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da-DK" sz="1200" kern="1200" dirty="0"/>
            <a:t>. DEFSTANS blev offentliggjort som BS 5750: 1979 </a:t>
          </a:r>
        </a:p>
      </dsp:txBody>
      <dsp:txXfrm>
        <a:off x="1927052" y="3672322"/>
        <a:ext cx="1640316" cy="790899"/>
      </dsp:txXfrm>
    </dsp:sp>
    <dsp:sp modelId="{77D2FB58-7B0F-4C3B-AB08-6CB9102F89C7}">
      <dsp:nvSpPr>
        <dsp:cNvPr id="0" name=""/>
        <dsp:cNvSpPr/>
      </dsp:nvSpPr>
      <dsp:spPr>
        <a:xfrm rot="17700000">
          <a:off x="2638678" y="1337781"/>
          <a:ext cx="1640316" cy="790899"/>
        </a:xfrm>
        <a:prstGeom prst="rect">
          <a:avLst/>
        </a:prstGeom>
        <a:noFill/>
        <a:ln>
          <a:noFill/>
        </a:ln>
        <a:effectLst/>
      </dsp:spPr>
      <dsp:style>
        <a:lnRef idx="0">
          <a:scrgbClr r="0" g="0" b="0"/>
        </a:lnRef>
        <a:fillRef idx="0">
          <a:scrgbClr r="0" g="0" b="0"/>
        </a:fillRef>
        <a:effectRef idx="0">
          <a:scrgbClr r="0" g="0" b="0"/>
        </a:effectRef>
        <a:fontRef idx="minor"/>
      </dsp:style>
    </dsp:sp>
    <dsp:sp modelId="{FBAEE514-AB75-4BAA-8643-4B4B89EE460F}">
      <dsp:nvSpPr>
        <dsp:cNvPr id="0" name=""/>
        <dsp:cNvSpPr/>
      </dsp:nvSpPr>
      <dsp:spPr>
        <a:xfrm>
          <a:off x="3456150" y="2072123"/>
          <a:ext cx="1525379" cy="1525379"/>
        </a:xfrm>
        <a:prstGeom prst="donut">
          <a:avLst>
            <a:gd name="adj" fmla="val 2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A7177C9-3029-4D33-BAB6-7BAF2F4651A9}">
      <dsp:nvSpPr>
        <dsp:cNvPr id="0" name=""/>
        <dsp:cNvSpPr/>
      </dsp:nvSpPr>
      <dsp:spPr>
        <a:xfrm rot="17700000">
          <a:off x="3993625" y="828627"/>
          <a:ext cx="1896216" cy="913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0" rIns="0" bIns="0" numCol="1" spcCol="1270" anchor="ctr" anchorCtr="0">
          <a:noAutofit/>
        </a:bodyPr>
        <a:lstStyle/>
        <a:p>
          <a:pPr marL="0" lvl="0" indent="0" algn="l" defTabSz="666750">
            <a:lnSpc>
              <a:spcPct val="90000"/>
            </a:lnSpc>
            <a:spcBef>
              <a:spcPct val="0"/>
            </a:spcBef>
            <a:spcAft>
              <a:spcPct val="35000"/>
            </a:spcAft>
            <a:buNone/>
          </a:pPr>
          <a:r>
            <a:rPr lang="da-DK" sz="1500" kern="1200" dirty="0"/>
            <a:t>BSI driver sekretariatet for ISO-komitéen TC 176, der producerer ISO 9000-familien i 1987</a:t>
          </a:r>
        </a:p>
      </dsp:txBody>
      <dsp:txXfrm>
        <a:off x="3993625" y="828627"/>
        <a:ext cx="1896216" cy="913829"/>
      </dsp:txXfrm>
    </dsp:sp>
    <dsp:sp modelId="{B17E8DFB-BEFF-43F9-8825-95087A46E1A9}">
      <dsp:nvSpPr>
        <dsp:cNvPr id="0" name=""/>
        <dsp:cNvSpPr/>
      </dsp:nvSpPr>
      <dsp:spPr>
        <a:xfrm>
          <a:off x="5096427" y="2438929"/>
          <a:ext cx="791768" cy="791768"/>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AAB5E28-6930-4040-9747-7354CF5C9F9C}">
      <dsp:nvSpPr>
        <dsp:cNvPr id="0" name=""/>
        <dsp:cNvSpPr/>
      </dsp:nvSpPr>
      <dsp:spPr>
        <a:xfrm rot="17700000">
          <a:off x="4158685" y="3540946"/>
          <a:ext cx="1640316" cy="79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da-DK" sz="1200" kern="1200" dirty="0"/>
            <a:t>ISO 9001: 2000 er en vigtig revision, klausulerne inkluderer  </a:t>
          </a:r>
          <a:r>
            <a:rPr lang="da-DK" sz="1200" kern="1200" dirty="0" err="1"/>
            <a:t>Demings</a:t>
          </a:r>
          <a:r>
            <a:rPr lang="da-DK" sz="1200" kern="1200" dirty="0"/>
            <a:t> PDCA-cyklus. </a:t>
          </a:r>
        </a:p>
      </dsp:txBody>
      <dsp:txXfrm>
        <a:off x="4158685" y="3540946"/>
        <a:ext cx="1640316" cy="790899"/>
      </dsp:txXfrm>
    </dsp:sp>
    <dsp:sp modelId="{6990837E-C56B-465F-8966-E12B348A69B2}">
      <dsp:nvSpPr>
        <dsp:cNvPr id="0" name=""/>
        <dsp:cNvSpPr/>
      </dsp:nvSpPr>
      <dsp:spPr>
        <a:xfrm rot="17700000">
          <a:off x="5185621" y="1337781"/>
          <a:ext cx="1640316" cy="790899"/>
        </a:xfrm>
        <a:prstGeom prst="rect">
          <a:avLst/>
        </a:prstGeom>
        <a:noFill/>
        <a:ln>
          <a:noFill/>
        </a:ln>
        <a:effectLst/>
      </dsp:spPr>
      <dsp:style>
        <a:lnRef idx="0">
          <a:scrgbClr r="0" g="0" b="0"/>
        </a:lnRef>
        <a:fillRef idx="0">
          <a:scrgbClr r="0" g="0" b="0"/>
        </a:fillRef>
        <a:effectRef idx="0">
          <a:scrgbClr r="0" g="0" b="0"/>
        </a:effectRef>
        <a:fontRef idx="minor"/>
      </dsp:style>
    </dsp:sp>
    <dsp:sp modelId="{48816977-1A15-4DEC-8D91-9607D4C5CFD5}">
      <dsp:nvSpPr>
        <dsp:cNvPr id="0" name=""/>
        <dsp:cNvSpPr/>
      </dsp:nvSpPr>
      <dsp:spPr>
        <a:xfrm>
          <a:off x="6002971" y="2438929"/>
          <a:ext cx="791768" cy="791768"/>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D86188A-4A85-4DE3-B3EA-30C502717FE9}">
      <dsp:nvSpPr>
        <dsp:cNvPr id="0" name=""/>
        <dsp:cNvSpPr/>
      </dsp:nvSpPr>
      <dsp:spPr>
        <a:xfrm rot="17700000">
          <a:off x="6094828" y="1320637"/>
          <a:ext cx="1640316" cy="79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480" bIns="0" numCol="1" spcCol="1270" anchor="ctr" anchorCtr="0">
          <a:noAutofit/>
        </a:bodyPr>
        <a:lstStyle/>
        <a:p>
          <a:pPr marL="0" lvl="0" indent="0" algn="r" defTabSz="533400">
            <a:lnSpc>
              <a:spcPct val="90000"/>
            </a:lnSpc>
            <a:spcBef>
              <a:spcPct val="0"/>
            </a:spcBef>
            <a:spcAft>
              <a:spcPct val="35000"/>
            </a:spcAft>
            <a:buNone/>
          </a:pPr>
          <a:r>
            <a:rPr lang="da-DK" sz="1200" kern="1200" dirty="0"/>
            <a:t>Større revision i 2015 introducerede risikobaseret tænkning</a:t>
          </a:r>
        </a:p>
      </dsp:txBody>
      <dsp:txXfrm>
        <a:off x="6094828" y="1320637"/>
        <a:ext cx="1640316" cy="790899"/>
      </dsp:txXfrm>
    </dsp:sp>
    <dsp:sp modelId="{01328EA2-4C8E-4DEB-8BE0-E6E8EA41DEF3}">
      <dsp:nvSpPr>
        <dsp:cNvPr id="0" name=""/>
        <dsp:cNvSpPr/>
      </dsp:nvSpPr>
      <dsp:spPr>
        <a:xfrm rot="17700000">
          <a:off x="6092164" y="1337781"/>
          <a:ext cx="1640316" cy="79089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BA518-BCB6-4D96-8F6B-71664D8715A8}">
      <dsp:nvSpPr>
        <dsp:cNvPr id="0" name=""/>
        <dsp:cNvSpPr/>
      </dsp:nvSpPr>
      <dsp:spPr>
        <a:xfrm>
          <a:off x="0" y="2033213"/>
          <a:ext cx="8063926" cy="707168"/>
        </a:xfrm>
        <a:prstGeom prst="roundRect">
          <a:avLst>
            <a:gd name="adj" fmla="val 10000"/>
          </a:avLst>
        </a:prstGeom>
        <a:solidFill>
          <a:schemeClr val="tx2">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accent4">
                  <a:lumMod val="75000"/>
                </a:schemeClr>
              </a:solidFill>
            </a:rPr>
            <a:t>Udpluk af generelle vejledninger</a:t>
          </a:r>
        </a:p>
      </dsp:txBody>
      <dsp:txXfrm>
        <a:off x="0" y="2033213"/>
        <a:ext cx="2419177" cy="707168"/>
      </dsp:txXfrm>
    </dsp:sp>
    <dsp:sp modelId="{2F63ECF3-84C6-4EEF-8DE8-20330554F8C5}">
      <dsp:nvSpPr>
        <dsp:cNvPr id="0" name=""/>
        <dsp:cNvSpPr/>
      </dsp:nvSpPr>
      <dsp:spPr>
        <a:xfrm>
          <a:off x="0" y="1220869"/>
          <a:ext cx="8063926" cy="707168"/>
        </a:xfrm>
        <a:prstGeom prst="roundRect">
          <a:avLst>
            <a:gd name="adj" fmla="val 10000"/>
          </a:avLst>
        </a:prstGeom>
        <a:solidFill>
          <a:schemeClr val="tx2">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accent4">
                  <a:lumMod val="75000"/>
                </a:schemeClr>
              </a:solidFill>
            </a:rPr>
            <a:t>Krav</a:t>
          </a:r>
        </a:p>
      </dsp:txBody>
      <dsp:txXfrm>
        <a:off x="0" y="1220869"/>
        <a:ext cx="2419177" cy="707168"/>
      </dsp:txXfrm>
    </dsp:sp>
    <dsp:sp modelId="{932ECD62-7C52-4C69-A080-4B996DF51C67}">
      <dsp:nvSpPr>
        <dsp:cNvPr id="0" name=""/>
        <dsp:cNvSpPr/>
      </dsp:nvSpPr>
      <dsp:spPr>
        <a:xfrm>
          <a:off x="0" y="409035"/>
          <a:ext cx="8063926" cy="707168"/>
        </a:xfrm>
        <a:prstGeom prst="roundRect">
          <a:avLst>
            <a:gd name="adj" fmla="val 10000"/>
          </a:avLst>
        </a:prstGeom>
        <a:solidFill>
          <a:schemeClr val="tx2">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accent4">
                  <a:lumMod val="75000"/>
                </a:schemeClr>
              </a:solidFill>
            </a:rPr>
            <a:t>Ordliste</a:t>
          </a:r>
        </a:p>
      </dsp:txBody>
      <dsp:txXfrm>
        <a:off x="0" y="409035"/>
        <a:ext cx="2419177" cy="707168"/>
      </dsp:txXfrm>
    </dsp:sp>
    <dsp:sp modelId="{A827920B-E20F-440D-AF33-0998F4DCA4C5}">
      <dsp:nvSpPr>
        <dsp:cNvPr id="0" name=""/>
        <dsp:cNvSpPr/>
      </dsp:nvSpPr>
      <dsp:spPr>
        <a:xfrm>
          <a:off x="4718932" y="454770"/>
          <a:ext cx="883960" cy="589307"/>
        </a:xfrm>
        <a:prstGeom prst="roundRect">
          <a:avLst>
            <a:gd name="adj" fmla="val 10000"/>
          </a:avLst>
        </a:prstGeom>
        <a:solidFill>
          <a:schemeClr val="tx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a-DK" sz="1000" b="1" kern="1200" dirty="0"/>
            <a:t>ISO 9000</a:t>
          </a:r>
        </a:p>
      </dsp:txBody>
      <dsp:txXfrm>
        <a:off x="4736192" y="472030"/>
        <a:ext cx="849440" cy="554787"/>
      </dsp:txXfrm>
    </dsp:sp>
    <dsp:sp modelId="{B0EA670A-8DB3-4ED4-A78E-7ABCBE35006A}">
      <dsp:nvSpPr>
        <dsp:cNvPr id="0" name=""/>
        <dsp:cNvSpPr/>
      </dsp:nvSpPr>
      <dsp:spPr>
        <a:xfrm>
          <a:off x="5115192" y="1044077"/>
          <a:ext cx="91440" cy="235722"/>
        </a:xfrm>
        <a:custGeom>
          <a:avLst/>
          <a:gdLst/>
          <a:ahLst/>
          <a:cxnLst/>
          <a:rect l="0" t="0" r="0" b="0"/>
          <a:pathLst>
            <a:path>
              <a:moveTo>
                <a:pt x="45720" y="0"/>
              </a:moveTo>
              <a:lnTo>
                <a:pt x="45720" y="23572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E8A22A-3AD6-45D3-83EE-1D42C457D789}">
      <dsp:nvSpPr>
        <dsp:cNvPr id="0" name=""/>
        <dsp:cNvSpPr/>
      </dsp:nvSpPr>
      <dsp:spPr>
        <a:xfrm>
          <a:off x="4718932" y="1279800"/>
          <a:ext cx="883960" cy="589307"/>
        </a:xfrm>
        <a:prstGeom prst="roundRect">
          <a:avLst>
            <a:gd name="adj" fmla="val 10000"/>
          </a:avLst>
        </a:prstGeom>
        <a:solidFill>
          <a:srgbClr val="B8213D"/>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a-DK" sz="1000" kern="1200" dirty="0"/>
            <a:t>ISO 9001:2015</a:t>
          </a:r>
        </a:p>
      </dsp:txBody>
      <dsp:txXfrm>
        <a:off x="4736192" y="1297060"/>
        <a:ext cx="849440" cy="554787"/>
      </dsp:txXfrm>
    </dsp:sp>
    <dsp:sp modelId="{435CD729-9C82-4AC0-A51A-87A61595A9F8}">
      <dsp:nvSpPr>
        <dsp:cNvPr id="0" name=""/>
        <dsp:cNvSpPr/>
      </dsp:nvSpPr>
      <dsp:spPr>
        <a:xfrm>
          <a:off x="2862614" y="1869107"/>
          <a:ext cx="2298297" cy="235722"/>
        </a:xfrm>
        <a:custGeom>
          <a:avLst/>
          <a:gdLst/>
          <a:ahLst/>
          <a:cxnLst/>
          <a:rect l="0" t="0" r="0" b="0"/>
          <a:pathLst>
            <a:path>
              <a:moveTo>
                <a:pt x="2298297" y="0"/>
              </a:moveTo>
              <a:lnTo>
                <a:pt x="2298297" y="117861"/>
              </a:lnTo>
              <a:lnTo>
                <a:pt x="0" y="117861"/>
              </a:lnTo>
              <a:lnTo>
                <a:pt x="0" y="23572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506083-1E57-48BE-BE1A-EFA464EC5998}">
      <dsp:nvSpPr>
        <dsp:cNvPr id="0" name=""/>
        <dsp:cNvSpPr/>
      </dsp:nvSpPr>
      <dsp:spPr>
        <a:xfrm>
          <a:off x="2420634" y="2104830"/>
          <a:ext cx="883960" cy="589307"/>
        </a:xfrm>
        <a:prstGeom prst="roundRect">
          <a:avLst>
            <a:gd name="adj" fmla="val 10000"/>
          </a:avLst>
        </a:prstGeom>
        <a:solidFill>
          <a:schemeClr val="tx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a-DK" sz="1000" kern="1200" dirty="0"/>
            <a:t>ISO 9004 </a:t>
          </a:r>
          <a:r>
            <a:rPr lang="da-DK" sz="1000" kern="1200" dirty="0" err="1"/>
            <a:t>Sustained</a:t>
          </a:r>
          <a:r>
            <a:rPr lang="da-DK" sz="1000" kern="1200" dirty="0"/>
            <a:t> </a:t>
          </a:r>
          <a:r>
            <a:rPr lang="da-DK" sz="1000" kern="1200" dirty="0" err="1"/>
            <a:t>success</a:t>
          </a:r>
          <a:endParaRPr lang="da-DK" sz="1000" kern="1200" dirty="0"/>
        </a:p>
      </dsp:txBody>
      <dsp:txXfrm>
        <a:off x="2437894" y="2122090"/>
        <a:ext cx="849440" cy="554787"/>
      </dsp:txXfrm>
    </dsp:sp>
    <dsp:sp modelId="{DAE49314-E14D-4B25-A83F-7CC2650892D3}">
      <dsp:nvSpPr>
        <dsp:cNvPr id="0" name=""/>
        <dsp:cNvSpPr/>
      </dsp:nvSpPr>
      <dsp:spPr>
        <a:xfrm>
          <a:off x="4011763" y="1869107"/>
          <a:ext cx="1149148" cy="235722"/>
        </a:xfrm>
        <a:custGeom>
          <a:avLst/>
          <a:gdLst/>
          <a:ahLst/>
          <a:cxnLst/>
          <a:rect l="0" t="0" r="0" b="0"/>
          <a:pathLst>
            <a:path>
              <a:moveTo>
                <a:pt x="1149148" y="0"/>
              </a:moveTo>
              <a:lnTo>
                <a:pt x="1149148" y="117861"/>
              </a:lnTo>
              <a:lnTo>
                <a:pt x="0" y="117861"/>
              </a:lnTo>
              <a:lnTo>
                <a:pt x="0" y="23572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D51EF-23D6-42A2-9C83-BBA6CF348E01}">
      <dsp:nvSpPr>
        <dsp:cNvPr id="0" name=""/>
        <dsp:cNvSpPr/>
      </dsp:nvSpPr>
      <dsp:spPr>
        <a:xfrm>
          <a:off x="3569783" y="2104830"/>
          <a:ext cx="883960" cy="589307"/>
        </a:xfrm>
        <a:prstGeom prst="roundRect">
          <a:avLst>
            <a:gd name="adj" fmla="val 10000"/>
          </a:avLst>
        </a:prstGeom>
        <a:solidFill>
          <a:schemeClr val="tx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ts val="0"/>
            </a:spcAft>
            <a:buNone/>
          </a:pPr>
          <a:r>
            <a:rPr lang="da-DK" sz="900" kern="1200" dirty="0"/>
            <a:t>ISO 10001-10004</a:t>
          </a:r>
        </a:p>
        <a:p>
          <a:pPr marL="0" lvl="0" indent="0" algn="ctr" defTabSz="400050">
            <a:lnSpc>
              <a:spcPct val="90000"/>
            </a:lnSpc>
            <a:spcBef>
              <a:spcPct val="0"/>
            </a:spcBef>
            <a:spcAft>
              <a:spcPct val="35000"/>
            </a:spcAft>
            <a:buNone/>
          </a:pPr>
          <a:r>
            <a:rPr lang="da-DK" sz="900" kern="1200" dirty="0"/>
            <a:t>Customer </a:t>
          </a:r>
          <a:r>
            <a:rPr lang="da-DK" sz="900" kern="1200" dirty="0" err="1"/>
            <a:t>satisfaction</a:t>
          </a:r>
          <a:endParaRPr lang="da-DK" sz="900" kern="1200" dirty="0"/>
        </a:p>
      </dsp:txBody>
      <dsp:txXfrm>
        <a:off x="3587043" y="2122090"/>
        <a:ext cx="849440" cy="554787"/>
      </dsp:txXfrm>
    </dsp:sp>
    <dsp:sp modelId="{CD4AAECE-234F-4E01-BFA0-E7447A5A9ABC}">
      <dsp:nvSpPr>
        <dsp:cNvPr id="0" name=""/>
        <dsp:cNvSpPr/>
      </dsp:nvSpPr>
      <dsp:spPr>
        <a:xfrm>
          <a:off x="5115192" y="1869107"/>
          <a:ext cx="91440" cy="235722"/>
        </a:xfrm>
        <a:custGeom>
          <a:avLst/>
          <a:gdLst/>
          <a:ahLst/>
          <a:cxnLst/>
          <a:rect l="0" t="0" r="0" b="0"/>
          <a:pathLst>
            <a:path>
              <a:moveTo>
                <a:pt x="45720" y="0"/>
              </a:moveTo>
              <a:lnTo>
                <a:pt x="45720" y="23572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FE6438-1DDB-4733-82DD-3C7E10D88F8C}">
      <dsp:nvSpPr>
        <dsp:cNvPr id="0" name=""/>
        <dsp:cNvSpPr/>
      </dsp:nvSpPr>
      <dsp:spPr>
        <a:xfrm>
          <a:off x="4718932" y="2104830"/>
          <a:ext cx="883960" cy="589307"/>
        </a:xfrm>
        <a:prstGeom prst="roundRect">
          <a:avLst>
            <a:gd name="adj" fmla="val 10000"/>
          </a:avLst>
        </a:prstGeom>
        <a:solidFill>
          <a:schemeClr val="tx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ts val="0"/>
            </a:spcAft>
            <a:buNone/>
          </a:pPr>
          <a:r>
            <a:rPr lang="da-DK" sz="1000" kern="1200" dirty="0"/>
            <a:t>ISO 10005</a:t>
          </a:r>
        </a:p>
        <a:p>
          <a:pPr marL="0" lvl="0" indent="0" algn="ctr" defTabSz="444500">
            <a:lnSpc>
              <a:spcPct val="90000"/>
            </a:lnSpc>
            <a:spcBef>
              <a:spcPct val="0"/>
            </a:spcBef>
            <a:spcAft>
              <a:spcPts val="0"/>
            </a:spcAft>
            <a:buNone/>
          </a:pPr>
          <a:r>
            <a:rPr lang="da-DK" sz="1000" kern="1200" dirty="0" err="1"/>
            <a:t>Quality</a:t>
          </a:r>
          <a:r>
            <a:rPr lang="da-DK" sz="1000" kern="1200" dirty="0"/>
            <a:t> plans</a:t>
          </a:r>
        </a:p>
      </dsp:txBody>
      <dsp:txXfrm>
        <a:off x="4736192" y="2122090"/>
        <a:ext cx="849440" cy="554787"/>
      </dsp:txXfrm>
    </dsp:sp>
    <dsp:sp modelId="{114D9E5D-C3ED-47A8-A2D6-39DEAF17D0E2}">
      <dsp:nvSpPr>
        <dsp:cNvPr id="0" name=""/>
        <dsp:cNvSpPr/>
      </dsp:nvSpPr>
      <dsp:spPr>
        <a:xfrm>
          <a:off x="5160912" y="1869107"/>
          <a:ext cx="1149148" cy="235722"/>
        </a:xfrm>
        <a:custGeom>
          <a:avLst/>
          <a:gdLst/>
          <a:ahLst/>
          <a:cxnLst/>
          <a:rect l="0" t="0" r="0" b="0"/>
          <a:pathLst>
            <a:path>
              <a:moveTo>
                <a:pt x="0" y="0"/>
              </a:moveTo>
              <a:lnTo>
                <a:pt x="0" y="117861"/>
              </a:lnTo>
              <a:lnTo>
                <a:pt x="1149148" y="117861"/>
              </a:lnTo>
              <a:lnTo>
                <a:pt x="1149148" y="23572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AD659-5271-43C2-ACDE-0DA9A1B55B6F}">
      <dsp:nvSpPr>
        <dsp:cNvPr id="0" name=""/>
        <dsp:cNvSpPr/>
      </dsp:nvSpPr>
      <dsp:spPr>
        <a:xfrm>
          <a:off x="5868081" y="2104830"/>
          <a:ext cx="883960" cy="589307"/>
        </a:xfrm>
        <a:prstGeom prst="roundRect">
          <a:avLst>
            <a:gd name="adj" fmla="val 10000"/>
          </a:avLst>
        </a:prstGeom>
        <a:solidFill>
          <a:schemeClr val="tx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444500">
            <a:lnSpc>
              <a:spcPct val="90000"/>
            </a:lnSpc>
            <a:spcBef>
              <a:spcPct val="0"/>
            </a:spcBef>
            <a:spcAft>
              <a:spcPts val="0"/>
            </a:spcAft>
            <a:buNone/>
          </a:pPr>
          <a:r>
            <a:rPr lang="da-DK" sz="800" kern="1200" dirty="0">
              <a:solidFill>
                <a:prstClr val="white"/>
              </a:solidFill>
              <a:latin typeface="Verdana"/>
              <a:ea typeface="+mn-ea"/>
              <a:cs typeface="+mn-cs"/>
            </a:rPr>
            <a:t>ISO/TR 10013</a:t>
          </a:r>
        </a:p>
        <a:p>
          <a:pPr marL="0" lvl="0" indent="0" algn="ctr" defTabSz="444500">
            <a:lnSpc>
              <a:spcPct val="90000"/>
            </a:lnSpc>
            <a:spcBef>
              <a:spcPct val="0"/>
            </a:spcBef>
            <a:spcAft>
              <a:spcPts val="0"/>
            </a:spcAft>
            <a:buNone/>
          </a:pPr>
          <a:r>
            <a:rPr lang="da-DK" sz="800" kern="1200" dirty="0">
              <a:solidFill>
                <a:prstClr val="white"/>
              </a:solidFill>
              <a:latin typeface="Verdana"/>
              <a:ea typeface="+mn-ea"/>
              <a:cs typeface="+mn-cs"/>
            </a:rPr>
            <a:t>System </a:t>
          </a:r>
          <a:r>
            <a:rPr lang="da-DK" sz="800" kern="1200" dirty="0" err="1">
              <a:solidFill>
                <a:prstClr val="white"/>
              </a:solidFill>
              <a:latin typeface="Verdana"/>
              <a:ea typeface="+mn-ea"/>
              <a:cs typeface="+mn-cs"/>
            </a:rPr>
            <a:t>documenta-tion</a:t>
          </a:r>
          <a:endParaRPr lang="da-DK" sz="800" kern="1200" dirty="0">
            <a:solidFill>
              <a:prstClr val="white"/>
            </a:solidFill>
            <a:latin typeface="Verdana"/>
            <a:ea typeface="+mn-ea"/>
            <a:cs typeface="+mn-cs"/>
          </a:endParaRPr>
        </a:p>
      </dsp:txBody>
      <dsp:txXfrm>
        <a:off x="5885341" y="2122090"/>
        <a:ext cx="849440" cy="554787"/>
      </dsp:txXfrm>
    </dsp:sp>
    <dsp:sp modelId="{C282E95F-C6CD-4C9C-95C3-6B527A5589A9}">
      <dsp:nvSpPr>
        <dsp:cNvPr id="0" name=""/>
        <dsp:cNvSpPr/>
      </dsp:nvSpPr>
      <dsp:spPr>
        <a:xfrm>
          <a:off x="5160912" y="1869107"/>
          <a:ext cx="2298297" cy="235722"/>
        </a:xfrm>
        <a:custGeom>
          <a:avLst/>
          <a:gdLst/>
          <a:ahLst/>
          <a:cxnLst/>
          <a:rect l="0" t="0" r="0" b="0"/>
          <a:pathLst>
            <a:path>
              <a:moveTo>
                <a:pt x="0" y="0"/>
              </a:moveTo>
              <a:lnTo>
                <a:pt x="0" y="117861"/>
              </a:lnTo>
              <a:lnTo>
                <a:pt x="2298297" y="117861"/>
              </a:lnTo>
              <a:lnTo>
                <a:pt x="2298297" y="23572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28E510-2486-4FCB-80CF-21463BCCF393}">
      <dsp:nvSpPr>
        <dsp:cNvPr id="0" name=""/>
        <dsp:cNvSpPr/>
      </dsp:nvSpPr>
      <dsp:spPr>
        <a:xfrm>
          <a:off x="7017229" y="2104830"/>
          <a:ext cx="883960" cy="589307"/>
        </a:xfrm>
        <a:prstGeom prst="roundRect">
          <a:avLst>
            <a:gd name="adj" fmla="val 10000"/>
          </a:avLst>
        </a:prstGeom>
        <a:solidFill>
          <a:schemeClr val="tx1"/>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ts val="0"/>
            </a:spcAft>
            <a:buNone/>
          </a:pPr>
          <a:r>
            <a:rPr lang="da-DK" sz="1000" kern="1200" dirty="0"/>
            <a:t>ISO 10015</a:t>
          </a:r>
        </a:p>
        <a:p>
          <a:pPr marL="0" lvl="0" indent="0" algn="ctr" defTabSz="444500">
            <a:lnSpc>
              <a:spcPct val="90000"/>
            </a:lnSpc>
            <a:spcBef>
              <a:spcPct val="0"/>
            </a:spcBef>
            <a:spcAft>
              <a:spcPts val="0"/>
            </a:spcAft>
            <a:buNone/>
          </a:pPr>
          <a:r>
            <a:rPr lang="da-DK" sz="1000" kern="1200" dirty="0"/>
            <a:t>Training</a:t>
          </a:r>
        </a:p>
      </dsp:txBody>
      <dsp:txXfrm>
        <a:off x="7034489" y="2122090"/>
        <a:ext cx="849440" cy="554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7725D-C9D6-498D-A99D-6451AC22A876}">
      <dsp:nvSpPr>
        <dsp:cNvPr id="0" name=""/>
        <dsp:cNvSpPr/>
      </dsp:nvSpPr>
      <dsp:spPr>
        <a:xfrm>
          <a:off x="1125765" y="164032"/>
          <a:ext cx="2320290" cy="2320290"/>
        </a:xfrm>
        <a:prstGeom prst="pie">
          <a:avLst>
            <a:gd name="adj1" fmla="val 16200000"/>
            <a:gd name="adj2" fmla="val 0"/>
          </a:avLst>
        </a:prstGeom>
        <a:solidFill>
          <a:srgbClr val="A7B0B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t" anchorCtr="0">
          <a:noAutofit/>
        </a:bodyPr>
        <a:lstStyle/>
        <a:p>
          <a:pPr marL="0" lvl="0" indent="0" algn="ctr" defTabSz="533400">
            <a:lnSpc>
              <a:spcPct val="90000"/>
            </a:lnSpc>
            <a:spcBef>
              <a:spcPct val="0"/>
            </a:spcBef>
            <a:spcAft>
              <a:spcPct val="35000"/>
            </a:spcAft>
            <a:buNone/>
          </a:pPr>
          <a:endParaRPr lang="da-DK" sz="1200" b="1" kern="1200" dirty="0"/>
        </a:p>
      </dsp:txBody>
      <dsp:txXfrm>
        <a:off x="2357453" y="644940"/>
        <a:ext cx="856297" cy="635317"/>
      </dsp:txXfrm>
    </dsp:sp>
    <dsp:sp modelId="{6AA5B77F-36C9-48F4-B515-29B27F94BB16}">
      <dsp:nvSpPr>
        <dsp:cNvPr id="0" name=""/>
        <dsp:cNvSpPr/>
      </dsp:nvSpPr>
      <dsp:spPr>
        <a:xfrm>
          <a:off x="1120475" y="233180"/>
          <a:ext cx="2320290" cy="2320290"/>
        </a:xfrm>
        <a:prstGeom prst="pie">
          <a:avLst>
            <a:gd name="adj1" fmla="val 0"/>
            <a:gd name="adj2" fmla="val 5400000"/>
          </a:avLst>
        </a:prstGeom>
        <a:solidFill>
          <a:srgbClr val="5B637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80000" rIns="15240" bIns="0" numCol="1" spcCol="1270" anchor="b" anchorCtr="0">
          <a:noAutofit/>
        </a:bodyPr>
        <a:lstStyle/>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a:p>
          <a:pPr marL="85725" lvl="0" indent="0" algn="l" defTabSz="533400">
            <a:lnSpc>
              <a:spcPct val="90000"/>
            </a:lnSpc>
            <a:spcBef>
              <a:spcPct val="0"/>
            </a:spcBef>
            <a:spcAft>
              <a:spcPct val="35000"/>
            </a:spcAft>
            <a:buNone/>
          </a:pPr>
          <a:endParaRPr lang="da-DK" sz="1200" kern="1200" dirty="0"/>
        </a:p>
      </dsp:txBody>
      <dsp:txXfrm>
        <a:off x="2352163" y="1437245"/>
        <a:ext cx="856297" cy="635317"/>
      </dsp:txXfrm>
    </dsp:sp>
    <dsp:sp modelId="{7C34BAF4-F713-4D66-817D-20672F11C514}">
      <dsp:nvSpPr>
        <dsp:cNvPr id="0" name=""/>
        <dsp:cNvSpPr/>
      </dsp:nvSpPr>
      <dsp:spPr>
        <a:xfrm>
          <a:off x="1047870" y="241927"/>
          <a:ext cx="2320290" cy="2320290"/>
        </a:xfrm>
        <a:prstGeom prst="pie">
          <a:avLst>
            <a:gd name="adj1" fmla="val 5400000"/>
            <a:gd name="adj2" fmla="val 10800000"/>
          </a:avLst>
        </a:prstGeom>
        <a:solidFill>
          <a:srgbClr val="AEB2B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b" anchorCtr="0">
          <a:noAutofit/>
        </a:bodyPr>
        <a:lstStyle/>
        <a:p>
          <a:pPr marL="0" lvl="0" indent="0" algn="r" defTabSz="533400">
            <a:lnSpc>
              <a:spcPct val="90000"/>
            </a:lnSpc>
            <a:spcBef>
              <a:spcPct val="0"/>
            </a:spcBef>
            <a:spcAft>
              <a:spcPct val="35000"/>
            </a:spcAft>
            <a:buNone/>
          </a:pPr>
          <a:endParaRPr lang="da-DK" sz="1200" kern="1200" dirty="0"/>
        </a:p>
      </dsp:txBody>
      <dsp:txXfrm>
        <a:off x="1280175" y="1445993"/>
        <a:ext cx="856297" cy="635317"/>
      </dsp:txXfrm>
    </dsp:sp>
    <dsp:sp modelId="{D9143E28-936B-41EE-906B-91208142D69F}">
      <dsp:nvSpPr>
        <dsp:cNvPr id="0" name=""/>
        <dsp:cNvSpPr/>
      </dsp:nvSpPr>
      <dsp:spPr>
        <a:xfrm>
          <a:off x="1047870" y="164032"/>
          <a:ext cx="2320290" cy="2320290"/>
        </a:xfrm>
        <a:prstGeom prst="pie">
          <a:avLst>
            <a:gd name="adj1" fmla="val 10800000"/>
            <a:gd name="adj2" fmla="val 16200000"/>
          </a:avLst>
        </a:prstGeom>
        <a:solidFill>
          <a:srgbClr val="00203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t" anchorCtr="0">
          <a:noAutofit/>
        </a:bodyPr>
        <a:lstStyle/>
        <a:p>
          <a:pPr marL="0" lvl="0" indent="0" algn="ctr" defTabSz="533400">
            <a:lnSpc>
              <a:spcPct val="90000"/>
            </a:lnSpc>
            <a:spcBef>
              <a:spcPct val="0"/>
            </a:spcBef>
            <a:spcAft>
              <a:spcPct val="35000"/>
            </a:spcAft>
            <a:buNone/>
          </a:pPr>
          <a:r>
            <a:rPr lang="da-DK" sz="1200" kern="1200" dirty="0"/>
            <a:t>  </a:t>
          </a:r>
        </a:p>
      </dsp:txBody>
      <dsp:txXfrm>
        <a:off x="1280175" y="644940"/>
        <a:ext cx="856297" cy="635317"/>
      </dsp:txXfrm>
    </dsp:sp>
    <dsp:sp modelId="{44B6D596-E345-4172-88BB-E52B1335CE4A}">
      <dsp:nvSpPr>
        <dsp:cNvPr id="0" name=""/>
        <dsp:cNvSpPr/>
      </dsp:nvSpPr>
      <dsp:spPr>
        <a:xfrm>
          <a:off x="982128" y="20395"/>
          <a:ext cx="2607564" cy="2607564"/>
        </a:xfrm>
        <a:prstGeom prst="circularArrow">
          <a:avLst>
            <a:gd name="adj1" fmla="val 5085"/>
            <a:gd name="adj2" fmla="val 327528"/>
            <a:gd name="adj3" fmla="val 21272472"/>
            <a:gd name="adj4" fmla="val 16200000"/>
            <a:gd name="adj5" fmla="val 5932"/>
          </a:avLst>
        </a:prstGeom>
        <a:solidFill>
          <a:schemeClr val="tx2"/>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1FEF675-AFC8-4AEF-B1D9-7FA529A9CF3C}">
      <dsp:nvSpPr>
        <dsp:cNvPr id="0" name=""/>
        <dsp:cNvSpPr/>
      </dsp:nvSpPr>
      <dsp:spPr>
        <a:xfrm>
          <a:off x="976838" y="89543"/>
          <a:ext cx="2607564" cy="2607564"/>
        </a:xfrm>
        <a:prstGeom prst="circularArrow">
          <a:avLst>
            <a:gd name="adj1" fmla="val 5085"/>
            <a:gd name="adj2" fmla="val 327528"/>
            <a:gd name="adj3" fmla="val 5072472"/>
            <a:gd name="adj4" fmla="val 0"/>
            <a:gd name="adj5" fmla="val 5932"/>
          </a:avLst>
        </a:prstGeom>
        <a:solidFill>
          <a:schemeClr val="tx2"/>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1F01FBA-9EF9-46BB-8204-9B76DBC2051B}">
      <dsp:nvSpPr>
        <dsp:cNvPr id="0" name=""/>
        <dsp:cNvSpPr/>
      </dsp:nvSpPr>
      <dsp:spPr>
        <a:xfrm>
          <a:off x="904233" y="98290"/>
          <a:ext cx="2607564" cy="2607564"/>
        </a:xfrm>
        <a:prstGeom prst="circularArrow">
          <a:avLst>
            <a:gd name="adj1" fmla="val 5085"/>
            <a:gd name="adj2" fmla="val 327528"/>
            <a:gd name="adj3" fmla="val 10472472"/>
            <a:gd name="adj4" fmla="val 5400000"/>
            <a:gd name="adj5" fmla="val 5932"/>
          </a:avLst>
        </a:prstGeom>
        <a:solidFill>
          <a:schemeClr val="tx2"/>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A25A1F3-9912-43F2-8314-6DAB268A4622}">
      <dsp:nvSpPr>
        <dsp:cNvPr id="0" name=""/>
        <dsp:cNvSpPr/>
      </dsp:nvSpPr>
      <dsp:spPr>
        <a:xfrm>
          <a:off x="907544" y="-3594"/>
          <a:ext cx="2607564" cy="2607564"/>
        </a:xfrm>
        <a:prstGeom prst="circularArrow">
          <a:avLst>
            <a:gd name="adj1" fmla="val 5085"/>
            <a:gd name="adj2" fmla="val 327528"/>
            <a:gd name="adj3" fmla="val 15872472"/>
            <a:gd name="adj4" fmla="val 10800000"/>
            <a:gd name="adj5" fmla="val 5932"/>
          </a:avLst>
        </a:prstGeom>
        <a:solidFill>
          <a:schemeClr val="tx2"/>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412B4-2E26-48D2-9815-8C43CF10992A}">
      <dsp:nvSpPr>
        <dsp:cNvPr id="0" name=""/>
        <dsp:cNvSpPr/>
      </dsp:nvSpPr>
      <dsp:spPr>
        <a:xfrm>
          <a:off x="4062" y="288640"/>
          <a:ext cx="1054474" cy="376297"/>
        </a:xfrm>
        <a:prstGeom prst="roundRect">
          <a:avLst>
            <a:gd name="adj" fmla="val 10000"/>
          </a:avLst>
        </a:prstGeom>
        <a:solidFill>
          <a:srgbClr val="B8213D"/>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4. Organisationens rammer og vilkår</a:t>
          </a:r>
          <a:endParaRPr lang="da-DK" sz="800" kern="1200" dirty="0">
            <a:solidFill>
              <a:schemeClr val="bg1"/>
            </a:solidFill>
          </a:endParaRPr>
        </a:p>
      </dsp:txBody>
      <dsp:txXfrm>
        <a:off x="15083" y="299661"/>
        <a:ext cx="1032432" cy="354255"/>
      </dsp:txXfrm>
    </dsp:sp>
    <dsp:sp modelId="{C1D5D88A-2B36-43D8-B68A-DE9B0667FA82}">
      <dsp:nvSpPr>
        <dsp:cNvPr id="0" name=""/>
        <dsp:cNvSpPr/>
      </dsp:nvSpPr>
      <dsp:spPr>
        <a:xfrm>
          <a:off x="109509" y="664938"/>
          <a:ext cx="105447" cy="344829"/>
        </a:xfrm>
        <a:custGeom>
          <a:avLst/>
          <a:gdLst/>
          <a:ahLst/>
          <a:cxnLst/>
          <a:rect l="0" t="0" r="0" b="0"/>
          <a:pathLst>
            <a:path>
              <a:moveTo>
                <a:pt x="0" y="0"/>
              </a:moveTo>
              <a:lnTo>
                <a:pt x="0" y="344829"/>
              </a:lnTo>
              <a:lnTo>
                <a:pt x="105447" y="34482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452392EA-4736-4221-94FD-BA39A54B4E85}">
      <dsp:nvSpPr>
        <dsp:cNvPr id="0" name=""/>
        <dsp:cNvSpPr/>
      </dsp:nvSpPr>
      <dsp:spPr>
        <a:xfrm>
          <a:off x="214957" y="77576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Forståelse af </a:t>
          </a:r>
          <a:r>
            <a:rPr lang="da-DK" sz="800" kern="1200" dirty="0">
              <a:solidFill>
                <a:srgbClr val="00203D">
                  <a:hueOff val="0"/>
                  <a:satOff val="0"/>
                  <a:lumOff val="0"/>
                  <a:alphaOff val="0"/>
                </a:srgbClr>
              </a:solidFill>
              <a:latin typeface="Calibri"/>
              <a:ea typeface="+mn-ea"/>
              <a:cs typeface="+mn-cs"/>
            </a:rPr>
            <a:t>organisationen</a:t>
          </a:r>
          <a:r>
            <a:rPr lang="da-DK" sz="800" kern="1200" dirty="0"/>
            <a:t> og dens rammer og vilkår</a:t>
          </a:r>
          <a:endParaRPr lang="da-DK" sz="800" kern="1200" dirty="0">
            <a:solidFill>
              <a:srgbClr val="5B6578"/>
            </a:solidFill>
          </a:endParaRPr>
        </a:p>
      </dsp:txBody>
      <dsp:txXfrm>
        <a:off x="228664" y="789473"/>
        <a:ext cx="802575" cy="440587"/>
      </dsp:txXfrm>
    </dsp:sp>
    <dsp:sp modelId="{4081F5B0-7F6A-4F5E-87E9-3D6722639045}">
      <dsp:nvSpPr>
        <dsp:cNvPr id="0" name=""/>
        <dsp:cNvSpPr/>
      </dsp:nvSpPr>
      <dsp:spPr>
        <a:xfrm>
          <a:off x="109509" y="664938"/>
          <a:ext cx="105447" cy="923659"/>
        </a:xfrm>
        <a:custGeom>
          <a:avLst/>
          <a:gdLst/>
          <a:ahLst/>
          <a:cxnLst/>
          <a:rect l="0" t="0" r="0" b="0"/>
          <a:pathLst>
            <a:path>
              <a:moveTo>
                <a:pt x="0" y="0"/>
              </a:moveTo>
              <a:lnTo>
                <a:pt x="0" y="923659"/>
              </a:lnTo>
              <a:lnTo>
                <a:pt x="105447" y="92365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950AC620-62F6-438A-B562-B1D557A605AF}">
      <dsp:nvSpPr>
        <dsp:cNvPr id="0" name=""/>
        <dsp:cNvSpPr/>
      </dsp:nvSpPr>
      <dsp:spPr>
        <a:xfrm>
          <a:off x="214957" y="135459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Forståelse af interessenters behov og forventninger</a:t>
          </a:r>
          <a:endParaRPr lang="da-DK" sz="800" kern="1200" dirty="0">
            <a:solidFill>
              <a:srgbClr val="5B6578"/>
            </a:solidFill>
          </a:endParaRPr>
        </a:p>
      </dsp:txBody>
      <dsp:txXfrm>
        <a:off x="228664" y="1368303"/>
        <a:ext cx="802575" cy="440587"/>
      </dsp:txXfrm>
    </dsp:sp>
    <dsp:sp modelId="{492CDBAD-1A28-429D-9E1C-45CB957ADA5B}">
      <dsp:nvSpPr>
        <dsp:cNvPr id="0" name=""/>
        <dsp:cNvSpPr/>
      </dsp:nvSpPr>
      <dsp:spPr>
        <a:xfrm>
          <a:off x="109509" y="664938"/>
          <a:ext cx="105447" cy="1502489"/>
        </a:xfrm>
        <a:custGeom>
          <a:avLst/>
          <a:gdLst/>
          <a:ahLst/>
          <a:cxnLst/>
          <a:rect l="0" t="0" r="0" b="0"/>
          <a:pathLst>
            <a:path>
              <a:moveTo>
                <a:pt x="0" y="0"/>
              </a:moveTo>
              <a:lnTo>
                <a:pt x="0" y="1502489"/>
              </a:lnTo>
              <a:lnTo>
                <a:pt x="105447" y="150248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90B3E47A-4C43-450F-8918-8AEE7E176362}">
      <dsp:nvSpPr>
        <dsp:cNvPr id="0" name=""/>
        <dsp:cNvSpPr/>
      </dsp:nvSpPr>
      <dsp:spPr>
        <a:xfrm>
          <a:off x="214957" y="193342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Fastlæggelse af kvalitetsledelses-systemets omfang</a:t>
          </a:r>
          <a:endParaRPr lang="da-DK" sz="800" kern="1200" dirty="0">
            <a:solidFill>
              <a:srgbClr val="5B6578"/>
            </a:solidFill>
          </a:endParaRPr>
        </a:p>
      </dsp:txBody>
      <dsp:txXfrm>
        <a:off x="228664" y="1947133"/>
        <a:ext cx="802575" cy="440587"/>
      </dsp:txXfrm>
    </dsp:sp>
    <dsp:sp modelId="{AEFCA109-A1A0-4A5F-AB94-5D3B67D30294}">
      <dsp:nvSpPr>
        <dsp:cNvPr id="0" name=""/>
        <dsp:cNvSpPr/>
      </dsp:nvSpPr>
      <dsp:spPr>
        <a:xfrm>
          <a:off x="109509" y="664938"/>
          <a:ext cx="105447" cy="2081319"/>
        </a:xfrm>
        <a:custGeom>
          <a:avLst/>
          <a:gdLst/>
          <a:ahLst/>
          <a:cxnLst/>
          <a:rect l="0" t="0" r="0" b="0"/>
          <a:pathLst>
            <a:path>
              <a:moveTo>
                <a:pt x="0" y="0"/>
              </a:moveTo>
              <a:lnTo>
                <a:pt x="0" y="2081319"/>
              </a:lnTo>
              <a:lnTo>
                <a:pt x="105447" y="208131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15D39D54-2136-455A-B44F-B4464AA64A7D}">
      <dsp:nvSpPr>
        <dsp:cNvPr id="0" name=""/>
        <dsp:cNvSpPr/>
      </dsp:nvSpPr>
      <dsp:spPr>
        <a:xfrm>
          <a:off x="214957" y="251225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Kvalitetsledelses-systemet og dets processer</a:t>
          </a:r>
          <a:endParaRPr lang="da-DK" sz="800" kern="1200" dirty="0">
            <a:solidFill>
              <a:srgbClr val="5B6578"/>
            </a:solidFill>
          </a:endParaRPr>
        </a:p>
      </dsp:txBody>
      <dsp:txXfrm>
        <a:off x="228664" y="2525963"/>
        <a:ext cx="802575" cy="440587"/>
      </dsp:txXfrm>
    </dsp:sp>
    <dsp:sp modelId="{85A75202-395E-4AFF-938E-FD94582CA83D}">
      <dsp:nvSpPr>
        <dsp:cNvPr id="0" name=""/>
        <dsp:cNvSpPr/>
      </dsp:nvSpPr>
      <dsp:spPr>
        <a:xfrm>
          <a:off x="1280193" y="288640"/>
          <a:ext cx="1054474" cy="376297"/>
        </a:xfrm>
        <a:prstGeom prst="roundRect">
          <a:avLst>
            <a:gd name="adj" fmla="val 10000"/>
          </a:avLst>
        </a:prstGeom>
        <a:solidFill>
          <a:srgbClr val="B8213D"/>
        </a:solidFill>
        <a:ln w="25400" cap="flat" cmpd="sng" algn="ctr">
          <a:noFill/>
          <a:prstDash val="solid"/>
        </a:ln>
        <a:effectLst>
          <a:outerShdw blurRad="40000" dist="20000" dir="5400000" rotWithShape="0">
            <a:srgbClr val="000000">
              <a:alpha val="3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solidFill>
                <a:srgbClr val="FFFFFF"/>
              </a:solidFill>
              <a:latin typeface="Calibri"/>
              <a:ea typeface="+mn-ea"/>
              <a:cs typeface="+mn-cs"/>
            </a:rPr>
            <a:t>5. Lederskab</a:t>
          </a:r>
        </a:p>
      </dsp:txBody>
      <dsp:txXfrm>
        <a:off x="1291214" y="299661"/>
        <a:ext cx="1032432" cy="354255"/>
      </dsp:txXfrm>
    </dsp:sp>
    <dsp:sp modelId="{BE6392B3-11F4-43E9-A188-8E8C43404A72}">
      <dsp:nvSpPr>
        <dsp:cNvPr id="0" name=""/>
        <dsp:cNvSpPr/>
      </dsp:nvSpPr>
      <dsp:spPr>
        <a:xfrm>
          <a:off x="1385640" y="664938"/>
          <a:ext cx="105447" cy="344829"/>
        </a:xfrm>
        <a:custGeom>
          <a:avLst/>
          <a:gdLst/>
          <a:ahLst/>
          <a:cxnLst/>
          <a:rect l="0" t="0" r="0" b="0"/>
          <a:pathLst>
            <a:path>
              <a:moveTo>
                <a:pt x="0" y="0"/>
              </a:moveTo>
              <a:lnTo>
                <a:pt x="0" y="344829"/>
              </a:lnTo>
              <a:lnTo>
                <a:pt x="105447" y="34482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AB23486D-D11B-41F4-9AD7-0D37D78702CB}">
      <dsp:nvSpPr>
        <dsp:cNvPr id="0" name=""/>
        <dsp:cNvSpPr/>
      </dsp:nvSpPr>
      <dsp:spPr>
        <a:xfrm>
          <a:off x="1491088" y="77576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Lederskab og forpligtelse</a:t>
          </a:r>
          <a:endParaRPr lang="da-DK" sz="800" kern="1200" dirty="0">
            <a:solidFill>
              <a:srgbClr val="5B6578"/>
            </a:solidFill>
          </a:endParaRPr>
        </a:p>
      </dsp:txBody>
      <dsp:txXfrm>
        <a:off x="1504795" y="789473"/>
        <a:ext cx="802575" cy="440587"/>
      </dsp:txXfrm>
    </dsp:sp>
    <dsp:sp modelId="{E24744D3-2AA2-4652-9796-04565FFB0A5A}">
      <dsp:nvSpPr>
        <dsp:cNvPr id="0" name=""/>
        <dsp:cNvSpPr/>
      </dsp:nvSpPr>
      <dsp:spPr>
        <a:xfrm>
          <a:off x="1385640" y="664938"/>
          <a:ext cx="105447" cy="923659"/>
        </a:xfrm>
        <a:custGeom>
          <a:avLst/>
          <a:gdLst/>
          <a:ahLst/>
          <a:cxnLst/>
          <a:rect l="0" t="0" r="0" b="0"/>
          <a:pathLst>
            <a:path>
              <a:moveTo>
                <a:pt x="0" y="0"/>
              </a:moveTo>
              <a:lnTo>
                <a:pt x="0" y="923659"/>
              </a:lnTo>
              <a:lnTo>
                <a:pt x="105447" y="92365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8928A118-24AB-448B-B811-1CEFEDA2FE74}">
      <dsp:nvSpPr>
        <dsp:cNvPr id="0" name=""/>
        <dsp:cNvSpPr/>
      </dsp:nvSpPr>
      <dsp:spPr>
        <a:xfrm>
          <a:off x="1491088" y="135459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Politik</a:t>
          </a:r>
          <a:endParaRPr lang="da-DK" sz="800" kern="1200" dirty="0">
            <a:solidFill>
              <a:srgbClr val="5B6578"/>
            </a:solidFill>
          </a:endParaRPr>
        </a:p>
      </dsp:txBody>
      <dsp:txXfrm>
        <a:off x="1504795" y="1368303"/>
        <a:ext cx="802575" cy="440587"/>
      </dsp:txXfrm>
    </dsp:sp>
    <dsp:sp modelId="{6EA598CA-4F4B-47E1-A48E-4472474796D8}">
      <dsp:nvSpPr>
        <dsp:cNvPr id="0" name=""/>
        <dsp:cNvSpPr/>
      </dsp:nvSpPr>
      <dsp:spPr>
        <a:xfrm>
          <a:off x="1385640" y="664938"/>
          <a:ext cx="105447" cy="1502489"/>
        </a:xfrm>
        <a:custGeom>
          <a:avLst/>
          <a:gdLst/>
          <a:ahLst/>
          <a:cxnLst/>
          <a:rect l="0" t="0" r="0" b="0"/>
          <a:pathLst>
            <a:path>
              <a:moveTo>
                <a:pt x="0" y="0"/>
              </a:moveTo>
              <a:lnTo>
                <a:pt x="0" y="1502489"/>
              </a:lnTo>
              <a:lnTo>
                <a:pt x="105447" y="1502489"/>
              </a:lnTo>
            </a:path>
          </a:pathLst>
        </a:custGeom>
        <a:noFill/>
        <a:ln w="25400" cap="flat" cmpd="sng" algn="ctr">
          <a:solidFill>
            <a:srgbClr val="B8213D"/>
          </a:solidFill>
          <a:prstDash val="solid"/>
        </a:ln>
        <a:effectLst/>
      </dsp:spPr>
      <dsp:style>
        <a:lnRef idx="2">
          <a:scrgbClr r="0" g="0" b="0"/>
        </a:lnRef>
        <a:fillRef idx="0">
          <a:scrgbClr r="0" g="0" b="0"/>
        </a:fillRef>
        <a:effectRef idx="0">
          <a:scrgbClr r="0" g="0" b="0"/>
        </a:effectRef>
        <a:fontRef idx="minor"/>
      </dsp:style>
    </dsp:sp>
    <dsp:sp modelId="{FFFD78A2-CAE3-4FD8-9372-9E3C26325B12}">
      <dsp:nvSpPr>
        <dsp:cNvPr id="0" name=""/>
        <dsp:cNvSpPr/>
      </dsp:nvSpPr>
      <dsp:spPr>
        <a:xfrm>
          <a:off x="1491088" y="1933426"/>
          <a:ext cx="829989" cy="468001"/>
        </a:xfrm>
        <a:prstGeom prst="roundRect">
          <a:avLst>
            <a:gd name="adj" fmla="val 10000"/>
          </a:avLst>
        </a:prstGeom>
        <a:solidFill>
          <a:schemeClr val="bg1"/>
        </a:solidFill>
        <a:ln w="25400" cap="flat" cmpd="sng" algn="ctr">
          <a:solidFill>
            <a:srgbClr val="B8213D"/>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Roller, ansvar og beføjelser i organisationen</a:t>
          </a:r>
          <a:endParaRPr lang="da-DK" sz="800" kern="1200" dirty="0">
            <a:solidFill>
              <a:srgbClr val="5B6578"/>
            </a:solidFill>
          </a:endParaRPr>
        </a:p>
      </dsp:txBody>
      <dsp:txXfrm>
        <a:off x="1504795" y="1947133"/>
        <a:ext cx="802575" cy="440587"/>
      </dsp:txXfrm>
    </dsp:sp>
    <dsp:sp modelId="{EB8349A2-A7DC-4522-9FA2-1C54900AE88C}">
      <dsp:nvSpPr>
        <dsp:cNvPr id="0" name=""/>
        <dsp:cNvSpPr/>
      </dsp:nvSpPr>
      <dsp:spPr>
        <a:xfrm>
          <a:off x="2556324" y="288640"/>
          <a:ext cx="1054474" cy="376297"/>
        </a:xfrm>
        <a:prstGeom prst="roundRect">
          <a:avLst>
            <a:gd name="adj" fmla="val 10000"/>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6. Planlægning</a:t>
          </a:r>
          <a:endParaRPr lang="da-DK" sz="800" kern="1200" dirty="0">
            <a:solidFill>
              <a:schemeClr val="bg1"/>
            </a:solidFill>
          </a:endParaRPr>
        </a:p>
      </dsp:txBody>
      <dsp:txXfrm>
        <a:off x="2567345" y="299661"/>
        <a:ext cx="1032432" cy="354255"/>
      </dsp:txXfrm>
    </dsp:sp>
    <dsp:sp modelId="{E214AF95-7183-4286-95E2-D586C3BCD342}">
      <dsp:nvSpPr>
        <dsp:cNvPr id="0" name=""/>
        <dsp:cNvSpPr/>
      </dsp:nvSpPr>
      <dsp:spPr>
        <a:xfrm>
          <a:off x="2661772" y="664938"/>
          <a:ext cx="105447" cy="344829"/>
        </a:xfrm>
        <a:custGeom>
          <a:avLst/>
          <a:gdLst/>
          <a:ahLst/>
          <a:cxnLst/>
          <a:rect l="0" t="0" r="0" b="0"/>
          <a:pathLst>
            <a:path>
              <a:moveTo>
                <a:pt x="0" y="0"/>
              </a:moveTo>
              <a:lnTo>
                <a:pt x="0" y="344829"/>
              </a:lnTo>
              <a:lnTo>
                <a:pt x="105447" y="34482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67B764A-78D7-4923-8677-01FEC4311339}">
      <dsp:nvSpPr>
        <dsp:cNvPr id="0" name=""/>
        <dsp:cNvSpPr/>
      </dsp:nvSpPr>
      <dsp:spPr>
        <a:xfrm>
          <a:off x="2767219" y="775766"/>
          <a:ext cx="829989" cy="468001"/>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ts val="42"/>
            </a:spcAft>
            <a:buNone/>
          </a:pPr>
          <a:r>
            <a:rPr lang="da-DK" sz="800" kern="1200" dirty="0"/>
            <a:t>Handlinger til adressering </a:t>
          </a:r>
        </a:p>
        <a:p>
          <a:pPr marL="0" lvl="0" indent="0" algn="ctr" defTabSz="355600">
            <a:lnSpc>
              <a:spcPct val="90000"/>
            </a:lnSpc>
            <a:spcBef>
              <a:spcPct val="0"/>
            </a:spcBef>
            <a:spcAft>
              <a:spcPts val="42"/>
            </a:spcAft>
            <a:buNone/>
          </a:pPr>
          <a:r>
            <a:rPr lang="da-DK" sz="800" kern="1200" dirty="0"/>
            <a:t>af risici og muligheder</a:t>
          </a:r>
          <a:endParaRPr lang="da-DK" sz="800" kern="1200" dirty="0">
            <a:solidFill>
              <a:srgbClr val="5B6578"/>
            </a:solidFill>
          </a:endParaRPr>
        </a:p>
      </dsp:txBody>
      <dsp:txXfrm>
        <a:off x="2780926" y="789473"/>
        <a:ext cx="802575" cy="440587"/>
      </dsp:txXfrm>
    </dsp:sp>
    <dsp:sp modelId="{53B69FB8-CDA9-409F-B603-39B0B44BA23D}">
      <dsp:nvSpPr>
        <dsp:cNvPr id="0" name=""/>
        <dsp:cNvSpPr/>
      </dsp:nvSpPr>
      <dsp:spPr>
        <a:xfrm>
          <a:off x="2661772" y="664938"/>
          <a:ext cx="105447" cy="923659"/>
        </a:xfrm>
        <a:custGeom>
          <a:avLst/>
          <a:gdLst/>
          <a:ahLst/>
          <a:cxnLst/>
          <a:rect l="0" t="0" r="0" b="0"/>
          <a:pathLst>
            <a:path>
              <a:moveTo>
                <a:pt x="0" y="0"/>
              </a:moveTo>
              <a:lnTo>
                <a:pt x="0" y="923659"/>
              </a:lnTo>
              <a:lnTo>
                <a:pt x="105447" y="92365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F761CC2-5FA1-4F1E-BE5A-70948AB214B9}">
      <dsp:nvSpPr>
        <dsp:cNvPr id="0" name=""/>
        <dsp:cNvSpPr/>
      </dsp:nvSpPr>
      <dsp:spPr>
        <a:xfrm>
          <a:off x="2767219" y="1354596"/>
          <a:ext cx="829989" cy="468001"/>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Kvalitetsmål og planlægning for at opnå dem</a:t>
          </a:r>
          <a:endParaRPr lang="da-DK" sz="800" kern="1200" dirty="0">
            <a:solidFill>
              <a:srgbClr val="5B6578"/>
            </a:solidFill>
          </a:endParaRPr>
        </a:p>
      </dsp:txBody>
      <dsp:txXfrm>
        <a:off x="2780926" y="1368303"/>
        <a:ext cx="802575" cy="440587"/>
      </dsp:txXfrm>
    </dsp:sp>
    <dsp:sp modelId="{09076A17-067F-4FDE-BE93-0A962A056EB4}">
      <dsp:nvSpPr>
        <dsp:cNvPr id="0" name=""/>
        <dsp:cNvSpPr/>
      </dsp:nvSpPr>
      <dsp:spPr>
        <a:xfrm>
          <a:off x="2661772" y="664938"/>
          <a:ext cx="105447" cy="1502489"/>
        </a:xfrm>
        <a:custGeom>
          <a:avLst/>
          <a:gdLst/>
          <a:ahLst/>
          <a:cxnLst/>
          <a:rect l="0" t="0" r="0" b="0"/>
          <a:pathLst>
            <a:path>
              <a:moveTo>
                <a:pt x="0" y="0"/>
              </a:moveTo>
              <a:lnTo>
                <a:pt x="0" y="1502489"/>
              </a:lnTo>
              <a:lnTo>
                <a:pt x="105447" y="15024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F9A1AD8-D4B5-4B18-B351-067D9C847162}">
      <dsp:nvSpPr>
        <dsp:cNvPr id="0" name=""/>
        <dsp:cNvSpPr/>
      </dsp:nvSpPr>
      <dsp:spPr>
        <a:xfrm>
          <a:off x="2767219" y="1933426"/>
          <a:ext cx="829989" cy="468001"/>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Planlægning af ændringer</a:t>
          </a:r>
          <a:endParaRPr lang="da-DK" sz="800" kern="1200" dirty="0">
            <a:solidFill>
              <a:srgbClr val="5B6578"/>
            </a:solidFill>
          </a:endParaRPr>
        </a:p>
      </dsp:txBody>
      <dsp:txXfrm>
        <a:off x="2780926" y="1947133"/>
        <a:ext cx="802575" cy="440587"/>
      </dsp:txXfrm>
    </dsp:sp>
    <dsp:sp modelId="{77C5E8A9-ACCA-489E-8E5C-1C6262A35F66}">
      <dsp:nvSpPr>
        <dsp:cNvPr id="0" name=""/>
        <dsp:cNvSpPr/>
      </dsp:nvSpPr>
      <dsp:spPr>
        <a:xfrm>
          <a:off x="3832455" y="288640"/>
          <a:ext cx="1054474" cy="376297"/>
        </a:xfrm>
        <a:prstGeom prst="roundRect">
          <a:avLst>
            <a:gd name="adj" fmla="val 10000"/>
          </a:avLst>
        </a:prstGeom>
        <a:solidFill>
          <a:srgbClr val="A7B0B5"/>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7. Støtteaktiviteter og -funktioner</a:t>
          </a:r>
          <a:endParaRPr lang="da-DK" sz="800" kern="1200" dirty="0">
            <a:solidFill>
              <a:schemeClr val="bg1"/>
            </a:solidFill>
          </a:endParaRPr>
        </a:p>
      </dsp:txBody>
      <dsp:txXfrm>
        <a:off x="3843476" y="299661"/>
        <a:ext cx="1032432" cy="354255"/>
      </dsp:txXfrm>
    </dsp:sp>
    <dsp:sp modelId="{64BE45B1-39E1-4927-AE67-34950D3C62D2}">
      <dsp:nvSpPr>
        <dsp:cNvPr id="0" name=""/>
        <dsp:cNvSpPr/>
      </dsp:nvSpPr>
      <dsp:spPr>
        <a:xfrm>
          <a:off x="3937903" y="664938"/>
          <a:ext cx="105447" cy="344829"/>
        </a:xfrm>
        <a:custGeom>
          <a:avLst/>
          <a:gdLst/>
          <a:ahLst/>
          <a:cxnLst/>
          <a:rect l="0" t="0" r="0" b="0"/>
          <a:pathLst>
            <a:path>
              <a:moveTo>
                <a:pt x="0" y="0"/>
              </a:moveTo>
              <a:lnTo>
                <a:pt x="0" y="344829"/>
              </a:lnTo>
              <a:lnTo>
                <a:pt x="105447" y="34482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9F448978-500F-4550-84A0-CEF705B863F4}">
      <dsp:nvSpPr>
        <dsp:cNvPr id="0" name=""/>
        <dsp:cNvSpPr/>
      </dsp:nvSpPr>
      <dsp:spPr>
        <a:xfrm>
          <a:off x="4043350" y="775766"/>
          <a:ext cx="829989" cy="468001"/>
        </a:xfrm>
        <a:prstGeom prst="roundRect">
          <a:avLst>
            <a:gd name="adj" fmla="val 10000"/>
          </a:avLst>
        </a:prstGeom>
        <a:solidFill>
          <a:schemeClr val="bg1"/>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Ressourcer</a:t>
          </a:r>
          <a:endParaRPr lang="da-DK" sz="800" kern="1200" dirty="0">
            <a:solidFill>
              <a:srgbClr val="5B6578"/>
            </a:solidFill>
          </a:endParaRPr>
        </a:p>
      </dsp:txBody>
      <dsp:txXfrm>
        <a:off x="4057057" y="789473"/>
        <a:ext cx="802575" cy="440587"/>
      </dsp:txXfrm>
    </dsp:sp>
    <dsp:sp modelId="{0F737E24-05F1-4CB7-8EE5-6492B52FAD6A}">
      <dsp:nvSpPr>
        <dsp:cNvPr id="0" name=""/>
        <dsp:cNvSpPr/>
      </dsp:nvSpPr>
      <dsp:spPr>
        <a:xfrm>
          <a:off x="3937903" y="664938"/>
          <a:ext cx="105447" cy="923659"/>
        </a:xfrm>
        <a:custGeom>
          <a:avLst/>
          <a:gdLst/>
          <a:ahLst/>
          <a:cxnLst/>
          <a:rect l="0" t="0" r="0" b="0"/>
          <a:pathLst>
            <a:path>
              <a:moveTo>
                <a:pt x="0" y="0"/>
              </a:moveTo>
              <a:lnTo>
                <a:pt x="0" y="923659"/>
              </a:lnTo>
              <a:lnTo>
                <a:pt x="105447" y="92365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24A1E4AB-5D01-4118-82C8-4765F2BF37E7}">
      <dsp:nvSpPr>
        <dsp:cNvPr id="0" name=""/>
        <dsp:cNvSpPr/>
      </dsp:nvSpPr>
      <dsp:spPr>
        <a:xfrm>
          <a:off x="4043350" y="1354596"/>
          <a:ext cx="829989" cy="468001"/>
        </a:xfrm>
        <a:prstGeom prst="roundRect">
          <a:avLst>
            <a:gd name="adj" fmla="val 10000"/>
          </a:avLst>
        </a:prstGeom>
        <a:solidFill>
          <a:schemeClr val="bg1"/>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Kompetencer</a:t>
          </a:r>
          <a:endParaRPr lang="da-DK" sz="800" kern="1200" dirty="0">
            <a:solidFill>
              <a:srgbClr val="5B6578"/>
            </a:solidFill>
          </a:endParaRPr>
        </a:p>
      </dsp:txBody>
      <dsp:txXfrm>
        <a:off x="4057057" y="1368303"/>
        <a:ext cx="802575" cy="440587"/>
      </dsp:txXfrm>
    </dsp:sp>
    <dsp:sp modelId="{A0F1F862-B7B2-4461-A2DE-E5C0D1320D7A}">
      <dsp:nvSpPr>
        <dsp:cNvPr id="0" name=""/>
        <dsp:cNvSpPr/>
      </dsp:nvSpPr>
      <dsp:spPr>
        <a:xfrm>
          <a:off x="3937903" y="664938"/>
          <a:ext cx="105447" cy="1502489"/>
        </a:xfrm>
        <a:custGeom>
          <a:avLst/>
          <a:gdLst/>
          <a:ahLst/>
          <a:cxnLst/>
          <a:rect l="0" t="0" r="0" b="0"/>
          <a:pathLst>
            <a:path>
              <a:moveTo>
                <a:pt x="0" y="0"/>
              </a:moveTo>
              <a:lnTo>
                <a:pt x="0" y="1502489"/>
              </a:lnTo>
              <a:lnTo>
                <a:pt x="105447" y="150248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EB9CEF10-30AB-4FEA-8F3D-9E2CA5597C59}">
      <dsp:nvSpPr>
        <dsp:cNvPr id="0" name=""/>
        <dsp:cNvSpPr/>
      </dsp:nvSpPr>
      <dsp:spPr>
        <a:xfrm>
          <a:off x="4043350" y="1933426"/>
          <a:ext cx="829989" cy="468001"/>
        </a:xfrm>
        <a:prstGeom prst="roundRect">
          <a:avLst>
            <a:gd name="adj" fmla="val 10000"/>
          </a:avLst>
        </a:prstGeom>
        <a:solidFill>
          <a:schemeClr val="bg1"/>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Bevidsthed</a:t>
          </a:r>
          <a:endParaRPr lang="da-DK" sz="800" kern="1200" dirty="0">
            <a:solidFill>
              <a:srgbClr val="5B6578"/>
            </a:solidFill>
          </a:endParaRPr>
        </a:p>
      </dsp:txBody>
      <dsp:txXfrm>
        <a:off x="4057057" y="1947133"/>
        <a:ext cx="802575" cy="440587"/>
      </dsp:txXfrm>
    </dsp:sp>
    <dsp:sp modelId="{8C742977-BD00-4ED0-AED0-26A8EDB356EC}">
      <dsp:nvSpPr>
        <dsp:cNvPr id="0" name=""/>
        <dsp:cNvSpPr/>
      </dsp:nvSpPr>
      <dsp:spPr>
        <a:xfrm>
          <a:off x="3937903" y="664938"/>
          <a:ext cx="105447" cy="2081319"/>
        </a:xfrm>
        <a:custGeom>
          <a:avLst/>
          <a:gdLst/>
          <a:ahLst/>
          <a:cxnLst/>
          <a:rect l="0" t="0" r="0" b="0"/>
          <a:pathLst>
            <a:path>
              <a:moveTo>
                <a:pt x="0" y="0"/>
              </a:moveTo>
              <a:lnTo>
                <a:pt x="0" y="2081319"/>
              </a:lnTo>
              <a:lnTo>
                <a:pt x="105447" y="208131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A89E404A-A845-45BF-A601-A0896911C9E4}">
      <dsp:nvSpPr>
        <dsp:cNvPr id="0" name=""/>
        <dsp:cNvSpPr/>
      </dsp:nvSpPr>
      <dsp:spPr>
        <a:xfrm>
          <a:off x="4043350" y="2512256"/>
          <a:ext cx="829989" cy="468001"/>
        </a:xfrm>
        <a:prstGeom prst="roundRect">
          <a:avLst>
            <a:gd name="adj" fmla="val 10000"/>
          </a:avLst>
        </a:prstGeom>
        <a:solidFill>
          <a:schemeClr val="bg1"/>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Kommunikation</a:t>
          </a:r>
          <a:endParaRPr lang="da-DK" sz="800" kern="1200" dirty="0">
            <a:solidFill>
              <a:srgbClr val="5B6578"/>
            </a:solidFill>
          </a:endParaRPr>
        </a:p>
      </dsp:txBody>
      <dsp:txXfrm>
        <a:off x="4057057" y="2525963"/>
        <a:ext cx="802575" cy="440587"/>
      </dsp:txXfrm>
    </dsp:sp>
    <dsp:sp modelId="{0262E457-330C-4F06-B84D-797BE89451DA}">
      <dsp:nvSpPr>
        <dsp:cNvPr id="0" name=""/>
        <dsp:cNvSpPr/>
      </dsp:nvSpPr>
      <dsp:spPr>
        <a:xfrm>
          <a:off x="3937903" y="664938"/>
          <a:ext cx="105447" cy="2660149"/>
        </a:xfrm>
        <a:custGeom>
          <a:avLst/>
          <a:gdLst/>
          <a:ahLst/>
          <a:cxnLst/>
          <a:rect l="0" t="0" r="0" b="0"/>
          <a:pathLst>
            <a:path>
              <a:moveTo>
                <a:pt x="0" y="0"/>
              </a:moveTo>
              <a:lnTo>
                <a:pt x="0" y="2660149"/>
              </a:lnTo>
              <a:lnTo>
                <a:pt x="105447" y="266014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12D247ED-DCD5-43F9-82C6-55E091359F4B}">
      <dsp:nvSpPr>
        <dsp:cNvPr id="0" name=""/>
        <dsp:cNvSpPr/>
      </dsp:nvSpPr>
      <dsp:spPr>
        <a:xfrm>
          <a:off x="4043350" y="3091086"/>
          <a:ext cx="829989" cy="468001"/>
        </a:xfrm>
        <a:prstGeom prst="roundRect">
          <a:avLst>
            <a:gd name="adj" fmla="val 10000"/>
          </a:avLst>
        </a:prstGeom>
        <a:solidFill>
          <a:schemeClr val="bg1"/>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Dokumenteret information</a:t>
          </a:r>
          <a:endParaRPr lang="da-DK" sz="800" kern="1200" dirty="0">
            <a:solidFill>
              <a:srgbClr val="5B6578"/>
            </a:solidFill>
          </a:endParaRPr>
        </a:p>
      </dsp:txBody>
      <dsp:txXfrm>
        <a:off x="4057057" y="3104793"/>
        <a:ext cx="802575" cy="440587"/>
      </dsp:txXfrm>
    </dsp:sp>
    <dsp:sp modelId="{07EDAC42-2A7D-43F5-86D1-09E1415B3500}">
      <dsp:nvSpPr>
        <dsp:cNvPr id="0" name=""/>
        <dsp:cNvSpPr/>
      </dsp:nvSpPr>
      <dsp:spPr>
        <a:xfrm>
          <a:off x="5108586" y="288640"/>
          <a:ext cx="1054474" cy="376297"/>
        </a:xfrm>
        <a:prstGeom prst="roundRect">
          <a:avLst>
            <a:gd name="adj" fmla="val 10000"/>
          </a:avLst>
        </a:prstGeom>
        <a:solidFill>
          <a:srgbClr val="A7B0B5"/>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8. Drift</a:t>
          </a:r>
        </a:p>
      </dsp:txBody>
      <dsp:txXfrm>
        <a:off x="5119607" y="299661"/>
        <a:ext cx="1032432" cy="354255"/>
      </dsp:txXfrm>
    </dsp:sp>
    <dsp:sp modelId="{4387D9DA-456C-49BA-BB1C-667F5DFE44EB}">
      <dsp:nvSpPr>
        <dsp:cNvPr id="0" name=""/>
        <dsp:cNvSpPr/>
      </dsp:nvSpPr>
      <dsp:spPr>
        <a:xfrm>
          <a:off x="5214034" y="664938"/>
          <a:ext cx="105447" cy="344829"/>
        </a:xfrm>
        <a:custGeom>
          <a:avLst/>
          <a:gdLst/>
          <a:ahLst/>
          <a:cxnLst/>
          <a:rect l="0" t="0" r="0" b="0"/>
          <a:pathLst>
            <a:path>
              <a:moveTo>
                <a:pt x="0" y="0"/>
              </a:moveTo>
              <a:lnTo>
                <a:pt x="0" y="344829"/>
              </a:lnTo>
              <a:lnTo>
                <a:pt x="105447" y="34482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C7DBB585-B283-47E4-900B-A8DA65D28526}">
      <dsp:nvSpPr>
        <dsp:cNvPr id="0" name=""/>
        <dsp:cNvSpPr/>
      </dsp:nvSpPr>
      <dsp:spPr>
        <a:xfrm>
          <a:off x="5319481" y="77576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Driftsplanlægning og -styring</a:t>
          </a:r>
          <a:endParaRPr lang="da-DK" sz="800" kern="1200" dirty="0">
            <a:solidFill>
              <a:srgbClr val="5B6578"/>
            </a:solidFill>
          </a:endParaRPr>
        </a:p>
      </dsp:txBody>
      <dsp:txXfrm>
        <a:off x="5333188" y="789473"/>
        <a:ext cx="802575" cy="440587"/>
      </dsp:txXfrm>
    </dsp:sp>
    <dsp:sp modelId="{E5C4A758-018D-4410-81F4-0B7F3BEACE37}">
      <dsp:nvSpPr>
        <dsp:cNvPr id="0" name=""/>
        <dsp:cNvSpPr/>
      </dsp:nvSpPr>
      <dsp:spPr>
        <a:xfrm>
          <a:off x="5214034" y="664938"/>
          <a:ext cx="105447" cy="923659"/>
        </a:xfrm>
        <a:custGeom>
          <a:avLst/>
          <a:gdLst/>
          <a:ahLst/>
          <a:cxnLst/>
          <a:rect l="0" t="0" r="0" b="0"/>
          <a:pathLst>
            <a:path>
              <a:moveTo>
                <a:pt x="0" y="0"/>
              </a:moveTo>
              <a:lnTo>
                <a:pt x="0" y="923659"/>
              </a:lnTo>
              <a:lnTo>
                <a:pt x="105447" y="92365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85F754F3-D0AA-45E7-AE6E-02359EA915DB}">
      <dsp:nvSpPr>
        <dsp:cNvPr id="0" name=""/>
        <dsp:cNvSpPr/>
      </dsp:nvSpPr>
      <dsp:spPr>
        <a:xfrm>
          <a:off x="5319481" y="135459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Krav til produkter og ydelser</a:t>
          </a:r>
          <a:endParaRPr lang="da-DK" sz="800" kern="1200" dirty="0">
            <a:solidFill>
              <a:srgbClr val="5B6578"/>
            </a:solidFill>
          </a:endParaRPr>
        </a:p>
      </dsp:txBody>
      <dsp:txXfrm>
        <a:off x="5333188" y="1368303"/>
        <a:ext cx="802575" cy="440587"/>
      </dsp:txXfrm>
    </dsp:sp>
    <dsp:sp modelId="{50478D22-BC4B-4ABB-9CDC-87A68A7A9741}">
      <dsp:nvSpPr>
        <dsp:cNvPr id="0" name=""/>
        <dsp:cNvSpPr/>
      </dsp:nvSpPr>
      <dsp:spPr>
        <a:xfrm>
          <a:off x="5214034" y="664938"/>
          <a:ext cx="105447" cy="1502489"/>
        </a:xfrm>
        <a:custGeom>
          <a:avLst/>
          <a:gdLst/>
          <a:ahLst/>
          <a:cxnLst/>
          <a:rect l="0" t="0" r="0" b="0"/>
          <a:pathLst>
            <a:path>
              <a:moveTo>
                <a:pt x="0" y="0"/>
              </a:moveTo>
              <a:lnTo>
                <a:pt x="0" y="1502489"/>
              </a:lnTo>
              <a:lnTo>
                <a:pt x="105447" y="150248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804A5626-D52C-4FE4-8491-4B214846DBA5}">
      <dsp:nvSpPr>
        <dsp:cNvPr id="0" name=""/>
        <dsp:cNvSpPr/>
      </dsp:nvSpPr>
      <dsp:spPr>
        <a:xfrm>
          <a:off x="5319481" y="193342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Udvikling af produkter og ydelser</a:t>
          </a:r>
          <a:endParaRPr lang="da-DK" sz="800" kern="1200" dirty="0">
            <a:solidFill>
              <a:srgbClr val="5B6578"/>
            </a:solidFill>
          </a:endParaRPr>
        </a:p>
      </dsp:txBody>
      <dsp:txXfrm>
        <a:off x="5333188" y="1947133"/>
        <a:ext cx="802575" cy="440587"/>
      </dsp:txXfrm>
    </dsp:sp>
    <dsp:sp modelId="{18241122-A1B8-44B5-8A94-C07F0F4B18C0}">
      <dsp:nvSpPr>
        <dsp:cNvPr id="0" name=""/>
        <dsp:cNvSpPr/>
      </dsp:nvSpPr>
      <dsp:spPr>
        <a:xfrm>
          <a:off x="5214034" y="664938"/>
          <a:ext cx="105447" cy="2081319"/>
        </a:xfrm>
        <a:custGeom>
          <a:avLst/>
          <a:gdLst/>
          <a:ahLst/>
          <a:cxnLst/>
          <a:rect l="0" t="0" r="0" b="0"/>
          <a:pathLst>
            <a:path>
              <a:moveTo>
                <a:pt x="0" y="0"/>
              </a:moveTo>
              <a:lnTo>
                <a:pt x="0" y="2081319"/>
              </a:lnTo>
              <a:lnTo>
                <a:pt x="105447" y="208131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9A6EC682-BA5F-41B9-B38D-1CE4A431AC18}">
      <dsp:nvSpPr>
        <dsp:cNvPr id="0" name=""/>
        <dsp:cNvSpPr/>
      </dsp:nvSpPr>
      <dsp:spPr>
        <a:xfrm>
          <a:off x="5319481" y="251225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Styring af processer, </a:t>
          </a:r>
          <a:r>
            <a:rPr lang="da-DK" sz="800" kern="1200" dirty="0" err="1"/>
            <a:t>pro-dukter</a:t>
          </a:r>
          <a:r>
            <a:rPr lang="da-DK" sz="800" kern="1200" dirty="0"/>
            <a:t> og ydelser leveret udefra</a:t>
          </a:r>
          <a:endParaRPr lang="da-DK" sz="800" kern="1200" dirty="0">
            <a:solidFill>
              <a:srgbClr val="5B6578"/>
            </a:solidFill>
          </a:endParaRPr>
        </a:p>
      </dsp:txBody>
      <dsp:txXfrm>
        <a:off x="5333188" y="2525963"/>
        <a:ext cx="802575" cy="440587"/>
      </dsp:txXfrm>
    </dsp:sp>
    <dsp:sp modelId="{AEF1329D-501D-49D5-B2FC-79077DFC6DA3}">
      <dsp:nvSpPr>
        <dsp:cNvPr id="0" name=""/>
        <dsp:cNvSpPr/>
      </dsp:nvSpPr>
      <dsp:spPr>
        <a:xfrm>
          <a:off x="5214034" y="664938"/>
          <a:ext cx="105447" cy="2660149"/>
        </a:xfrm>
        <a:custGeom>
          <a:avLst/>
          <a:gdLst/>
          <a:ahLst/>
          <a:cxnLst/>
          <a:rect l="0" t="0" r="0" b="0"/>
          <a:pathLst>
            <a:path>
              <a:moveTo>
                <a:pt x="0" y="0"/>
              </a:moveTo>
              <a:lnTo>
                <a:pt x="0" y="2660149"/>
              </a:lnTo>
              <a:lnTo>
                <a:pt x="105447" y="266014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1828D3F5-E081-457E-97C8-5571E53DD31C}">
      <dsp:nvSpPr>
        <dsp:cNvPr id="0" name=""/>
        <dsp:cNvSpPr/>
      </dsp:nvSpPr>
      <dsp:spPr>
        <a:xfrm>
          <a:off x="5319481" y="309108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Produktion samt tilvejebringelse af ydelser</a:t>
          </a:r>
          <a:endParaRPr lang="da-DK" sz="800" kern="1200" dirty="0">
            <a:solidFill>
              <a:srgbClr val="5B6578"/>
            </a:solidFill>
          </a:endParaRPr>
        </a:p>
      </dsp:txBody>
      <dsp:txXfrm>
        <a:off x="5333188" y="3104793"/>
        <a:ext cx="802575" cy="440587"/>
      </dsp:txXfrm>
    </dsp:sp>
    <dsp:sp modelId="{64AA3651-38D6-4BF6-8231-FE251310AB7A}">
      <dsp:nvSpPr>
        <dsp:cNvPr id="0" name=""/>
        <dsp:cNvSpPr/>
      </dsp:nvSpPr>
      <dsp:spPr>
        <a:xfrm>
          <a:off x="5214034" y="664938"/>
          <a:ext cx="105447" cy="3238979"/>
        </a:xfrm>
        <a:custGeom>
          <a:avLst/>
          <a:gdLst/>
          <a:ahLst/>
          <a:cxnLst/>
          <a:rect l="0" t="0" r="0" b="0"/>
          <a:pathLst>
            <a:path>
              <a:moveTo>
                <a:pt x="0" y="0"/>
              </a:moveTo>
              <a:lnTo>
                <a:pt x="0" y="3238979"/>
              </a:lnTo>
              <a:lnTo>
                <a:pt x="105447" y="323897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C1FCCAF0-71A6-474D-BF30-B0FB85238DC3}">
      <dsp:nvSpPr>
        <dsp:cNvPr id="0" name=""/>
        <dsp:cNvSpPr/>
      </dsp:nvSpPr>
      <dsp:spPr>
        <a:xfrm>
          <a:off x="5319481" y="366991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Frigivelse af produkter og ydelser</a:t>
          </a:r>
          <a:endParaRPr lang="da-DK" sz="800" kern="1200" dirty="0">
            <a:solidFill>
              <a:srgbClr val="5B6578"/>
            </a:solidFill>
          </a:endParaRPr>
        </a:p>
      </dsp:txBody>
      <dsp:txXfrm>
        <a:off x="5333188" y="3683623"/>
        <a:ext cx="802575" cy="440587"/>
      </dsp:txXfrm>
    </dsp:sp>
    <dsp:sp modelId="{D78CD6DD-11B2-40C2-8C7C-E4EDD1C7B1C6}">
      <dsp:nvSpPr>
        <dsp:cNvPr id="0" name=""/>
        <dsp:cNvSpPr/>
      </dsp:nvSpPr>
      <dsp:spPr>
        <a:xfrm>
          <a:off x="5214034" y="664938"/>
          <a:ext cx="105447" cy="3817809"/>
        </a:xfrm>
        <a:custGeom>
          <a:avLst/>
          <a:gdLst/>
          <a:ahLst/>
          <a:cxnLst/>
          <a:rect l="0" t="0" r="0" b="0"/>
          <a:pathLst>
            <a:path>
              <a:moveTo>
                <a:pt x="0" y="0"/>
              </a:moveTo>
              <a:lnTo>
                <a:pt x="0" y="3817809"/>
              </a:lnTo>
              <a:lnTo>
                <a:pt x="105447" y="3817809"/>
              </a:lnTo>
            </a:path>
          </a:pathLst>
        </a:custGeom>
        <a:noFill/>
        <a:ln w="25400" cap="flat" cmpd="sng" algn="ctr">
          <a:solidFill>
            <a:srgbClr val="A7B0B5"/>
          </a:solidFill>
          <a:prstDash val="solid"/>
        </a:ln>
        <a:effectLst/>
      </dsp:spPr>
      <dsp:style>
        <a:lnRef idx="2">
          <a:scrgbClr r="0" g="0" b="0"/>
        </a:lnRef>
        <a:fillRef idx="0">
          <a:scrgbClr r="0" g="0" b="0"/>
        </a:fillRef>
        <a:effectRef idx="0">
          <a:scrgbClr r="0" g="0" b="0"/>
        </a:effectRef>
        <a:fontRef idx="minor"/>
      </dsp:style>
    </dsp:sp>
    <dsp:sp modelId="{79E0D9E9-C865-4E34-BF92-57FC78565917}">
      <dsp:nvSpPr>
        <dsp:cNvPr id="0" name=""/>
        <dsp:cNvSpPr/>
      </dsp:nvSpPr>
      <dsp:spPr>
        <a:xfrm>
          <a:off x="5319481" y="424874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A7B0B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GB" sz="800" kern="1200" dirty="0" err="1"/>
            <a:t>Styring</a:t>
          </a:r>
          <a:r>
            <a:rPr lang="en-GB" sz="800" kern="1200" dirty="0"/>
            <a:t> </a:t>
          </a:r>
          <a:r>
            <a:rPr lang="en-GB" sz="800" kern="1200" dirty="0" err="1"/>
            <a:t>af</a:t>
          </a:r>
          <a:r>
            <a:rPr lang="en-GB" sz="800" kern="1200" dirty="0"/>
            <a:t> </a:t>
          </a:r>
          <a:r>
            <a:rPr lang="en-GB" sz="800" kern="1200" dirty="0" err="1"/>
            <a:t>afvigende</a:t>
          </a:r>
          <a:r>
            <a:rPr lang="en-GB" sz="800" kern="1200" dirty="0"/>
            <a:t> output</a:t>
          </a:r>
          <a:endParaRPr lang="da-DK" sz="800" kern="1200" dirty="0">
            <a:solidFill>
              <a:srgbClr val="5B6578"/>
            </a:solidFill>
          </a:endParaRPr>
        </a:p>
      </dsp:txBody>
      <dsp:txXfrm>
        <a:off x="5333188" y="4262453"/>
        <a:ext cx="802575" cy="440587"/>
      </dsp:txXfrm>
    </dsp:sp>
    <dsp:sp modelId="{20762AF2-434C-4FA1-898D-229F7EEB510E}">
      <dsp:nvSpPr>
        <dsp:cNvPr id="0" name=""/>
        <dsp:cNvSpPr/>
      </dsp:nvSpPr>
      <dsp:spPr>
        <a:xfrm>
          <a:off x="6384718" y="288640"/>
          <a:ext cx="1054474" cy="376297"/>
        </a:xfrm>
        <a:prstGeom prst="roundRect">
          <a:avLst>
            <a:gd name="adj" fmla="val 10000"/>
          </a:avLst>
        </a:prstGeom>
        <a:solidFill>
          <a:srgbClr val="5B6375"/>
        </a:solidFill>
        <a:ln w="25400" cap="flat" cmpd="sng" algn="ctr">
          <a:solidFill>
            <a:srgbClr val="5B63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solidFill>
                <a:srgbClr val="FFFFFF"/>
              </a:solidFill>
              <a:latin typeface="Calibri"/>
              <a:ea typeface="+mn-ea"/>
              <a:cs typeface="+mn-cs"/>
            </a:rPr>
            <a:t>9. Præstations-evaluering</a:t>
          </a:r>
        </a:p>
      </dsp:txBody>
      <dsp:txXfrm>
        <a:off x="6395739" y="299661"/>
        <a:ext cx="1032432" cy="354255"/>
      </dsp:txXfrm>
    </dsp:sp>
    <dsp:sp modelId="{395130FF-354E-4529-92BF-C7B4D29D5846}">
      <dsp:nvSpPr>
        <dsp:cNvPr id="0" name=""/>
        <dsp:cNvSpPr/>
      </dsp:nvSpPr>
      <dsp:spPr>
        <a:xfrm>
          <a:off x="6490165" y="664938"/>
          <a:ext cx="105447" cy="344829"/>
        </a:xfrm>
        <a:custGeom>
          <a:avLst/>
          <a:gdLst/>
          <a:ahLst/>
          <a:cxnLst/>
          <a:rect l="0" t="0" r="0" b="0"/>
          <a:pathLst>
            <a:path>
              <a:moveTo>
                <a:pt x="0" y="0"/>
              </a:moveTo>
              <a:lnTo>
                <a:pt x="0" y="344829"/>
              </a:lnTo>
              <a:lnTo>
                <a:pt x="105447" y="344829"/>
              </a:lnTo>
            </a:path>
          </a:pathLst>
        </a:custGeom>
        <a:noFill/>
        <a:ln w="25400" cap="flat" cmpd="sng" algn="ctr">
          <a:solidFill>
            <a:srgbClr val="5B6375"/>
          </a:solidFill>
          <a:prstDash val="solid"/>
        </a:ln>
        <a:effectLst/>
      </dsp:spPr>
      <dsp:style>
        <a:lnRef idx="2">
          <a:scrgbClr r="0" g="0" b="0"/>
        </a:lnRef>
        <a:fillRef idx="0">
          <a:scrgbClr r="0" g="0" b="0"/>
        </a:fillRef>
        <a:effectRef idx="0">
          <a:scrgbClr r="0" g="0" b="0"/>
        </a:effectRef>
        <a:fontRef idx="minor"/>
      </dsp:style>
    </dsp:sp>
    <dsp:sp modelId="{9623D790-97D6-4E18-9997-0790C367E426}">
      <dsp:nvSpPr>
        <dsp:cNvPr id="0" name=""/>
        <dsp:cNvSpPr/>
      </dsp:nvSpPr>
      <dsp:spPr>
        <a:xfrm>
          <a:off x="6595612" y="77576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5B637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Overvågning,  måling, analyse og evaluering</a:t>
          </a:r>
          <a:endParaRPr lang="da-DK" sz="800" kern="1200" dirty="0">
            <a:solidFill>
              <a:srgbClr val="5B6578"/>
            </a:solidFill>
          </a:endParaRPr>
        </a:p>
      </dsp:txBody>
      <dsp:txXfrm>
        <a:off x="6609319" y="789473"/>
        <a:ext cx="802575" cy="440587"/>
      </dsp:txXfrm>
    </dsp:sp>
    <dsp:sp modelId="{B3DF1E56-658F-45FD-BD4E-C0EF316A5433}">
      <dsp:nvSpPr>
        <dsp:cNvPr id="0" name=""/>
        <dsp:cNvSpPr/>
      </dsp:nvSpPr>
      <dsp:spPr>
        <a:xfrm>
          <a:off x="6490165" y="664938"/>
          <a:ext cx="105447" cy="923659"/>
        </a:xfrm>
        <a:custGeom>
          <a:avLst/>
          <a:gdLst/>
          <a:ahLst/>
          <a:cxnLst/>
          <a:rect l="0" t="0" r="0" b="0"/>
          <a:pathLst>
            <a:path>
              <a:moveTo>
                <a:pt x="0" y="0"/>
              </a:moveTo>
              <a:lnTo>
                <a:pt x="0" y="923659"/>
              </a:lnTo>
              <a:lnTo>
                <a:pt x="105447" y="923659"/>
              </a:lnTo>
            </a:path>
          </a:pathLst>
        </a:custGeom>
        <a:noFill/>
        <a:ln w="25400" cap="flat" cmpd="sng" algn="ctr">
          <a:solidFill>
            <a:srgbClr val="5B6375"/>
          </a:solidFill>
          <a:prstDash val="solid"/>
        </a:ln>
        <a:effectLst/>
      </dsp:spPr>
      <dsp:style>
        <a:lnRef idx="2">
          <a:scrgbClr r="0" g="0" b="0"/>
        </a:lnRef>
        <a:fillRef idx="0">
          <a:scrgbClr r="0" g="0" b="0"/>
        </a:fillRef>
        <a:effectRef idx="0">
          <a:scrgbClr r="0" g="0" b="0"/>
        </a:effectRef>
        <a:fontRef idx="minor"/>
      </dsp:style>
    </dsp:sp>
    <dsp:sp modelId="{A441BEB5-67B1-4C9D-B946-195273E8010F}">
      <dsp:nvSpPr>
        <dsp:cNvPr id="0" name=""/>
        <dsp:cNvSpPr/>
      </dsp:nvSpPr>
      <dsp:spPr>
        <a:xfrm>
          <a:off x="6595612" y="135459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5B637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Intern audit</a:t>
          </a:r>
          <a:endParaRPr lang="da-DK" sz="800" kern="1200" dirty="0">
            <a:solidFill>
              <a:srgbClr val="5B6578"/>
            </a:solidFill>
          </a:endParaRPr>
        </a:p>
      </dsp:txBody>
      <dsp:txXfrm>
        <a:off x="6609319" y="1368303"/>
        <a:ext cx="802575" cy="440587"/>
      </dsp:txXfrm>
    </dsp:sp>
    <dsp:sp modelId="{64AF6DBC-7144-4AAE-A7C6-4435CD20AE2F}">
      <dsp:nvSpPr>
        <dsp:cNvPr id="0" name=""/>
        <dsp:cNvSpPr/>
      </dsp:nvSpPr>
      <dsp:spPr>
        <a:xfrm>
          <a:off x="6490165" y="664938"/>
          <a:ext cx="105447" cy="1502489"/>
        </a:xfrm>
        <a:custGeom>
          <a:avLst/>
          <a:gdLst/>
          <a:ahLst/>
          <a:cxnLst/>
          <a:rect l="0" t="0" r="0" b="0"/>
          <a:pathLst>
            <a:path>
              <a:moveTo>
                <a:pt x="0" y="0"/>
              </a:moveTo>
              <a:lnTo>
                <a:pt x="0" y="1502489"/>
              </a:lnTo>
              <a:lnTo>
                <a:pt x="105447" y="1502489"/>
              </a:lnTo>
            </a:path>
          </a:pathLst>
        </a:custGeom>
        <a:noFill/>
        <a:ln w="25400" cap="flat" cmpd="sng" algn="ctr">
          <a:solidFill>
            <a:srgbClr val="5B6375"/>
          </a:solidFill>
          <a:prstDash val="solid"/>
        </a:ln>
        <a:effectLst/>
      </dsp:spPr>
      <dsp:style>
        <a:lnRef idx="2">
          <a:scrgbClr r="0" g="0" b="0"/>
        </a:lnRef>
        <a:fillRef idx="0">
          <a:scrgbClr r="0" g="0" b="0"/>
        </a:fillRef>
        <a:effectRef idx="0">
          <a:scrgbClr r="0" g="0" b="0"/>
        </a:effectRef>
        <a:fontRef idx="minor"/>
      </dsp:style>
    </dsp:sp>
    <dsp:sp modelId="{EAAFDD55-D254-418A-9B32-5029096C6734}">
      <dsp:nvSpPr>
        <dsp:cNvPr id="0" name=""/>
        <dsp:cNvSpPr/>
      </dsp:nvSpPr>
      <dsp:spPr>
        <a:xfrm>
          <a:off x="6595612" y="193342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5B6375"/>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Ledelsens evaluering</a:t>
          </a:r>
          <a:endParaRPr lang="da-DK" sz="800" kern="1200" dirty="0">
            <a:solidFill>
              <a:srgbClr val="5B6578"/>
            </a:solidFill>
          </a:endParaRPr>
        </a:p>
      </dsp:txBody>
      <dsp:txXfrm>
        <a:off x="6609319" y="1947133"/>
        <a:ext cx="802575" cy="440587"/>
      </dsp:txXfrm>
    </dsp:sp>
    <dsp:sp modelId="{34FA6BC2-9D13-46E4-BE4C-33654BB0852E}">
      <dsp:nvSpPr>
        <dsp:cNvPr id="0" name=""/>
        <dsp:cNvSpPr/>
      </dsp:nvSpPr>
      <dsp:spPr>
        <a:xfrm>
          <a:off x="7660849" y="288640"/>
          <a:ext cx="1054474" cy="376297"/>
        </a:xfrm>
        <a:prstGeom prst="roundRect">
          <a:avLst>
            <a:gd name="adj" fmla="val 10000"/>
          </a:avLst>
        </a:prstGeom>
        <a:solidFill>
          <a:srgbClr val="818787"/>
        </a:solidFill>
        <a:ln w="25400" cap="flat" cmpd="sng" algn="ctr">
          <a:solidFill>
            <a:srgbClr val="81878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10. Forbedring</a:t>
          </a:r>
        </a:p>
      </dsp:txBody>
      <dsp:txXfrm>
        <a:off x="7671870" y="299661"/>
        <a:ext cx="1032432" cy="354255"/>
      </dsp:txXfrm>
    </dsp:sp>
    <dsp:sp modelId="{EFE443A2-AD77-4526-86B1-87763A7FD17A}">
      <dsp:nvSpPr>
        <dsp:cNvPr id="0" name=""/>
        <dsp:cNvSpPr/>
      </dsp:nvSpPr>
      <dsp:spPr>
        <a:xfrm>
          <a:off x="7766296" y="664938"/>
          <a:ext cx="105447" cy="344829"/>
        </a:xfrm>
        <a:custGeom>
          <a:avLst/>
          <a:gdLst/>
          <a:ahLst/>
          <a:cxnLst/>
          <a:rect l="0" t="0" r="0" b="0"/>
          <a:pathLst>
            <a:path>
              <a:moveTo>
                <a:pt x="0" y="0"/>
              </a:moveTo>
              <a:lnTo>
                <a:pt x="0" y="344829"/>
              </a:lnTo>
              <a:lnTo>
                <a:pt x="105447" y="344829"/>
              </a:lnTo>
            </a:path>
          </a:pathLst>
        </a:custGeom>
        <a:noFill/>
        <a:ln w="25400" cap="flat" cmpd="sng" algn="ctr">
          <a:solidFill>
            <a:srgbClr val="818787"/>
          </a:solidFill>
          <a:prstDash val="solid"/>
        </a:ln>
        <a:effectLst/>
      </dsp:spPr>
      <dsp:style>
        <a:lnRef idx="2">
          <a:scrgbClr r="0" g="0" b="0"/>
        </a:lnRef>
        <a:fillRef idx="0">
          <a:scrgbClr r="0" g="0" b="0"/>
        </a:fillRef>
        <a:effectRef idx="0">
          <a:scrgbClr r="0" g="0" b="0"/>
        </a:effectRef>
        <a:fontRef idx="minor"/>
      </dsp:style>
    </dsp:sp>
    <dsp:sp modelId="{5EF2D0BC-E018-458D-85C1-62BB9FD7A7A4}">
      <dsp:nvSpPr>
        <dsp:cNvPr id="0" name=""/>
        <dsp:cNvSpPr/>
      </dsp:nvSpPr>
      <dsp:spPr>
        <a:xfrm>
          <a:off x="7871744" y="77576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818787"/>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Generelt</a:t>
          </a:r>
          <a:endParaRPr lang="da-DK" sz="800" kern="1200" dirty="0">
            <a:solidFill>
              <a:srgbClr val="5B6578"/>
            </a:solidFill>
          </a:endParaRPr>
        </a:p>
      </dsp:txBody>
      <dsp:txXfrm>
        <a:off x="7885451" y="789473"/>
        <a:ext cx="802575" cy="440587"/>
      </dsp:txXfrm>
    </dsp:sp>
    <dsp:sp modelId="{0E697281-5780-4FF1-A8AB-099B15C421C6}">
      <dsp:nvSpPr>
        <dsp:cNvPr id="0" name=""/>
        <dsp:cNvSpPr/>
      </dsp:nvSpPr>
      <dsp:spPr>
        <a:xfrm>
          <a:off x="7766296" y="664938"/>
          <a:ext cx="105447" cy="923659"/>
        </a:xfrm>
        <a:custGeom>
          <a:avLst/>
          <a:gdLst/>
          <a:ahLst/>
          <a:cxnLst/>
          <a:rect l="0" t="0" r="0" b="0"/>
          <a:pathLst>
            <a:path>
              <a:moveTo>
                <a:pt x="0" y="0"/>
              </a:moveTo>
              <a:lnTo>
                <a:pt x="0" y="923659"/>
              </a:lnTo>
              <a:lnTo>
                <a:pt x="105447" y="923659"/>
              </a:lnTo>
            </a:path>
          </a:pathLst>
        </a:custGeom>
        <a:noFill/>
        <a:ln w="25400" cap="flat" cmpd="sng" algn="ctr">
          <a:solidFill>
            <a:srgbClr val="818787"/>
          </a:solidFill>
          <a:prstDash val="solid"/>
        </a:ln>
        <a:effectLst/>
      </dsp:spPr>
      <dsp:style>
        <a:lnRef idx="2">
          <a:scrgbClr r="0" g="0" b="0"/>
        </a:lnRef>
        <a:fillRef idx="0">
          <a:scrgbClr r="0" g="0" b="0"/>
        </a:fillRef>
        <a:effectRef idx="0">
          <a:scrgbClr r="0" g="0" b="0"/>
        </a:effectRef>
        <a:fontRef idx="minor"/>
      </dsp:style>
    </dsp:sp>
    <dsp:sp modelId="{79333EAC-8830-46B0-93F6-D055B07DBEF1}">
      <dsp:nvSpPr>
        <dsp:cNvPr id="0" name=""/>
        <dsp:cNvSpPr/>
      </dsp:nvSpPr>
      <dsp:spPr>
        <a:xfrm>
          <a:off x="7871744" y="135459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818787"/>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Afvigelse og korrigerende handling</a:t>
          </a:r>
          <a:endParaRPr lang="da-DK" sz="800" kern="1200" dirty="0">
            <a:solidFill>
              <a:srgbClr val="5B6578"/>
            </a:solidFill>
          </a:endParaRPr>
        </a:p>
      </dsp:txBody>
      <dsp:txXfrm>
        <a:off x="7885451" y="1368303"/>
        <a:ext cx="802575" cy="440587"/>
      </dsp:txXfrm>
    </dsp:sp>
    <dsp:sp modelId="{6BEC182B-48FD-42C5-97C8-55D79DD11C7C}">
      <dsp:nvSpPr>
        <dsp:cNvPr id="0" name=""/>
        <dsp:cNvSpPr/>
      </dsp:nvSpPr>
      <dsp:spPr>
        <a:xfrm>
          <a:off x="7766296" y="664938"/>
          <a:ext cx="105447" cy="1502489"/>
        </a:xfrm>
        <a:custGeom>
          <a:avLst/>
          <a:gdLst/>
          <a:ahLst/>
          <a:cxnLst/>
          <a:rect l="0" t="0" r="0" b="0"/>
          <a:pathLst>
            <a:path>
              <a:moveTo>
                <a:pt x="0" y="0"/>
              </a:moveTo>
              <a:lnTo>
                <a:pt x="0" y="1502489"/>
              </a:lnTo>
              <a:lnTo>
                <a:pt x="105447" y="1502489"/>
              </a:lnTo>
            </a:path>
          </a:pathLst>
        </a:custGeom>
        <a:noFill/>
        <a:ln w="25400" cap="flat" cmpd="sng" algn="ctr">
          <a:solidFill>
            <a:srgbClr val="818787"/>
          </a:solidFill>
          <a:prstDash val="solid"/>
        </a:ln>
        <a:effectLst/>
      </dsp:spPr>
      <dsp:style>
        <a:lnRef idx="2">
          <a:scrgbClr r="0" g="0" b="0"/>
        </a:lnRef>
        <a:fillRef idx="0">
          <a:scrgbClr r="0" g="0" b="0"/>
        </a:fillRef>
        <a:effectRef idx="0">
          <a:scrgbClr r="0" g="0" b="0"/>
        </a:effectRef>
        <a:fontRef idx="minor"/>
      </dsp:style>
    </dsp:sp>
    <dsp:sp modelId="{5AD332EE-51E9-4543-944D-2431307F1151}">
      <dsp:nvSpPr>
        <dsp:cNvPr id="0" name=""/>
        <dsp:cNvSpPr/>
      </dsp:nvSpPr>
      <dsp:spPr>
        <a:xfrm>
          <a:off x="7871744" y="1933426"/>
          <a:ext cx="829989" cy="468001"/>
        </a:xfrm>
        <a:prstGeom prst="roundRect">
          <a:avLst>
            <a:gd name="adj" fmla="val 10000"/>
          </a:avLst>
        </a:prstGeom>
        <a:solidFill>
          <a:schemeClr val="lt1">
            <a:alpha val="90000"/>
            <a:hueOff val="0"/>
            <a:satOff val="0"/>
            <a:lumOff val="0"/>
            <a:alphaOff val="0"/>
          </a:schemeClr>
        </a:solidFill>
        <a:ln w="25400" cap="flat" cmpd="sng" algn="ctr">
          <a:solidFill>
            <a:srgbClr val="818787"/>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da-DK" sz="800" kern="1200" dirty="0"/>
            <a:t>Løbende forbedring</a:t>
          </a:r>
          <a:endParaRPr lang="da-DK" sz="800" kern="1200" dirty="0">
            <a:solidFill>
              <a:srgbClr val="5B6578"/>
            </a:solidFill>
          </a:endParaRPr>
        </a:p>
      </dsp:txBody>
      <dsp:txXfrm>
        <a:off x="7885451" y="1947133"/>
        <a:ext cx="802575" cy="4405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C3E72-F3E5-4E45-9091-77A8E9FA2E72}">
      <dsp:nvSpPr>
        <dsp:cNvPr id="0" name=""/>
        <dsp:cNvSpPr/>
      </dsp:nvSpPr>
      <dsp:spPr>
        <a:xfrm>
          <a:off x="141464" y="210767"/>
          <a:ext cx="2977262" cy="678369"/>
        </a:xfrm>
        <a:prstGeom prst="rect">
          <a:avLst/>
        </a:prstGeom>
        <a:solidFill>
          <a:schemeClr val="tx1"/>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noProof="0" dirty="0">
              <a:solidFill>
                <a:schemeClr val="bg1"/>
              </a:solidFill>
            </a:rPr>
            <a:t>Kundefokus</a:t>
          </a:r>
          <a:endParaRPr lang="da-DK" sz="1800" kern="1200" dirty="0">
            <a:solidFill>
              <a:schemeClr val="bg1"/>
            </a:solidFill>
          </a:endParaRPr>
        </a:p>
      </dsp:txBody>
      <dsp:txXfrm>
        <a:off x="141464" y="210767"/>
        <a:ext cx="2977262" cy="678369"/>
      </dsp:txXfrm>
    </dsp:sp>
    <dsp:sp modelId="{47440BDB-3D78-432F-91E4-B216B1BB89FA}">
      <dsp:nvSpPr>
        <dsp:cNvPr id="0" name=""/>
        <dsp:cNvSpPr/>
      </dsp:nvSpPr>
      <dsp:spPr>
        <a:xfrm>
          <a:off x="0" y="92207"/>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B8D67B1-490B-4CBE-90A2-CF82D88DC6AC}">
      <dsp:nvSpPr>
        <dsp:cNvPr id="0" name=""/>
        <dsp:cNvSpPr/>
      </dsp:nvSpPr>
      <dsp:spPr>
        <a:xfrm>
          <a:off x="3348925" y="210767"/>
          <a:ext cx="2977262" cy="678369"/>
        </a:xfrm>
        <a:prstGeom prst="rect">
          <a:avLst/>
        </a:prstGeom>
        <a:solidFill>
          <a:srgbClr val="00203D"/>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137160" rIns="137160" bIns="137160" numCol="1" spcCol="1270" anchor="ctr" anchorCtr="0">
          <a:noAutofit/>
        </a:bodyPr>
        <a:lstStyle/>
        <a:p>
          <a:pPr marL="0" lvl="0" indent="0" algn="l" defTabSz="2889250">
            <a:lnSpc>
              <a:spcPct val="90000"/>
            </a:lnSpc>
            <a:spcBef>
              <a:spcPct val="0"/>
            </a:spcBef>
            <a:spcAft>
              <a:spcPct val="35000"/>
            </a:spcAft>
            <a:buNone/>
          </a:pPr>
          <a:r>
            <a:rPr lang="da-DK" kern="1200" noProof="0" dirty="0">
              <a:solidFill>
                <a:schemeClr val="bg1"/>
              </a:solidFill>
            </a:rPr>
            <a:t>Lederskab</a:t>
          </a:r>
          <a:endParaRPr lang="da-DK" sz="2400" kern="1200" dirty="0">
            <a:solidFill>
              <a:schemeClr val="bg1"/>
            </a:solidFill>
          </a:endParaRPr>
        </a:p>
      </dsp:txBody>
      <dsp:txXfrm>
        <a:off x="3348925" y="210767"/>
        <a:ext cx="2977262" cy="678369"/>
      </dsp:txXfrm>
    </dsp:sp>
    <dsp:sp modelId="{CA9D8629-406C-4E88-AECA-E6812B13944D}">
      <dsp:nvSpPr>
        <dsp:cNvPr id="0" name=""/>
        <dsp:cNvSpPr/>
      </dsp:nvSpPr>
      <dsp:spPr>
        <a:xfrm>
          <a:off x="3209558" y="92207"/>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386FBB0-0A79-4F92-843D-9DCDBE44ED7F}">
      <dsp:nvSpPr>
        <dsp:cNvPr id="0" name=""/>
        <dsp:cNvSpPr/>
      </dsp:nvSpPr>
      <dsp:spPr>
        <a:xfrm>
          <a:off x="141464" y="1060229"/>
          <a:ext cx="2977262" cy="678369"/>
        </a:xfrm>
        <a:prstGeom prst="rect">
          <a:avLst/>
        </a:prstGeom>
        <a:solidFill>
          <a:srgbClr val="00203D"/>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137160" rIns="137160" bIns="137160" numCol="1" spcCol="1270" anchor="ctr" anchorCtr="0">
          <a:noAutofit/>
        </a:bodyPr>
        <a:lstStyle/>
        <a:p>
          <a:pPr marL="0" lvl="0" indent="0" algn="l" defTabSz="2889250">
            <a:lnSpc>
              <a:spcPct val="90000"/>
            </a:lnSpc>
            <a:spcBef>
              <a:spcPct val="0"/>
            </a:spcBef>
            <a:spcAft>
              <a:spcPct val="35000"/>
            </a:spcAft>
            <a:buNone/>
          </a:pPr>
          <a:r>
            <a:rPr lang="da-DK" kern="1200" baseline="0" noProof="0" dirty="0">
              <a:solidFill>
                <a:schemeClr val="bg1"/>
              </a:solidFill>
            </a:rPr>
            <a:t>Personers engagement</a:t>
          </a:r>
          <a:endParaRPr lang="da-DK" sz="2400" kern="1200" dirty="0">
            <a:solidFill>
              <a:schemeClr val="bg1"/>
            </a:solidFill>
          </a:endParaRPr>
        </a:p>
      </dsp:txBody>
      <dsp:txXfrm>
        <a:off x="141464" y="1060229"/>
        <a:ext cx="2977262" cy="678369"/>
      </dsp:txXfrm>
    </dsp:sp>
    <dsp:sp modelId="{4DA25E0B-0CDA-40D2-A073-73DDD0F1A436}">
      <dsp:nvSpPr>
        <dsp:cNvPr id="0" name=""/>
        <dsp:cNvSpPr/>
      </dsp:nvSpPr>
      <dsp:spPr>
        <a:xfrm>
          <a:off x="0" y="941669"/>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E9236FB-9F79-4B2A-B495-D7FACFBEFDBD}">
      <dsp:nvSpPr>
        <dsp:cNvPr id="0" name=""/>
        <dsp:cNvSpPr/>
      </dsp:nvSpPr>
      <dsp:spPr>
        <a:xfrm>
          <a:off x="3348925" y="1060229"/>
          <a:ext cx="2977262" cy="678369"/>
        </a:xfrm>
        <a:prstGeom prst="rect">
          <a:avLst/>
        </a:prstGeom>
        <a:solidFill>
          <a:srgbClr val="00203D"/>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137160" rIns="137160" bIns="137160" numCol="1" spcCol="1270" anchor="ctr" anchorCtr="0">
          <a:noAutofit/>
        </a:bodyPr>
        <a:lstStyle/>
        <a:p>
          <a:pPr marL="0" lvl="0" indent="0" algn="l" defTabSz="2889250">
            <a:lnSpc>
              <a:spcPct val="90000"/>
            </a:lnSpc>
            <a:spcBef>
              <a:spcPct val="0"/>
            </a:spcBef>
            <a:spcAft>
              <a:spcPct val="35000"/>
            </a:spcAft>
            <a:buNone/>
          </a:pPr>
          <a:r>
            <a:rPr lang="da-DK" kern="1200" baseline="0" noProof="0" dirty="0">
              <a:solidFill>
                <a:schemeClr val="bg1"/>
              </a:solidFill>
            </a:rPr>
            <a:t>Procesorientering</a:t>
          </a:r>
          <a:endParaRPr lang="da-DK" sz="2400" kern="1200" dirty="0">
            <a:solidFill>
              <a:schemeClr val="bg1"/>
            </a:solidFill>
          </a:endParaRPr>
        </a:p>
      </dsp:txBody>
      <dsp:txXfrm>
        <a:off x="3348925" y="1060229"/>
        <a:ext cx="2977262" cy="678369"/>
      </dsp:txXfrm>
    </dsp:sp>
    <dsp:sp modelId="{CF902E39-E568-4099-A38F-6E19066DD3BD}">
      <dsp:nvSpPr>
        <dsp:cNvPr id="0" name=""/>
        <dsp:cNvSpPr/>
      </dsp:nvSpPr>
      <dsp:spPr>
        <a:xfrm>
          <a:off x="3236716" y="986587"/>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A35AE2F-4B09-4161-94BE-F3B8D4A37BA8}">
      <dsp:nvSpPr>
        <dsp:cNvPr id="0" name=""/>
        <dsp:cNvSpPr/>
      </dsp:nvSpPr>
      <dsp:spPr>
        <a:xfrm>
          <a:off x="141464" y="1868866"/>
          <a:ext cx="2977262" cy="678369"/>
        </a:xfrm>
        <a:prstGeom prst="rect">
          <a:avLst/>
        </a:prstGeom>
        <a:solidFill>
          <a:srgbClr val="00203D"/>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137160" rIns="137160" bIns="137160" numCol="1" spcCol="1270" anchor="ctr" anchorCtr="0">
          <a:noAutofit/>
        </a:bodyPr>
        <a:lstStyle/>
        <a:p>
          <a:pPr marL="0" lvl="0" indent="0" algn="l" defTabSz="2889250">
            <a:lnSpc>
              <a:spcPct val="90000"/>
            </a:lnSpc>
            <a:spcBef>
              <a:spcPct val="0"/>
            </a:spcBef>
            <a:spcAft>
              <a:spcPct val="35000"/>
            </a:spcAft>
            <a:buNone/>
          </a:pPr>
          <a:r>
            <a:rPr lang="da-DK" kern="1200" baseline="0" noProof="0" dirty="0">
              <a:solidFill>
                <a:schemeClr val="bg1"/>
              </a:solidFill>
            </a:rPr>
            <a:t>Forbedring</a:t>
          </a:r>
          <a:endParaRPr lang="da-DK" sz="2400" kern="1200" dirty="0">
            <a:solidFill>
              <a:schemeClr val="bg1"/>
            </a:solidFill>
          </a:endParaRPr>
        </a:p>
      </dsp:txBody>
      <dsp:txXfrm>
        <a:off x="141464" y="1868866"/>
        <a:ext cx="2977262" cy="678369"/>
      </dsp:txXfrm>
    </dsp:sp>
    <dsp:sp modelId="{11BE2DF1-3D13-4AEF-9631-071193CAC681}">
      <dsp:nvSpPr>
        <dsp:cNvPr id="0" name=""/>
        <dsp:cNvSpPr/>
      </dsp:nvSpPr>
      <dsp:spPr>
        <a:xfrm>
          <a:off x="0" y="1791131"/>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51148EF-883F-4DF2-A1D3-3E3F44D53638}">
      <dsp:nvSpPr>
        <dsp:cNvPr id="0" name=""/>
        <dsp:cNvSpPr/>
      </dsp:nvSpPr>
      <dsp:spPr>
        <a:xfrm>
          <a:off x="3347789" y="1868866"/>
          <a:ext cx="2977262" cy="678369"/>
        </a:xfrm>
        <a:prstGeom prst="rect">
          <a:avLst/>
        </a:prstGeom>
        <a:solidFill>
          <a:srgbClr val="00203D"/>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137160" rIns="137160" bIns="137160" numCol="1" spcCol="1270" anchor="ctr" anchorCtr="0">
          <a:noAutofit/>
        </a:bodyPr>
        <a:lstStyle/>
        <a:p>
          <a:pPr marL="0" lvl="0" indent="0" algn="l" defTabSz="2889250">
            <a:lnSpc>
              <a:spcPct val="90000"/>
            </a:lnSpc>
            <a:spcBef>
              <a:spcPct val="0"/>
            </a:spcBef>
            <a:spcAft>
              <a:spcPct val="35000"/>
            </a:spcAft>
            <a:buNone/>
          </a:pPr>
          <a:r>
            <a:rPr lang="da-DK" kern="1200" baseline="0" noProof="0" dirty="0" err="1">
              <a:solidFill>
                <a:schemeClr val="bg1"/>
              </a:solidFill>
            </a:rPr>
            <a:t>Videnbaseret</a:t>
          </a:r>
          <a:r>
            <a:rPr lang="da-DK" kern="1200" baseline="0" noProof="0" dirty="0">
              <a:solidFill>
                <a:schemeClr val="bg1"/>
              </a:solidFill>
            </a:rPr>
            <a:t> beslutningstagning</a:t>
          </a:r>
          <a:endParaRPr lang="da-DK" sz="2400" kern="1200" dirty="0">
            <a:solidFill>
              <a:schemeClr val="bg1"/>
            </a:solidFill>
          </a:endParaRPr>
        </a:p>
      </dsp:txBody>
      <dsp:txXfrm>
        <a:off x="3347789" y="1868866"/>
        <a:ext cx="2977262" cy="678369"/>
      </dsp:txXfrm>
    </dsp:sp>
    <dsp:sp modelId="{DD418CFC-D374-4620-B85C-BCC8E01113DE}">
      <dsp:nvSpPr>
        <dsp:cNvPr id="0" name=""/>
        <dsp:cNvSpPr/>
      </dsp:nvSpPr>
      <dsp:spPr>
        <a:xfrm>
          <a:off x="3209558" y="1791131"/>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AF97079-E438-4633-A81D-CB11280505DC}">
      <dsp:nvSpPr>
        <dsp:cNvPr id="0" name=""/>
        <dsp:cNvSpPr/>
      </dsp:nvSpPr>
      <dsp:spPr>
        <a:xfrm>
          <a:off x="1723890" y="2718328"/>
          <a:ext cx="2977262" cy="678369"/>
        </a:xfrm>
        <a:prstGeom prst="rect">
          <a:avLst/>
        </a:prstGeom>
        <a:solidFill>
          <a:srgbClr val="00203D"/>
        </a:solidFill>
        <a:ln w="1587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630187" tIns="60960" rIns="60960" bIns="60960" numCol="1" spcCol="1270" anchor="ctr" anchorCtr="0">
          <a:noAutofit/>
        </a:bodyPr>
        <a:lstStyle/>
        <a:p>
          <a:pPr marL="0" lvl="0" indent="0" algn="l" defTabSz="711200">
            <a:lnSpc>
              <a:spcPct val="90000"/>
            </a:lnSpc>
            <a:spcBef>
              <a:spcPct val="0"/>
            </a:spcBef>
            <a:spcAft>
              <a:spcPct val="35000"/>
            </a:spcAft>
            <a:buNone/>
          </a:pPr>
          <a:r>
            <a:rPr lang="da-DK" sz="1600" kern="1200" baseline="0" noProof="0" dirty="0">
              <a:solidFill>
                <a:schemeClr val="bg1"/>
              </a:solidFill>
            </a:rPr>
            <a:t>Styring af relationer</a:t>
          </a:r>
        </a:p>
      </dsp:txBody>
      <dsp:txXfrm>
        <a:off x="1723890" y="2718328"/>
        <a:ext cx="2977262" cy="678369"/>
      </dsp:txXfrm>
    </dsp:sp>
    <dsp:sp modelId="{50468688-566A-4DBE-86F3-86EAA2D7E5DE}">
      <dsp:nvSpPr>
        <dsp:cNvPr id="0" name=""/>
        <dsp:cNvSpPr/>
      </dsp:nvSpPr>
      <dsp:spPr>
        <a:xfrm>
          <a:off x="1585659" y="2640594"/>
          <a:ext cx="600880" cy="585337"/>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9C3B9-FED9-42FE-A240-B49F385D320F}" type="datetimeFigureOut">
              <a:rPr lang="da-DK" smtClean="0"/>
              <a:t>03-05-2019</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33219-93BD-4BCD-B4BA-58FFE70980CC}" type="slidenum">
              <a:rPr lang="da-DK" smtClean="0"/>
              <a:t>‹nr.›</a:t>
            </a:fld>
            <a:endParaRPr lang="da-DK"/>
          </a:p>
        </p:txBody>
      </p:sp>
    </p:spTree>
    <p:extLst>
      <p:ext uri="{BB962C8B-B14F-4D97-AF65-F5344CB8AC3E}">
        <p14:creationId xmlns:p14="http://schemas.microsoft.com/office/powerpoint/2010/main" val="325204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Systemets kompleksitet afhænger af den enkelte organisations særegne kontekst. For nogle organisationer, særligt mindre, kan det helt enkelt betyde, at de har stærkt lederskab fra ejeren af virksomheden, som viser en tydelig definition af, hvad der forventes af den enkelte medarbejder og hvordan han bidrager til opnåelse af virksomhedens overordnede mål uden der er behov for omfattende dokumentation. Mere komplekse virksomheder, for eksempel i meget regulerede brancher, kan have behov for omfattende dokumentation og kontroller for at overholde de lovmæssige krav der stilles og for at opnå organisationens mål.</a:t>
            </a:r>
          </a:p>
          <a:p>
            <a:endParaRPr lang="da-DK" dirty="0"/>
          </a:p>
        </p:txBody>
      </p:sp>
      <p:sp>
        <p:nvSpPr>
          <p:cNvPr id="4" name="Pladsholder til slidenummer 3"/>
          <p:cNvSpPr>
            <a:spLocks noGrp="1"/>
          </p:cNvSpPr>
          <p:nvPr>
            <p:ph type="sldNum" sz="quarter" idx="10"/>
          </p:nvPr>
        </p:nvSpPr>
        <p:spPr/>
        <p:txBody>
          <a:bodyPr/>
          <a:lstStyle/>
          <a:p>
            <a:fld id="{70733219-93BD-4BCD-B4BA-58FFE70980CC}" type="slidenum">
              <a:rPr lang="da-DK" smtClean="0"/>
              <a:t>3</a:t>
            </a:fld>
            <a:endParaRPr lang="da-DK"/>
          </a:p>
        </p:txBody>
      </p:sp>
    </p:spTree>
    <p:extLst>
      <p:ext uri="{BB962C8B-B14F-4D97-AF65-F5344CB8AC3E}">
        <p14:creationId xmlns:p14="http://schemas.microsoft.com/office/powerpoint/2010/main" val="102222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Øverst til venstre: Ledelsessystemstandarder sætter krav som sætter organisationer i stand til at nå deres mål på forskellige områder. Ledelsessystemstandarder er generiske og kan bruges af alle brancher.</a:t>
            </a:r>
          </a:p>
          <a:p>
            <a:r>
              <a:rPr lang="da-DK" dirty="0"/>
              <a:t>Øverst til højre:  Der er også udarbejdet ledelsessystemstandarder for særlige sektorer så som medicinal branchen, olie og gas.</a:t>
            </a:r>
          </a:p>
          <a:p>
            <a:r>
              <a:rPr lang="da-DK" dirty="0"/>
              <a:t>Nederst til venstre: Der er udviklet flere guides som kan hjælpe organisationer til blandt andet at udarbejde korrekt dokumentation og at udføre audits.</a:t>
            </a:r>
          </a:p>
          <a:p>
            <a:r>
              <a:rPr lang="da-DK" dirty="0"/>
              <a:t>Nederst til højre: Flere ledelsesstandarder har til formål at støtte andre standarder – det kan fx være </a:t>
            </a:r>
            <a:r>
              <a:rPr lang="da-DK" dirty="0" err="1"/>
              <a:t>risk</a:t>
            </a:r>
            <a:r>
              <a:rPr lang="da-DK" dirty="0"/>
              <a:t> management og social ansvarlighed. Disse kan ikke certificeres.</a:t>
            </a:r>
          </a:p>
        </p:txBody>
      </p:sp>
      <p:sp>
        <p:nvSpPr>
          <p:cNvPr id="4" name="Pladsholder til slidenummer 3"/>
          <p:cNvSpPr>
            <a:spLocks noGrp="1"/>
          </p:cNvSpPr>
          <p:nvPr>
            <p:ph type="sldNum" sz="quarter" idx="10"/>
          </p:nvPr>
        </p:nvSpPr>
        <p:spPr/>
        <p:txBody>
          <a:bodyPr/>
          <a:lstStyle/>
          <a:p>
            <a:fld id="{70733219-93BD-4BCD-B4BA-58FFE70980CC}" type="slidenum">
              <a:rPr lang="da-DK" smtClean="0"/>
              <a:t>5</a:t>
            </a:fld>
            <a:endParaRPr lang="da-DK"/>
          </a:p>
        </p:txBody>
      </p:sp>
    </p:spTree>
    <p:extLst>
      <p:ext uri="{BB962C8B-B14F-4D97-AF65-F5344CB8AC3E}">
        <p14:creationId xmlns:p14="http://schemas.microsoft.com/office/powerpoint/2010/main" val="348587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000" dirty="0"/>
              <a:t>Susan</a:t>
            </a:r>
          </a:p>
          <a:p>
            <a:endParaRPr lang="en-US" sz="1000" dirty="0"/>
          </a:p>
          <a:p>
            <a:r>
              <a:rPr lang="en-US" sz="1000" dirty="0"/>
              <a:t>FORMELT FORMÅL PÅ ENGELSK:</a:t>
            </a:r>
          </a:p>
          <a:p>
            <a:r>
              <a:rPr lang="en-US" sz="1000" dirty="0"/>
              <a:t>The potential benefits to an organization of implementing a quality management system are:</a:t>
            </a:r>
          </a:p>
          <a:p>
            <a:r>
              <a:rPr lang="en-US" sz="1000" dirty="0"/>
              <a:t>The ability to </a:t>
            </a:r>
            <a:r>
              <a:rPr lang="en-US" sz="1000" dirty="0">
                <a:solidFill>
                  <a:srgbClr val="C00000"/>
                </a:solidFill>
              </a:rPr>
              <a:t>consistently</a:t>
            </a:r>
            <a:r>
              <a:rPr lang="en-US" sz="1000" dirty="0"/>
              <a:t> provide products and services that meet customer and applicable statutory and regulatory requirements ; </a:t>
            </a:r>
          </a:p>
          <a:p>
            <a:r>
              <a:rPr lang="en-US" sz="1000" dirty="0"/>
              <a:t>Facilitating opportunities to </a:t>
            </a:r>
            <a:r>
              <a:rPr lang="en-US" sz="1000" dirty="0">
                <a:solidFill>
                  <a:srgbClr val="C00000"/>
                </a:solidFill>
              </a:rPr>
              <a:t>enhance</a:t>
            </a:r>
            <a:r>
              <a:rPr lang="en-US" sz="1000" dirty="0"/>
              <a:t> customer satisfaction ; </a:t>
            </a:r>
          </a:p>
          <a:p>
            <a:r>
              <a:rPr lang="en-US" sz="1000" dirty="0"/>
              <a:t>Addressing </a:t>
            </a:r>
            <a:r>
              <a:rPr lang="en-US" sz="1000" dirty="0">
                <a:solidFill>
                  <a:srgbClr val="C00000"/>
                </a:solidFill>
              </a:rPr>
              <a:t>opportunities and risks </a:t>
            </a:r>
            <a:r>
              <a:rPr lang="en-US" sz="1000" dirty="0"/>
              <a:t>associated with its context and objectives, and</a:t>
            </a:r>
          </a:p>
          <a:p>
            <a:r>
              <a:rPr lang="en-US" sz="1000" dirty="0"/>
              <a:t>The ability to gain the </a:t>
            </a:r>
            <a:r>
              <a:rPr lang="en-US" sz="1000" dirty="0">
                <a:solidFill>
                  <a:srgbClr val="C00000"/>
                </a:solidFill>
              </a:rPr>
              <a:t>external recognition </a:t>
            </a:r>
            <a:r>
              <a:rPr lang="en-US" sz="1000" dirty="0"/>
              <a:t>of conformity to specified quality management system requirements.</a:t>
            </a:r>
          </a:p>
          <a:p>
            <a:endParaRPr lang="en-US" sz="1000" dirty="0"/>
          </a:p>
          <a:p>
            <a:r>
              <a:rPr lang="en-US" sz="1000" dirty="0"/>
              <a:t>PLADS TIL INDIVIDUALITET:</a:t>
            </a:r>
          </a:p>
          <a:p>
            <a:r>
              <a:rPr lang="en-US" sz="1000" dirty="0"/>
              <a:t>It is </a:t>
            </a:r>
            <a:r>
              <a:rPr lang="en-US" sz="1000" u="sng" dirty="0">
                <a:solidFill>
                  <a:srgbClr val="C00000"/>
                </a:solidFill>
              </a:rPr>
              <a:t>not</a:t>
            </a:r>
            <a:r>
              <a:rPr lang="en-US" sz="1000" dirty="0"/>
              <a:t> the intent of this International Standard to imply the need for </a:t>
            </a:r>
            <a:r>
              <a:rPr lang="en-US" sz="1000" u="sng" dirty="0">
                <a:solidFill>
                  <a:srgbClr val="C00000"/>
                </a:solidFill>
              </a:rPr>
              <a:t>uniformity</a:t>
            </a:r>
            <a:r>
              <a:rPr lang="en-US" sz="1000" dirty="0"/>
              <a:t> in:</a:t>
            </a:r>
          </a:p>
          <a:p>
            <a:r>
              <a:rPr lang="en-US" sz="1000" dirty="0"/>
              <a:t>The </a:t>
            </a:r>
            <a:r>
              <a:rPr lang="en-US" sz="1000" dirty="0">
                <a:solidFill>
                  <a:srgbClr val="C00000"/>
                </a:solidFill>
              </a:rPr>
              <a:t>structure</a:t>
            </a:r>
            <a:r>
              <a:rPr lang="en-US" sz="1000" dirty="0"/>
              <a:t> of different quality management systems </a:t>
            </a:r>
          </a:p>
          <a:p>
            <a:r>
              <a:rPr lang="en-US" sz="1000" dirty="0">
                <a:solidFill>
                  <a:srgbClr val="C00000"/>
                </a:solidFill>
              </a:rPr>
              <a:t>Alignment</a:t>
            </a:r>
            <a:r>
              <a:rPr lang="en-US" sz="1000" dirty="0"/>
              <a:t> of documentation to the clause structure of this International Standard </a:t>
            </a:r>
          </a:p>
          <a:p>
            <a:r>
              <a:rPr lang="en-US" sz="1000" dirty="0"/>
              <a:t>The use of specific </a:t>
            </a:r>
            <a:r>
              <a:rPr lang="en-US" sz="1000" dirty="0">
                <a:solidFill>
                  <a:srgbClr val="C00000"/>
                </a:solidFill>
              </a:rPr>
              <a:t>terminology</a:t>
            </a:r>
            <a:r>
              <a:rPr lang="en-US" sz="1000" dirty="0"/>
              <a:t> of the International Standard within the organization.</a:t>
            </a:r>
          </a:p>
          <a:p>
            <a:endParaRPr lang="en-US" sz="1000" dirty="0"/>
          </a:p>
          <a:p>
            <a:endParaRPr lang="da-DK" sz="1000" dirty="0"/>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E8FCF-99ED-4AC3-A230-DAA4FDF242E1}"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Pladsholder til dato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a:ea typeface="+mn-ea"/>
                <a:cs typeface="+mn-cs"/>
              </a:rPr>
              <a:t>31-08-2017</a:t>
            </a:r>
          </a:p>
        </p:txBody>
      </p:sp>
    </p:spTree>
    <p:extLst>
      <p:ext uri="{BB962C8B-B14F-4D97-AF65-F5344CB8AC3E}">
        <p14:creationId xmlns:p14="http://schemas.microsoft.com/office/powerpoint/2010/main" val="287150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Hvordan har standarden udviklet sig gennem årene?</a:t>
            </a:r>
          </a:p>
          <a:p>
            <a:pPr marL="0" indent="0">
              <a:buNone/>
            </a:pPr>
            <a:r>
              <a:rPr lang="da-DK" dirty="0"/>
              <a:t>1. NATO AC250 offentliggjorde </a:t>
            </a:r>
            <a:r>
              <a:rPr lang="da-DK" dirty="0" err="1"/>
              <a:t>AQAP'erne</a:t>
            </a:r>
            <a:r>
              <a:rPr lang="da-DK" dirty="0"/>
              <a:t> (Allied </a:t>
            </a:r>
            <a:r>
              <a:rPr lang="da-DK" dirty="0" err="1"/>
              <a:t>Quality</a:t>
            </a:r>
            <a:r>
              <a:rPr lang="da-DK" dirty="0"/>
              <a:t> Assurance Procedure) i 1969 som et værktøj til at erstatte ineffektive inspektionssystemer og sikre, at der i hvert fald findes et minimalt sæt kvalitetsstyringsprocedurer for de produkter og tjenester, der er omfattet af en individuel kontrakt.</a:t>
            </a:r>
          </a:p>
          <a:p>
            <a:pPr marL="0" indent="0">
              <a:buNone/>
            </a:pPr>
            <a:r>
              <a:rPr lang="da-DK" dirty="0"/>
              <a:t>2. </a:t>
            </a:r>
            <a:r>
              <a:rPr lang="da-DK" dirty="0" err="1"/>
              <a:t>AQAP'erne</a:t>
            </a:r>
            <a:r>
              <a:rPr lang="da-DK" dirty="0"/>
              <a:t> blev valgt som kvalitetsstyringssystems-kriterier (QMS) i NATO’s indkøbskontrakter og underkastet en forudgående vurdering af overensstemmelsesvurdering af indkøbskontorerne for medlemsstaternes forsvarsministerier. Omfanget af vurderinger var kun den kontrakt, som leverandøren havde tilbudt. Der var 3 niveauer af AQAP standarder: Design, udvikling, produktion, inspektion og levering (for hovedentreprenørerne).</a:t>
            </a:r>
          </a:p>
          <a:p>
            <a:pPr marL="0" indent="0">
              <a:buNone/>
            </a:pPr>
            <a:r>
              <a:rPr lang="da-DK" dirty="0"/>
              <a:t>5. I UK i 1971 blev </a:t>
            </a:r>
            <a:r>
              <a:rPr lang="da-DK" dirty="0" err="1"/>
              <a:t>AQAP'erne</a:t>
            </a:r>
            <a:r>
              <a:rPr lang="da-DK" dirty="0"/>
              <a:t> udgivet til industrien som DEFSTAN (</a:t>
            </a:r>
            <a:r>
              <a:rPr lang="da-DK" dirty="0" err="1"/>
              <a:t>defence</a:t>
            </a:r>
            <a:r>
              <a:rPr lang="da-DK" dirty="0"/>
              <a:t> standard) 05-21-serien. </a:t>
            </a:r>
            <a:r>
              <a:rPr lang="da-DK" dirty="0" err="1"/>
              <a:t>MoDs</a:t>
            </a:r>
            <a:r>
              <a:rPr lang="da-DK" dirty="0"/>
              <a:t> ex-</a:t>
            </a:r>
            <a:r>
              <a:rPr lang="da-DK" dirty="0" err="1"/>
              <a:t>factory</a:t>
            </a:r>
            <a:r>
              <a:rPr lang="da-DK" dirty="0"/>
              <a:t> inspektører blev efteruddannet som assessorer. Dette blev udført under ministeriet for forsvarsopkøbsadministration (</a:t>
            </a:r>
            <a:r>
              <a:rPr lang="da-DK" dirty="0" err="1"/>
              <a:t>MoDPE</a:t>
            </a:r>
            <a:r>
              <a:rPr lang="da-DK" dirty="0"/>
              <a:t>) under admiral Derek </a:t>
            </a:r>
            <a:r>
              <a:rPr lang="da-DK" dirty="0" err="1"/>
              <a:t>Spickernel</a:t>
            </a:r>
            <a:r>
              <a:rPr lang="da-DK" dirty="0"/>
              <a:t>.</a:t>
            </a:r>
          </a:p>
          <a:p>
            <a:pPr marL="0" indent="0">
              <a:buNone/>
            </a:pPr>
            <a:r>
              <a:rPr lang="da-DK" dirty="0"/>
              <a:t>6. Hurtigt kom der en voksende bevidsthed om, at </a:t>
            </a:r>
            <a:r>
              <a:rPr lang="da-DK" dirty="0" err="1"/>
              <a:t>DEFSTAN’erne</a:t>
            </a:r>
            <a:r>
              <a:rPr lang="da-DK" dirty="0"/>
              <a:t> havde kommercielt gavnlige effekter for leverandører, der tidligere ikke havde nogen kvalitetssystemprocedurer overhovedet.</a:t>
            </a:r>
          </a:p>
          <a:p>
            <a:pPr marL="0" indent="0">
              <a:buNone/>
            </a:pPr>
            <a:r>
              <a:rPr lang="da-DK" sz="1200" dirty="0"/>
              <a:t>7. Admiral </a:t>
            </a:r>
            <a:r>
              <a:rPr lang="da-DK" sz="1200" dirty="0" err="1"/>
              <a:t>Spickernel</a:t>
            </a:r>
            <a:r>
              <a:rPr lang="da-DK" sz="1200" dirty="0"/>
              <a:t> blev pensioneret fra </a:t>
            </a:r>
            <a:r>
              <a:rPr lang="da-DK" sz="1200" dirty="0" err="1"/>
              <a:t>MoDPE</a:t>
            </a:r>
            <a:r>
              <a:rPr lang="da-DK" sz="1200" dirty="0"/>
              <a:t> AMD og blev medlem af BSI, kort efter blev han generaldirektør i BSI.</a:t>
            </a:r>
          </a:p>
          <a:p>
            <a:pPr marL="0" indent="0">
              <a:buNone/>
            </a:pPr>
            <a:r>
              <a:rPr lang="da-DK" sz="1200" dirty="0"/>
              <a:t>8. DEFSTANS blev offentliggjort som BS 5750: 1979 midt i den offentlige forvaltning og offentlighedens bekymring over, at Storbritanniens dårlige eksportresultater skyldtes elendig produktkvalitet. Der var tre dele i BS 5750 serien til at efterligne de 3 niveauer i </a:t>
            </a:r>
            <a:r>
              <a:rPr lang="da-DK" sz="1200" dirty="0" err="1"/>
              <a:t>DEFSTANerne</a:t>
            </a:r>
            <a:r>
              <a:rPr lang="da-DK" sz="1200" dirty="0"/>
              <a:t>.</a:t>
            </a:r>
          </a:p>
          <a:p>
            <a:pPr marL="0" indent="0">
              <a:buNone/>
            </a:pPr>
            <a:r>
              <a:rPr lang="da-DK" sz="1200" dirty="0"/>
              <a:t>9. UK bevilliger enorme midler til BS 5750-certificering, ti tusinder af virksomheder bliver certificeret mod "15-dages" </a:t>
            </a:r>
            <a:r>
              <a:rPr lang="da-DK" sz="1200" dirty="0" err="1"/>
              <a:t>QMS'er</a:t>
            </a:r>
            <a:r>
              <a:rPr lang="da-DK" sz="1200" dirty="0"/>
              <a:t>; et nyt erhverv er født! Antagelsen her var, at sikring af overensstemmelse med BS 5750 efter 15 dages konsulentvirksomhed mirakuløst ville forbedre kvaliteten af ​​produkter og tjenester i Storbritanniens eksporthandel.</a:t>
            </a:r>
          </a:p>
          <a:p>
            <a:pPr marL="0" indent="0">
              <a:buNone/>
            </a:pPr>
            <a:r>
              <a:rPr lang="da-DK" sz="1200" dirty="0"/>
              <a:t>10. BSI driver sekretariatet for ISO-komitéen TC 176, der producerer ISO 9000-familien i 1987. De tre niveauer bevares, internrevision tilføjes som den eneste virkelig betydelige ændring. </a:t>
            </a:r>
          </a:p>
          <a:p>
            <a:pPr marL="0" indent="0">
              <a:buNone/>
            </a:pPr>
            <a:r>
              <a:rPr lang="da-DK" sz="1200" dirty="0"/>
              <a:t>11. Mindre revision i 1994, samme tre niveauer bibeholdt.</a:t>
            </a:r>
          </a:p>
          <a:p>
            <a:pPr marL="0" indent="0">
              <a:buNone/>
            </a:pPr>
            <a:r>
              <a:rPr lang="da-DK" sz="1200" dirty="0"/>
              <a:t>12. ISO 900x bliver anvendt i privat og offentlig indkøb.</a:t>
            </a:r>
          </a:p>
          <a:p>
            <a:pPr marL="0" indent="0">
              <a:buNone/>
            </a:pPr>
            <a:r>
              <a:rPr lang="da-DK" sz="1200" dirty="0"/>
              <a:t>13. ISO 9001: 2000 er en vigtig revision, klausulerne er omdannet til en </a:t>
            </a:r>
            <a:r>
              <a:rPr lang="da-DK" sz="1200" dirty="0" err="1"/>
              <a:t>Deming</a:t>
            </a:r>
            <a:r>
              <a:rPr lang="da-DK" sz="1200" dirty="0"/>
              <a:t> PDCA-cyklus. Betydningen af ​​at bruge standarden som en forretningsforbedringsmodel er forbedret, på trods af at </a:t>
            </a:r>
            <a:r>
              <a:rPr lang="da-DK" sz="1200" dirty="0" err="1"/>
              <a:t>scope</a:t>
            </a:r>
            <a:r>
              <a:rPr lang="da-DK" sz="1200" dirty="0"/>
              <a:t> bevarer fokus eller levering kontra en leveringsaftale . Det er nu nødvendigt at definere processer, deres sekvens og interaktion og måle deres ydeevne. Kravet om 20 sæt dokumenterede procedurer reduceres til seks. Der er kun et niveau, men det er tilladt at "ekskludere" klausuler, der anses for ikke-gældende.</a:t>
            </a:r>
          </a:p>
          <a:p>
            <a:pPr marL="0" indent="0">
              <a:buNone/>
            </a:pPr>
            <a:r>
              <a:rPr lang="da-DK" sz="1200" dirty="0"/>
              <a:t>14. Mindre revision i 2008, ingen væsentlige ændringer.</a:t>
            </a:r>
          </a:p>
          <a:p>
            <a:pPr marL="0" indent="0">
              <a:buNone/>
            </a:pPr>
            <a:r>
              <a:rPr lang="da-DK" sz="1200" dirty="0"/>
              <a:t>15. </a:t>
            </a:r>
            <a:r>
              <a:rPr lang="da-DK" sz="1200" dirty="0" err="1"/>
              <a:t>Størrer</a:t>
            </a:r>
            <a:r>
              <a:rPr lang="da-DK" sz="1200" dirty="0"/>
              <a:t> revision i 2015 introducerede "risikobaseret tænkning", en række "bløde" krav og HLS = High </a:t>
            </a:r>
            <a:r>
              <a:rPr lang="da-DK" sz="1200" dirty="0" err="1"/>
              <a:t>level</a:t>
            </a:r>
            <a:r>
              <a:rPr lang="da-DK" sz="1200" dirty="0"/>
              <a:t> </a:t>
            </a:r>
            <a:r>
              <a:rPr lang="da-DK" sz="1200" dirty="0" err="1"/>
              <a:t>structure</a:t>
            </a:r>
            <a:r>
              <a:rPr lang="da-DK" sz="1200" dirty="0"/>
              <a:t>.</a:t>
            </a:r>
          </a:p>
          <a:p>
            <a:endParaRPr lang="da-DK" dirty="0"/>
          </a:p>
        </p:txBody>
      </p:sp>
      <p:sp>
        <p:nvSpPr>
          <p:cNvPr id="4" name="Pladsholder til slidenummer 3"/>
          <p:cNvSpPr>
            <a:spLocks noGrp="1"/>
          </p:cNvSpPr>
          <p:nvPr>
            <p:ph type="sldNum" sz="quarter" idx="10"/>
          </p:nvPr>
        </p:nvSpPr>
        <p:spPr/>
        <p:txBody>
          <a:bodyPr/>
          <a:lstStyle/>
          <a:p>
            <a:fld id="{FEAD5820-429A-4AFC-8E4E-01CD8C583593}" type="slidenum">
              <a:rPr lang="da-DK" smtClean="0"/>
              <a:t>10</a:t>
            </a:fld>
            <a:endParaRPr lang="da-DK"/>
          </a:p>
        </p:txBody>
      </p:sp>
    </p:spTree>
    <p:extLst>
      <p:ext uri="{BB962C8B-B14F-4D97-AF65-F5344CB8AC3E}">
        <p14:creationId xmlns:p14="http://schemas.microsoft.com/office/powerpoint/2010/main" val="387252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7575" y="744538"/>
            <a:ext cx="4962525" cy="3722687"/>
          </a:xfrm>
        </p:spPr>
      </p:sp>
      <p:sp>
        <p:nvSpPr>
          <p:cNvPr id="3" name="Pladsholder til noter 2"/>
          <p:cNvSpPr>
            <a:spLocks noGrp="1"/>
          </p:cNvSpPr>
          <p:nvPr>
            <p:ph type="body" idx="1"/>
          </p:nvPr>
        </p:nvSpPr>
        <p:spPr/>
        <p:txBody>
          <a:bodyPr/>
          <a:lstStyle/>
          <a:p>
            <a:pPr marL="0" marR="0" lvl="0" indent="0" algn="l" defTabSz="914337" rtl="0" eaLnBrk="1" fontAlgn="auto" latinLnBrk="0" hangingPunct="1">
              <a:lnSpc>
                <a:spcPct val="100000"/>
              </a:lnSpc>
              <a:spcBef>
                <a:spcPts val="0"/>
              </a:spcBef>
              <a:spcAft>
                <a:spcPts val="0"/>
              </a:spcAft>
              <a:buClrTx/>
              <a:buSzTx/>
              <a:buFontTx/>
              <a:buNone/>
              <a:tabLst/>
              <a:defRPr/>
            </a:pPr>
            <a:r>
              <a:rPr lang="en-US" sz="1200" b="1" dirty="0"/>
              <a:t>NIELS</a:t>
            </a:r>
            <a:endParaRPr lang="da-DK" sz="1200" b="1" dirty="0"/>
          </a:p>
          <a:p>
            <a:pPr defTabSz="914337">
              <a:defRPr/>
            </a:pPr>
            <a:endParaRPr lang="da-DK" b="1" dirty="0"/>
          </a:p>
          <a:p>
            <a:pPr defTabSz="914337">
              <a:defRPr/>
            </a:pPr>
            <a:endParaRPr lang="da-DK" b="1" dirty="0"/>
          </a:p>
          <a:p>
            <a:pPr defTabSz="914337">
              <a:defRPr/>
            </a:pPr>
            <a:r>
              <a:rPr lang="da-DK" b="1" dirty="0"/>
              <a:t>09:34</a:t>
            </a:r>
            <a:r>
              <a:rPr lang="da-DK" b="1" baseline="0" dirty="0"/>
              <a:t> </a:t>
            </a:r>
            <a:r>
              <a:rPr lang="da-DK" b="1" dirty="0"/>
              <a:t>Det er ISO9001-kravene</a:t>
            </a:r>
            <a:r>
              <a:rPr lang="da-DK" b="1" baseline="0" dirty="0"/>
              <a:t> som man certificeres efter!</a:t>
            </a:r>
          </a:p>
          <a:p>
            <a:pPr defTabSz="914337">
              <a:defRPr/>
            </a:pPr>
            <a:endParaRPr lang="da-DK" dirty="0"/>
          </a:p>
          <a:p>
            <a:r>
              <a:rPr lang="da-DK" dirty="0"/>
              <a:t>Okay -</a:t>
            </a:r>
            <a:r>
              <a:rPr lang="da-DK" baseline="0" dirty="0"/>
              <a:t> lad os kigge nærmere på standard-familien. </a:t>
            </a:r>
            <a:r>
              <a:rPr lang="da-DK" dirty="0"/>
              <a:t>Dagens</a:t>
            </a:r>
            <a:r>
              <a:rPr lang="da-DK" baseline="0" dirty="0"/>
              <a:t> workshop begrænser sig derfor ikke kun til ISO9001 men forholder sig ligeledes til de gældende vejledninger </a:t>
            </a:r>
            <a:r>
              <a:rPr lang="da-DK" baseline="0" dirty="0" err="1"/>
              <a:t>ifm</a:t>
            </a:r>
            <a:r>
              <a:rPr lang="da-DK" baseline="0" dirty="0"/>
              <a:t> kundetilfredshed og implementering. Bemærk desuden at følgende struktur ikke er udtømmende: under de generelle vejledninger findes endnu flere end de ovenfor nævnte</a:t>
            </a:r>
            <a:endParaRPr lang="da-DK" dirty="0"/>
          </a:p>
          <a:p>
            <a:endParaRPr lang="da-DK" baseline="0" dirty="0"/>
          </a:p>
          <a:p>
            <a:r>
              <a:rPr lang="da-DK" dirty="0"/>
              <a:t>9001:</a:t>
            </a:r>
          </a:p>
          <a:p>
            <a:pPr marL="171438" indent="-171438">
              <a:buFont typeface="Arial" panose="020B0604020202020204" pitchFamily="34" charset="0"/>
              <a:buChar char="•"/>
            </a:pPr>
            <a:r>
              <a:rPr lang="da-DK" dirty="0"/>
              <a:t>Krav til kvalitetsledelse</a:t>
            </a:r>
          </a:p>
          <a:p>
            <a:pPr marL="171438" indent="-171438">
              <a:buFont typeface="Arial" panose="020B0604020202020204" pitchFamily="34" charset="0"/>
              <a:buChar char="•"/>
            </a:pPr>
            <a:r>
              <a:rPr lang="da-DK" dirty="0"/>
              <a:t>Imperativ:</a:t>
            </a:r>
            <a:r>
              <a:rPr lang="da-DK" baseline="0" dirty="0"/>
              <a:t> </a:t>
            </a:r>
            <a:r>
              <a:rPr lang="da-DK" baseline="0" dirty="0" err="1"/>
              <a:t>shall</a:t>
            </a:r>
            <a:endParaRPr lang="da-DK" baseline="0" dirty="0"/>
          </a:p>
          <a:p>
            <a:pPr marL="171438" indent="-171438">
              <a:buFont typeface="Arial" panose="020B0604020202020204" pitchFamily="34" charset="0"/>
              <a:buChar char="•"/>
            </a:pPr>
            <a:r>
              <a:rPr lang="da-DK" baseline="0" dirty="0" err="1"/>
              <a:t>Certificerbar</a:t>
            </a:r>
            <a:endParaRPr lang="da-DK" baseline="0" dirty="0"/>
          </a:p>
          <a:p>
            <a:pPr marL="171438" indent="-171438">
              <a:buFont typeface="Arial" panose="020B0604020202020204" pitchFamily="34" charset="0"/>
              <a:buChar char="•"/>
            </a:pPr>
            <a:endParaRPr lang="da-DK" baseline="0" dirty="0"/>
          </a:p>
          <a:p>
            <a:r>
              <a:rPr lang="da-DK" baseline="0" dirty="0"/>
              <a:t>9004:</a:t>
            </a:r>
          </a:p>
          <a:p>
            <a:pPr marL="171438" indent="-171438">
              <a:buFont typeface="Arial" panose="020B0604020202020204" pitchFamily="34" charset="0"/>
              <a:buChar char="•"/>
            </a:pPr>
            <a:r>
              <a:rPr lang="da-DK" baseline="0" dirty="0"/>
              <a:t>Guide til virksomheder der ønsker at gå ud over kravene i 9001 og omfavne et endnu bredere </a:t>
            </a:r>
            <a:r>
              <a:rPr lang="da-DK" baseline="0" dirty="0" err="1"/>
              <a:t>spektrumder</a:t>
            </a:r>
            <a:r>
              <a:rPr lang="da-DK" baseline="0" dirty="0"/>
              <a:t> kan føre til forbedring af virksomhedens samlede præstation. Indeholder metodik til selvevaluering i forhold til hvor modent kvalitetsledelsessystemet er.</a:t>
            </a:r>
          </a:p>
          <a:p>
            <a:pPr marL="171438" indent="-171438">
              <a:buFont typeface="Arial" panose="020B0604020202020204" pitchFamily="34" charset="0"/>
              <a:buChar char="•"/>
            </a:pPr>
            <a:r>
              <a:rPr lang="da-DK" baseline="0" dirty="0"/>
              <a:t>”</a:t>
            </a:r>
            <a:r>
              <a:rPr lang="da-DK" baseline="0" dirty="0" err="1"/>
              <a:t>should</a:t>
            </a:r>
            <a:r>
              <a:rPr lang="da-DK" baseline="0" dirty="0"/>
              <a:t>”</a:t>
            </a:r>
          </a:p>
          <a:p>
            <a:endParaRPr lang="da-DK" baseline="0" dirty="0"/>
          </a:p>
          <a:p>
            <a:r>
              <a:rPr lang="da-DK" baseline="0" dirty="0"/>
              <a:t>10001 -1004:</a:t>
            </a:r>
          </a:p>
          <a:p>
            <a:pPr marL="171438" indent="-171438" defTabSz="914337">
              <a:buFont typeface="Arial" panose="020B0604020202020204" pitchFamily="34" charset="0"/>
              <a:buChar char="•"/>
              <a:defRPr/>
            </a:pPr>
            <a:r>
              <a:rPr lang="da-DK" baseline="0" dirty="0"/>
              <a:t>Vejledninger for kundetilfredshed, klagehåndtering. Effektiv løsning af </a:t>
            </a:r>
            <a:r>
              <a:rPr lang="da-DK" baseline="0" dirty="0" err="1"/>
              <a:t>tvisterfor</a:t>
            </a:r>
            <a:r>
              <a:rPr lang="da-DK" baseline="0" dirty="0"/>
              <a:t> produktrelaterede klager, Overvågning og måling af kundetilfredshed</a:t>
            </a:r>
          </a:p>
          <a:p>
            <a:pPr marL="171438" indent="-171438" defTabSz="914337">
              <a:buFont typeface="Arial" panose="020B0604020202020204" pitchFamily="34" charset="0"/>
              <a:buChar char="•"/>
              <a:defRPr/>
            </a:pPr>
            <a:endParaRPr lang="da-DK" baseline="0" dirty="0"/>
          </a:p>
          <a:p>
            <a:pPr marL="171438" indent="-171438" defTabSz="914337">
              <a:buFont typeface="Arial" panose="020B0604020202020204" pitchFamily="34" charset="0"/>
              <a:buChar char="•"/>
              <a:defRPr/>
            </a:pPr>
            <a:r>
              <a:rPr lang="da-DK" baseline="0" dirty="0"/>
              <a:t>1005:</a:t>
            </a:r>
          </a:p>
          <a:p>
            <a:pPr marL="171438" indent="-171438" defTabSz="914337">
              <a:buFont typeface="Arial" panose="020B0604020202020204" pitchFamily="34" charset="0"/>
              <a:buChar char="•"/>
              <a:defRPr/>
            </a:pPr>
            <a:r>
              <a:rPr lang="da-DK" baseline="0" dirty="0"/>
              <a:t>Vejledning i at udarbejde og anvende kvalitetsaktivitetsplaner</a:t>
            </a:r>
          </a:p>
          <a:p>
            <a:pPr marL="171438" indent="-171438" defTabSz="914337">
              <a:buFont typeface="Arial" panose="020B0604020202020204" pitchFamily="34" charset="0"/>
              <a:buChar char="•"/>
              <a:defRPr/>
            </a:pPr>
            <a:endParaRPr lang="da-DK" baseline="0" dirty="0"/>
          </a:p>
          <a:p>
            <a:pPr marL="171438" indent="-171438" defTabSz="914337">
              <a:buFont typeface="Arial" panose="020B0604020202020204" pitchFamily="34" charset="0"/>
              <a:buChar char="•"/>
              <a:defRPr/>
            </a:pPr>
            <a:r>
              <a:rPr lang="da-DK" baseline="0" dirty="0"/>
              <a:t>10013:</a:t>
            </a:r>
          </a:p>
          <a:p>
            <a:pPr marL="171438" indent="-171438" defTabSz="914337">
              <a:buFont typeface="Arial" panose="020B0604020202020204" pitchFamily="34" charset="0"/>
              <a:buChar char="•"/>
              <a:defRPr/>
            </a:pPr>
            <a:r>
              <a:rPr lang="da-DK" baseline="0" dirty="0"/>
              <a:t>Retningslinjer for udarbejdelse </a:t>
            </a:r>
            <a:r>
              <a:rPr lang="da-DK" baseline="0" dirty="0" err="1"/>
              <a:t>ig</a:t>
            </a:r>
            <a:r>
              <a:rPr lang="da-DK" baseline="0" dirty="0"/>
              <a:t> vedligeholdelse af dokumentation.</a:t>
            </a:r>
          </a:p>
          <a:p>
            <a:pPr marL="171438" indent="-171438" defTabSz="914337">
              <a:buFont typeface="Arial" panose="020B0604020202020204" pitchFamily="34" charset="0"/>
              <a:buChar char="•"/>
              <a:defRPr/>
            </a:pPr>
            <a:endParaRPr lang="da-DK" baseline="0" dirty="0"/>
          </a:p>
          <a:p>
            <a:pPr marL="171438" indent="-171438" defTabSz="914337">
              <a:buFont typeface="Arial" panose="020B0604020202020204" pitchFamily="34" charset="0"/>
              <a:buChar char="•"/>
              <a:defRPr/>
            </a:pPr>
            <a:r>
              <a:rPr lang="da-DK" baseline="0" dirty="0"/>
              <a:t>10015:</a:t>
            </a:r>
          </a:p>
          <a:p>
            <a:pPr marL="171438" indent="-171438" defTabSz="914337">
              <a:buFont typeface="Arial" panose="020B0604020202020204" pitchFamily="34" charset="0"/>
              <a:buChar char="•"/>
              <a:defRPr/>
            </a:pPr>
            <a:r>
              <a:rPr lang="da-DK" baseline="0" dirty="0"/>
              <a:t>Vejledning </a:t>
            </a:r>
            <a:r>
              <a:rPr lang="da-DK" baseline="0" dirty="0" err="1"/>
              <a:t>ifor</a:t>
            </a:r>
            <a:r>
              <a:rPr lang="da-DK" baseline="0" dirty="0"/>
              <a:t> uddannelse og træning</a:t>
            </a:r>
          </a:p>
          <a:p>
            <a:pPr marL="171438" indent="-171438" defTabSz="914337">
              <a:buFont typeface="Arial" panose="020B0604020202020204" pitchFamily="34" charset="0"/>
              <a:buChar char="•"/>
              <a:defRPr/>
            </a:pPr>
            <a:endParaRPr lang="da-DK" baseline="0" dirty="0"/>
          </a:p>
          <a:p>
            <a:pPr marL="0" indent="0" defTabSz="914337">
              <a:buFont typeface="Arial" panose="020B0604020202020204" pitchFamily="34" charset="0"/>
              <a:buNone/>
              <a:defRPr/>
            </a:pPr>
            <a:r>
              <a:rPr lang="da-DK" baseline="0" dirty="0"/>
              <a:t>	</a:t>
            </a:r>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BED1A-46DE-4E84-BD40-7351A3BAC2E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dato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27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PDCA er en 4-trins iterativ metode brugt af virksomheder til kontrol og løbende forbedringer. Den er udviklet af W. Edwards </a:t>
            </a:r>
            <a:r>
              <a:rPr lang="da-DK" dirty="0" err="1"/>
              <a:t>Deming</a:t>
            </a:r>
            <a:r>
              <a:rPr lang="da-DK" dirty="0"/>
              <a:t> som er faderen til moderne kvalitetskontrol.</a:t>
            </a:r>
          </a:p>
        </p:txBody>
      </p:sp>
      <p:sp>
        <p:nvSpPr>
          <p:cNvPr id="4" name="Pladsholder til slidenummer 3"/>
          <p:cNvSpPr>
            <a:spLocks noGrp="1"/>
          </p:cNvSpPr>
          <p:nvPr>
            <p:ph type="sldNum" sz="quarter" idx="10"/>
          </p:nvPr>
        </p:nvSpPr>
        <p:spPr/>
        <p:txBody>
          <a:bodyPr/>
          <a:lstStyle/>
          <a:p>
            <a:fld id="{70733219-93BD-4BCD-B4BA-58FFE70980CC}" type="slidenum">
              <a:rPr lang="da-DK" smtClean="0"/>
              <a:t>12</a:t>
            </a:fld>
            <a:endParaRPr lang="da-DK"/>
          </a:p>
        </p:txBody>
      </p:sp>
    </p:spTree>
    <p:extLst>
      <p:ext uri="{BB962C8B-B14F-4D97-AF65-F5344CB8AC3E}">
        <p14:creationId xmlns:p14="http://schemas.microsoft.com/office/powerpoint/2010/main" val="196573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ISO 9001 visuelt fremstillet fra kapitel 4 – 10. Det er i disse kapitler at kravene beskrives, hvorimod at kapitel 0-3 er af informativ karakter.</a:t>
            </a:r>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0BED1A-46DE-4E84-BD40-7351A3BAC2E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Pladsholder til dato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a:ea typeface="+mn-ea"/>
                <a:cs typeface="+mn-cs"/>
              </a:rPr>
              <a:t>31-08-2017</a:t>
            </a:r>
          </a:p>
        </p:txBody>
      </p:sp>
    </p:spTree>
    <p:extLst>
      <p:ext uri="{BB962C8B-B14F-4D97-AF65-F5344CB8AC3E}">
        <p14:creationId xmlns:p14="http://schemas.microsoft.com/office/powerpoint/2010/main" val="337691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kvalitetsledelsessystem tager udgangspunkt i virksomhedens strategi. De strategiske nøglemål </a:t>
            </a:r>
            <a:r>
              <a:rPr lang="da-DK" dirty="0" err="1"/>
              <a:t>kaskaderes</a:t>
            </a:r>
            <a:r>
              <a:rPr lang="da-DK" dirty="0"/>
              <a:t> ned i ledelsessystemet som på samme måde som det strategiske arbejde, tager udgangspunkt i hvilke eksterne og interne issues der kan påvirke virksomhedens evne til at opnå målene. Der ses også på interessenters forventninger til hvilken præstationer virksomheden skal yde. Herfra ses på de dermed forbundne risici. Slutteligt integreres alle identificerede observationer i forretningens processer som efterfølgende evalueres ved fx interne audits, målinger og tilfredshedsundersøgelser. Resultatet af disse omsættes til forbedringer i processer og procedurer.</a:t>
            </a:r>
          </a:p>
          <a:p>
            <a:endParaRPr lang="da-DK" dirty="0"/>
          </a:p>
          <a:p>
            <a:endParaRPr lang="da-DK" dirty="0"/>
          </a:p>
        </p:txBody>
      </p:sp>
      <p:sp>
        <p:nvSpPr>
          <p:cNvPr id="4" name="Pladsholder til slidenummer 3"/>
          <p:cNvSpPr>
            <a:spLocks noGrp="1"/>
          </p:cNvSpPr>
          <p:nvPr>
            <p:ph type="sldNum" sz="quarter" idx="10"/>
          </p:nvPr>
        </p:nvSpPr>
        <p:spPr/>
        <p:txBody>
          <a:bodyPr/>
          <a:lstStyle/>
          <a:p>
            <a:fld id="{62FE8FCF-99ED-4AC3-A230-DAA4FDF242E1}" type="slidenum">
              <a:rPr lang="da-DK" smtClean="0"/>
              <a:t>14</a:t>
            </a:fld>
            <a:endParaRPr lang="da-DK"/>
          </a:p>
        </p:txBody>
      </p:sp>
      <p:sp>
        <p:nvSpPr>
          <p:cNvPr id="5" name="Pladsholder til dato 4"/>
          <p:cNvSpPr>
            <a:spLocks noGrp="1"/>
          </p:cNvSpPr>
          <p:nvPr>
            <p:ph type="dt" idx="11"/>
          </p:nvPr>
        </p:nvSpPr>
        <p:spPr/>
        <p:txBody>
          <a:bodyPr/>
          <a:lstStyle/>
          <a:p>
            <a:r>
              <a:rPr lang="da-DK"/>
              <a:t>31-08-2017</a:t>
            </a:r>
          </a:p>
        </p:txBody>
      </p:sp>
    </p:spTree>
    <p:extLst>
      <p:ext uri="{BB962C8B-B14F-4D97-AF65-F5344CB8AC3E}">
        <p14:creationId xmlns:p14="http://schemas.microsoft.com/office/powerpoint/2010/main" val="2131400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4688" y="808038"/>
            <a:ext cx="5387975" cy="4041775"/>
          </a:xfrm>
        </p:spPr>
      </p:sp>
      <p:sp>
        <p:nvSpPr>
          <p:cNvPr id="3" name="Pladsholder til noter 2"/>
          <p:cNvSpPr>
            <a:spLocks noGrp="1"/>
          </p:cNvSpPr>
          <p:nvPr>
            <p:ph type="body" idx="1"/>
          </p:nvPr>
        </p:nvSpPr>
        <p:spPr/>
        <p:txBody>
          <a:bodyPr/>
          <a:lstStyle/>
          <a:p>
            <a:pPr defTabSz="914337">
              <a:defRPr/>
            </a:pPr>
            <a:endParaRPr lang="da-DK" b="1" dirty="0"/>
          </a:p>
          <a:p>
            <a:pPr defTabSz="914337">
              <a:defRPr/>
            </a:pPr>
            <a:endParaRPr lang="da-DK" b="1" dirty="0"/>
          </a:p>
          <a:p>
            <a:pPr defTabSz="914337">
              <a:defRPr/>
            </a:pPr>
            <a:r>
              <a:rPr lang="da-DK" b="1" dirty="0"/>
              <a:t>09:29</a:t>
            </a:r>
            <a:endParaRPr lang="da-DK" dirty="0"/>
          </a:p>
          <a:p>
            <a:r>
              <a:rPr lang="da-DK" b="0" baseline="0" dirty="0"/>
              <a:t>Fælles for ledelsessystemerne er den organisatoriske struktur, systematiske processer, hvortil ressourcer allokeres, en effektiv målemetode, samt en </a:t>
            </a:r>
            <a:r>
              <a:rPr lang="da-DK" b="0" baseline="0" dirty="0" err="1"/>
              <a:t>reviewproces</a:t>
            </a:r>
            <a:r>
              <a:rPr lang="da-DK" b="0" baseline="0" dirty="0"/>
              <a:t> til udbedring og løbende forbedringer. Fra 2011 besluttede man at bruge 9001-strukturen for samtlige ledelsesstandarder.</a:t>
            </a:r>
            <a:endParaRPr lang="da-DK" b="0" dirty="0"/>
          </a:p>
          <a:p>
            <a:endParaRPr lang="da-DK" b="1" noProof="0" dirty="0"/>
          </a:p>
          <a:p>
            <a:pPr marL="228584" indent="-228584">
              <a:buFont typeface="+mj-lt"/>
              <a:buAutoNum type="arabicPeriod"/>
            </a:pPr>
            <a:r>
              <a:rPr lang="da-DK" noProof="0" dirty="0"/>
              <a:t>Kundefokus:</a:t>
            </a:r>
            <a:r>
              <a:rPr lang="da-DK" baseline="0" noProof="0" dirty="0"/>
              <a:t> behovsanalyse mv. </a:t>
            </a:r>
            <a:endParaRPr lang="da-DK" noProof="0" dirty="0"/>
          </a:p>
          <a:p>
            <a:pPr marL="228584" indent="-228584">
              <a:buFont typeface="+mj-lt"/>
              <a:buAutoNum type="arabicPeriod"/>
            </a:pPr>
            <a:r>
              <a:rPr lang="da-DK" noProof="0" dirty="0"/>
              <a:t>Lederskab</a:t>
            </a:r>
            <a:r>
              <a:rPr lang="da-DK" baseline="0" noProof="0" dirty="0"/>
              <a:t>: ledelsesengagement, ressourcer, roller, kultur, politik</a:t>
            </a:r>
          </a:p>
          <a:p>
            <a:pPr marL="228584" indent="-228584">
              <a:buFont typeface="+mj-lt"/>
              <a:buAutoNum type="arabicPeriod"/>
            </a:pPr>
            <a:r>
              <a:rPr lang="da-DK" baseline="0" noProof="0" dirty="0"/>
              <a:t>Involvering af folk: viden og bevidsthed</a:t>
            </a:r>
          </a:p>
          <a:p>
            <a:pPr marL="228584" indent="-228584">
              <a:buFont typeface="+mj-lt"/>
              <a:buAutoNum type="arabicPeriod"/>
            </a:pPr>
            <a:r>
              <a:rPr lang="da-DK" baseline="0" noProof="0" dirty="0"/>
              <a:t>Procestilgang: aktiviteter og tilhørende ressourcer håndteres som en proces</a:t>
            </a:r>
          </a:p>
          <a:p>
            <a:pPr marL="228584" indent="-228584">
              <a:buFont typeface="+mj-lt"/>
              <a:buAutoNum type="arabicPeriod"/>
            </a:pPr>
            <a:r>
              <a:rPr lang="da-DK" noProof="0" dirty="0"/>
              <a:t>Systematisk tilgang</a:t>
            </a:r>
            <a:r>
              <a:rPr lang="da-DK" baseline="0" noProof="0" dirty="0"/>
              <a:t>: forbundne processer håndteret som et system, der effektiviserer organisationen </a:t>
            </a:r>
            <a:r>
              <a:rPr lang="da-DK" baseline="0" noProof="0" dirty="0" err="1"/>
              <a:t>mhp</a:t>
            </a:r>
            <a:r>
              <a:rPr lang="da-DK" baseline="0" noProof="0" dirty="0"/>
              <a:t>. at nå de erklærede mål</a:t>
            </a:r>
          </a:p>
          <a:p>
            <a:pPr marL="228584" indent="-228584">
              <a:buFont typeface="+mj-lt"/>
              <a:buAutoNum type="arabicPeriod"/>
            </a:pPr>
            <a:r>
              <a:rPr lang="da-DK" baseline="0" noProof="0" dirty="0"/>
              <a:t>Løbende forbedringer: løbende optimering af performance</a:t>
            </a:r>
          </a:p>
          <a:p>
            <a:pPr marL="228584" indent="-228584">
              <a:buFont typeface="+mj-lt"/>
              <a:buAutoNum type="arabicPeriod"/>
            </a:pPr>
            <a:r>
              <a:rPr lang="da-DK" baseline="0" noProof="0" dirty="0"/>
              <a:t>Faktuel tilgang til beslutninger: data- og informationsanalyse</a:t>
            </a:r>
          </a:p>
          <a:p>
            <a:pPr marL="228584" indent="-228584">
              <a:buFont typeface="+mj-lt"/>
              <a:buAutoNum type="arabicPeriod"/>
            </a:pPr>
            <a:r>
              <a:rPr lang="da-DK" baseline="0" noProof="0" dirty="0"/>
              <a:t>Gensidigt fordelagtige leverandørforhold</a:t>
            </a:r>
          </a:p>
          <a:p>
            <a:endParaRPr lang="da-DK" baseline="0" dirty="0"/>
          </a:p>
          <a:p>
            <a:pPr defTabSz="914337">
              <a:defRPr/>
            </a:pPr>
            <a:r>
              <a:rPr lang="da-DK" dirty="0"/>
              <a:t>Resultatet</a:t>
            </a:r>
            <a:r>
              <a:rPr lang="da-DK" baseline="0" dirty="0"/>
              <a:t> er en stor fællesmængde af krav (og enslydende kapitler), som gælder for samtlige ledelsessystemer. I kan forestille jer, at der er meget at vinde ved at sammenkøre arbejdet med standarder i samme ledelsessystem. De fleste organisationer arbejder måske allerede med ISO 9001 for kvalitetsledelse og kan dermed med fordel bygge videre på kvalitetshåndbogen/-systemet i sit arbejde med informationssikkerhed. </a:t>
            </a:r>
          </a:p>
          <a:p>
            <a:endParaRPr lang="da-DK" baseline="0" dirty="0"/>
          </a:p>
          <a:p>
            <a:r>
              <a:rPr lang="da-DK" baseline="0" dirty="0"/>
              <a:t>Fællesmængder: </a:t>
            </a:r>
          </a:p>
          <a:p>
            <a:endParaRPr lang="da-DK" baseline="0" dirty="0"/>
          </a:p>
          <a:p>
            <a:pPr marL="171438" indent="-171438">
              <a:buFont typeface="Arial" panose="020B0604020202020204" pitchFamily="34" charset="0"/>
              <a:buChar char="•"/>
            </a:pPr>
            <a:r>
              <a:rPr lang="da-DK" baseline="0" dirty="0"/>
              <a:t>Definition af policy</a:t>
            </a:r>
          </a:p>
          <a:p>
            <a:pPr marL="171438" indent="-171438">
              <a:buFont typeface="Arial" panose="020B0604020202020204" pitchFamily="34" charset="0"/>
              <a:buChar char="•"/>
            </a:pPr>
            <a:r>
              <a:rPr lang="da-DK" baseline="0" dirty="0" err="1"/>
              <a:t>Ledelsesrevie</a:t>
            </a:r>
            <a:r>
              <a:rPr lang="da-DK" sz="1100" dirty="0" err="1"/>
              <a:t>w</a:t>
            </a:r>
            <a:endParaRPr lang="da-DK" sz="1100" dirty="0"/>
          </a:p>
          <a:p>
            <a:pPr marL="171438" indent="-171438">
              <a:buFont typeface="Arial" panose="020B0604020202020204" pitchFamily="34" charset="0"/>
              <a:buChar char="•"/>
            </a:pPr>
            <a:r>
              <a:rPr lang="da-DK" dirty="0"/>
              <a:t>Uddannelse</a:t>
            </a:r>
          </a:p>
          <a:p>
            <a:pPr marL="171438" indent="-171438">
              <a:buFont typeface="Arial" panose="020B0604020202020204" pitchFamily="34" charset="0"/>
              <a:buChar char="•"/>
            </a:pPr>
            <a:r>
              <a:rPr lang="da-DK" dirty="0"/>
              <a:t>Ledelsesansvar</a:t>
            </a:r>
          </a:p>
          <a:p>
            <a:pPr marL="171438" indent="-171438">
              <a:buFont typeface="Arial" panose="020B0604020202020204" pitchFamily="34" charset="0"/>
              <a:buChar char="•"/>
            </a:pPr>
            <a:r>
              <a:rPr lang="da-DK" dirty="0"/>
              <a:t>Dokumentation</a:t>
            </a:r>
          </a:p>
          <a:p>
            <a:pPr marL="171438" indent="-171438">
              <a:buFont typeface="Arial" panose="020B0604020202020204" pitchFamily="34" charset="0"/>
              <a:buChar char="•"/>
            </a:pPr>
            <a:r>
              <a:rPr lang="da-DK" dirty="0"/>
              <a:t>Interne Audits</a:t>
            </a:r>
          </a:p>
          <a:p>
            <a:pPr marL="171438" indent="-171438">
              <a:buFont typeface="Arial" panose="020B0604020202020204" pitchFamily="34" charset="0"/>
              <a:buChar char="•"/>
            </a:pPr>
            <a:r>
              <a:rPr lang="da-DK" dirty="0"/>
              <a:t>Løbende forbedringer</a:t>
            </a:r>
          </a:p>
          <a:p>
            <a:pPr marL="171438" indent="-171438">
              <a:buFont typeface="Arial" panose="020B0604020202020204" pitchFamily="34" charset="0"/>
              <a:buChar char="•"/>
            </a:pPr>
            <a:endParaRPr lang="da-DK" baseline="0" dirty="0"/>
          </a:p>
        </p:txBody>
      </p:sp>
      <p:sp>
        <p:nvSpPr>
          <p:cNvPr id="4" name="Pladsholder til slidenummer 3"/>
          <p:cNvSpPr>
            <a:spLocks noGrp="1"/>
          </p:cNvSpPr>
          <p:nvPr>
            <p:ph type="sldNum" sz="quarter" idx="10"/>
          </p:nvPr>
        </p:nvSpPr>
        <p:spPr/>
        <p:txBody>
          <a:bodyPr/>
          <a:lstStyle/>
          <a:p>
            <a:fld id="{560BED1A-46DE-4E84-BD40-7351A3BAC2EB}" type="slidenum">
              <a:rPr lang="da-DK" smtClean="0"/>
              <a:pPr/>
              <a:t>15</a:t>
            </a:fld>
            <a:endParaRPr lang="da-DK" dirty="0"/>
          </a:p>
        </p:txBody>
      </p:sp>
      <p:sp>
        <p:nvSpPr>
          <p:cNvPr id="5" name="Pladsholder til dato 4"/>
          <p:cNvSpPr>
            <a:spLocks noGrp="1"/>
          </p:cNvSpPr>
          <p:nvPr>
            <p:ph type="dt" idx="11"/>
          </p:nvPr>
        </p:nvSpPr>
        <p:spPr/>
        <p:txBody>
          <a:bodyPr/>
          <a:lstStyle/>
          <a:p>
            <a:endParaRPr lang="da-DK"/>
          </a:p>
        </p:txBody>
      </p:sp>
    </p:spTree>
    <p:extLst>
      <p:ext uri="{BB962C8B-B14F-4D97-AF65-F5344CB8AC3E}">
        <p14:creationId xmlns:p14="http://schemas.microsoft.com/office/powerpoint/2010/main" val="1174773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8447" cy="6857999"/>
          </a:xfrm>
          <a:prstGeom prst="rect">
            <a:avLst/>
          </a:prstGeom>
          <a:solidFill>
            <a:schemeClr val="tx2"/>
          </a:solidFill>
        </p:spPr>
      </p:pic>
      <p:sp>
        <p:nvSpPr>
          <p:cNvPr id="10" name="Pladsholder til titel 1"/>
          <p:cNvSpPr>
            <a:spLocks noGrp="1"/>
          </p:cNvSpPr>
          <p:nvPr>
            <p:ph type="title"/>
          </p:nvPr>
        </p:nvSpPr>
        <p:spPr>
          <a:xfrm>
            <a:off x="-1" y="2309530"/>
            <a:ext cx="9168449" cy="1143000"/>
          </a:xfrm>
          <a:prstGeom prst="rect">
            <a:avLst/>
          </a:prstGeom>
        </p:spPr>
        <p:txBody>
          <a:bodyPr vert="horz" lIns="0" tIns="0" rIns="91440" bIns="0" rtlCol="0" anchor="b" anchorCtr="0">
            <a:noAutofit/>
          </a:bodyPr>
          <a:lstStyle>
            <a:lvl1pPr algn="ctr">
              <a:defRPr sz="3200" b="1">
                <a:solidFill>
                  <a:schemeClr val="bg1"/>
                </a:solidFill>
                <a:latin typeface="Verdana"/>
                <a:cs typeface="Verdana"/>
              </a:defRPr>
            </a:lvl1pPr>
          </a:lstStyle>
          <a:p>
            <a:r>
              <a:rPr lang="da-DK"/>
              <a:t>Klik for at redigere titeltypografien i masteren</a:t>
            </a:r>
            <a:endParaRPr lang="da-DK" dirty="0"/>
          </a:p>
        </p:txBody>
      </p:sp>
      <p:sp>
        <p:nvSpPr>
          <p:cNvPr id="11" name="Pladsholder til titel 1"/>
          <p:cNvSpPr txBox="1">
            <a:spLocks/>
          </p:cNvSpPr>
          <p:nvPr userDrawn="1"/>
        </p:nvSpPr>
        <p:spPr>
          <a:xfrm>
            <a:off x="0" y="3466962"/>
            <a:ext cx="9144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400" b="0" dirty="0">
              <a:solidFill>
                <a:schemeClr val="bg1"/>
              </a:solidFill>
              <a:latin typeface="Verdana"/>
              <a:cs typeface="Verdana"/>
            </a:endParaRPr>
          </a:p>
        </p:txBody>
      </p:sp>
      <p:sp>
        <p:nvSpPr>
          <p:cNvPr id="13" name="Pladsholder til titel 1"/>
          <p:cNvSpPr txBox="1">
            <a:spLocks/>
          </p:cNvSpPr>
          <p:nvPr userDrawn="1"/>
        </p:nvSpPr>
        <p:spPr>
          <a:xfrm>
            <a:off x="0" y="3474178"/>
            <a:ext cx="9144000" cy="1143000"/>
          </a:xfrm>
          <a:prstGeom prst="rect">
            <a:avLst/>
          </a:prstGeom>
        </p:spPr>
        <p:txBody>
          <a:bodyPr vert="horz" lIns="91440" tIns="0" rIns="91440" bIns="45720" rtlCol="0" anchor="t" anchorCtr="0">
            <a:normAutofit/>
          </a:bodyPr>
          <a:lstStyle>
            <a:lvl1pPr algn="ctr" defTabSz="457200" rtl="0" eaLnBrk="1" latinLnBrk="0" hangingPunct="1">
              <a:spcBef>
                <a:spcPct val="0"/>
              </a:spcBef>
              <a:buNone/>
              <a:defRPr sz="3200" b="1" kern="1200">
                <a:solidFill>
                  <a:schemeClr val="tx1"/>
                </a:solidFill>
                <a:latin typeface="Verdanen"/>
                <a:ea typeface="+mj-ea"/>
                <a:cs typeface="Verdanen"/>
              </a:defRPr>
            </a:lvl1pPr>
          </a:lstStyle>
          <a:p>
            <a:endParaRPr lang="da-DK" sz="2500" b="0" dirty="0">
              <a:solidFill>
                <a:schemeClr val="bg1"/>
              </a:solidFill>
              <a:latin typeface="Verdana"/>
              <a:cs typeface="Verdana"/>
            </a:endParaRPr>
          </a:p>
        </p:txBody>
      </p:sp>
      <p:sp>
        <p:nvSpPr>
          <p:cNvPr id="16" name="Pladsholder til tekst 15"/>
          <p:cNvSpPr>
            <a:spLocks noGrp="1"/>
          </p:cNvSpPr>
          <p:nvPr>
            <p:ph type="body" sz="quarter" idx="10"/>
          </p:nvPr>
        </p:nvSpPr>
        <p:spPr>
          <a:xfrm>
            <a:off x="-1" y="3474178"/>
            <a:ext cx="9168449" cy="723900"/>
          </a:xfrm>
        </p:spPr>
        <p:txBody>
          <a:bodyPr>
            <a:noAutofit/>
          </a:bodyPr>
          <a:lstStyle>
            <a:lvl1pPr marL="0" indent="0" algn="ctr">
              <a:buNone/>
              <a:defRPr sz="2500">
                <a:solidFill>
                  <a:schemeClr val="bg1"/>
                </a:solidFill>
                <a:latin typeface="Verdana"/>
                <a:cs typeface="Verdana"/>
              </a:defRPr>
            </a:lvl1pPr>
          </a:lstStyle>
          <a:p>
            <a:pPr lvl="0"/>
            <a:r>
              <a:rPr lang="da-DK"/>
              <a:t>Rediger teksttypografien i masteren</a:t>
            </a:r>
          </a:p>
        </p:txBody>
      </p:sp>
    </p:spTree>
    <p:extLst>
      <p:ext uri="{BB962C8B-B14F-4D97-AF65-F5344CB8AC3E}">
        <p14:creationId xmlns:p14="http://schemas.microsoft.com/office/powerpoint/2010/main" val="1732958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kstbokse_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4" y="2371725"/>
            <a:ext cx="3591453"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5"/>
            <a:ext cx="3573991" cy="1573742"/>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12"/>
          <p:cNvSpPr>
            <a:spLocks noGrp="1"/>
          </p:cNvSpPr>
          <p:nvPr>
            <p:ph type="body" sz="quarter" idx="12"/>
          </p:nvPr>
        </p:nvSpPr>
        <p:spPr>
          <a:xfrm>
            <a:off x="684214" y="4115608"/>
            <a:ext cx="3591453"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12"/>
          <p:cNvSpPr>
            <a:spLocks noGrp="1"/>
          </p:cNvSpPr>
          <p:nvPr>
            <p:ph type="body" sz="quarter" idx="13"/>
          </p:nvPr>
        </p:nvSpPr>
        <p:spPr>
          <a:xfrm>
            <a:off x="4461933" y="4115608"/>
            <a:ext cx="3573991" cy="1551766"/>
          </a:xfrm>
          <a:no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68662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med logo">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447" cy="6857999"/>
          </a:xfrm>
          <a:prstGeom prst="rect">
            <a:avLst/>
          </a:prstGeom>
        </p:spPr>
      </p:pic>
    </p:spTree>
    <p:extLst>
      <p:ext uri="{BB962C8B-B14F-4D97-AF65-F5344CB8AC3E}">
        <p14:creationId xmlns:p14="http://schemas.microsoft.com/office/powerpoint/2010/main" val="2881525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3" y="2371724"/>
            <a:ext cx="7351712"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57327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reaker med teks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8449" cy="6857999"/>
          </a:xfrm>
          <a:prstGeom prst="rect">
            <a:avLst/>
          </a:prstGeom>
        </p:spPr>
      </p:pic>
      <p:sp>
        <p:nvSpPr>
          <p:cNvPr id="8" name="Pladsholder til titel 1"/>
          <p:cNvSpPr>
            <a:spLocks noGrp="1"/>
          </p:cNvSpPr>
          <p:nvPr>
            <p:ph type="title"/>
          </p:nvPr>
        </p:nvSpPr>
        <p:spPr>
          <a:xfrm>
            <a:off x="0" y="2249010"/>
            <a:ext cx="9168450" cy="1143000"/>
          </a:xfrm>
          <a:prstGeom prst="rect">
            <a:avLst/>
          </a:prstGeom>
        </p:spPr>
        <p:txBody>
          <a:bodyPr vert="horz" lIns="0" tIns="0" rIns="0" bIns="0" rtlCol="0" anchor="b" anchorCtr="0">
            <a:noAutofit/>
          </a:bodyPr>
          <a:lstStyle>
            <a:lvl1pPr algn="ctr">
              <a:defRPr sz="2400" b="1">
                <a:solidFill>
                  <a:schemeClr val="bg1"/>
                </a:solidFill>
                <a:latin typeface="Verdana"/>
                <a:cs typeface="Verdana"/>
              </a:defRPr>
            </a:lvl1pPr>
          </a:lstStyle>
          <a:p>
            <a:r>
              <a:rPr lang="da-DK"/>
              <a:t>Klik for at redigere titeltypografien i masteren</a:t>
            </a:r>
            <a:endParaRPr lang="da-DK" dirty="0"/>
          </a:p>
        </p:txBody>
      </p:sp>
      <p:sp>
        <p:nvSpPr>
          <p:cNvPr id="10" name="Pladsholder til tekst 15"/>
          <p:cNvSpPr>
            <a:spLocks noGrp="1"/>
          </p:cNvSpPr>
          <p:nvPr>
            <p:ph type="body" sz="quarter" idx="10"/>
          </p:nvPr>
        </p:nvSpPr>
        <p:spPr>
          <a:xfrm>
            <a:off x="1998133" y="3531492"/>
            <a:ext cx="5172184" cy="2615309"/>
          </a:xfrm>
        </p:spPr>
        <p:txBody>
          <a:bodyPr>
            <a:noAutofit/>
          </a:bodyPr>
          <a:lstStyle>
            <a:lvl1pPr marL="0" indent="0" algn="ctr">
              <a:buNone/>
              <a:defRPr sz="1400">
                <a:solidFill>
                  <a:schemeClr val="bg1"/>
                </a:solidFill>
                <a:latin typeface="Verdana"/>
                <a:cs typeface="Verdana"/>
              </a:defRPr>
            </a:lvl1pPr>
          </a:lstStyle>
          <a:p>
            <a:pPr lvl="0"/>
            <a:r>
              <a:rPr lang="da-DK"/>
              <a:t>Rediger teksttypografien i masteren</a:t>
            </a:r>
          </a:p>
        </p:txBody>
      </p:sp>
    </p:spTree>
    <p:extLst>
      <p:ext uri="{BB962C8B-B14F-4D97-AF65-F5344CB8AC3E}">
        <p14:creationId xmlns:p14="http://schemas.microsoft.com/office/powerpoint/2010/main" val="240741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vside 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11" name="Billede 10"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3" name="Pladsholder til titel 1"/>
          <p:cNvSpPr>
            <a:spLocks noGrp="1"/>
          </p:cNvSpPr>
          <p:nvPr>
            <p:ph type="title"/>
          </p:nvPr>
        </p:nvSpPr>
        <p:spPr>
          <a:xfrm>
            <a:off x="4716000" y="1008000"/>
            <a:ext cx="3716799" cy="740305"/>
          </a:xfrm>
          <a:prstGeom prst="rect">
            <a:avLst/>
          </a:prstGeom>
        </p:spPr>
        <p:txBody>
          <a:bodyPr vert="horz" lIns="0" tIns="0" rIns="0" bIns="0" rtlCol="0" anchor="t" anchorCtr="0">
            <a:noAutofit/>
          </a:bodyPr>
          <a:lstStyle>
            <a:lvl1pPr>
              <a:defRPr sz="2200">
                <a:solidFill>
                  <a:schemeClr val="tx1"/>
                </a:solidFill>
              </a:defRPr>
            </a:lvl1pPr>
          </a:lstStyle>
          <a:p>
            <a:r>
              <a:rPr lang="da-DK"/>
              <a:t>Klik for at redigere titeltypografien i masteren</a:t>
            </a:r>
            <a:endParaRPr lang="da-DK" dirty="0"/>
          </a:p>
        </p:txBody>
      </p:sp>
      <p:sp>
        <p:nvSpPr>
          <p:cNvPr id="15" name="Pladsholder til billede 14"/>
          <p:cNvSpPr>
            <a:spLocks noGrp="1"/>
          </p:cNvSpPr>
          <p:nvPr>
            <p:ph type="pic" sz="quarter" idx="10"/>
          </p:nvPr>
        </p:nvSpPr>
        <p:spPr>
          <a:xfrm>
            <a:off x="0" y="0"/>
            <a:ext cx="4411663" cy="6858000"/>
          </a:xfrm>
        </p:spPr>
        <p:txBody>
          <a:bodyPr/>
          <a:lstStyle/>
          <a:p>
            <a:r>
              <a:rPr lang="da-DK"/>
              <a:t>Klik på ikonet for at tilføje et billede</a:t>
            </a:r>
          </a:p>
        </p:txBody>
      </p:sp>
      <p:sp>
        <p:nvSpPr>
          <p:cNvPr id="17" name="Pladsholder til tekst 16"/>
          <p:cNvSpPr>
            <a:spLocks noGrp="1"/>
          </p:cNvSpPr>
          <p:nvPr>
            <p:ph type="body" sz="quarter" idx="11"/>
          </p:nvPr>
        </p:nvSpPr>
        <p:spPr>
          <a:xfrm>
            <a:off x="4716462" y="2371725"/>
            <a:ext cx="3716337" cy="3295650"/>
          </a:xfrm>
        </p:spPr>
        <p:txBody>
          <a:bodyPr>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4614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pic>
        <p:nvPicPr>
          <p:cNvPr id="7" name="Billede 6"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8" name="Billede 7"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0" name="Pladsholder til titel 1"/>
          <p:cNvSpPr>
            <a:spLocks noGrp="1"/>
          </p:cNvSpPr>
          <p:nvPr>
            <p:ph type="title"/>
          </p:nvPr>
        </p:nvSpPr>
        <p:spPr>
          <a:xfrm>
            <a:off x="684000" y="1008000"/>
            <a:ext cx="3716799" cy="740305"/>
          </a:xfrm>
          <a:prstGeom prst="rect">
            <a:avLst/>
          </a:prstGeom>
        </p:spPr>
        <p:txBody>
          <a:bodyPr vert="horz" lIns="0" tIns="0" rIns="0" bIns="0" rtlCol="0" anchor="t" anchorCtr="0">
            <a:noAutofit/>
          </a:bodyPr>
          <a:lstStyle>
            <a:lvl1pPr>
              <a:defRPr sz="2200"/>
            </a:lvl1pPr>
          </a:lstStyle>
          <a:p>
            <a:r>
              <a:rPr lang="da-DK"/>
              <a:t>Klik for at redigere titeltypografien i masteren</a:t>
            </a:r>
            <a:endParaRPr lang="da-DK" dirty="0"/>
          </a:p>
        </p:txBody>
      </p:sp>
      <p:sp>
        <p:nvSpPr>
          <p:cNvPr id="11" name="Pladsholder til billede 14"/>
          <p:cNvSpPr>
            <a:spLocks noGrp="1"/>
          </p:cNvSpPr>
          <p:nvPr>
            <p:ph type="pic" sz="quarter" idx="10"/>
          </p:nvPr>
        </p:nvSpPr>
        <p:spPr>
          <a:xfrm>
            <a:off x="684000" y="2375999"/>
            <a:ext cx="3707871" cy="3291375"/>
          </a:xfrm>
        </p:spPr>
        <p:txBody>
          <a:bodyPr/>
          <a:lstStyle/>
          <a:p>
            <a:r>
              <a:rPr lang="da-DK"/>
              <a:t>Klik på ikonet for at tilføje et billede</a:t>
            </a:r>
            <a:endParaRPr lang="da-DK" dirty="0"/>
          </a:p>
        </p:txBody>
      </p:sp>
      <p:sp>
        <p:nvSpPr>
          <p:cNvPr id="13" name="Pladsholder til tekst 12"/>
          <p:cNvSpPr>
            <a:spLocks noGrp="1"/>
          </p:cNvSpPr>
          <p:nvPr>
            <p:ph type="body" sz="quarter" idx="11"/>
          </p:nvPr>
        </p:nvSpPr>
        <p:spPr>
          <a:xfrm>
            <a:off x="4718051" y="2371725"/>
            <a:ext cx="3716337" cy="3295650"/>
          </a:xfrm>
        </p:spPr>
        <p:txBody>
          <a:bodyPr>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45094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ekstboks farve">
    <p:spTree>
      <p:nvGrpSpPr>
        <p:cNvPr id="1" name=""/>
        <p:cNvGrpSpPr/>
        <p:nvPr/>
      </p:nvGrpSpPr>
      <p:grpSpPr>
        <a:xfrm>
          <a:off x="0" y="0"/>
          <a:ext cx="0" cy="0"/>
          <a:chOff x="0" y="0"/>
          <a:chExt cx="0" cy="0"/>
        </a:xfrm>
      </p:grpSpPr>
      <p:pic>
        <p:nvPicPr>
          <p:cNvPr id="2" name="Billede 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7" name="Billede 6"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9"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13" name="Pladsholder til tekst 12"/>
          <p:cNvSpPr>
            <a:spLocks noGrp="1"/>
          </p:cNvSpPr>
          <p:nvPr>
            <p:ph type="body" sz="quarter" idx="10"/>
          </p:nvPr>
        </p:nvSpPr>
        <p:spPr>
          <a:xfrm>
            <a:off x="684213" y="2371724"/>
            <a:ext cx="7351712" cy="3295652"/>
          </a:xfrm>
          <a:solidFill>
            <a:srgbClr val="88BFE8"/>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98688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3" y="2371724"/>
            <a:ext cx="7351712"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70383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ekstbokse farve">
    <p:spTree>
      <p:nvGrpSpPr>
        <p:cNvPr id="1" name=""/>
        <p:cNvGrpSpPr/>
        <p:nvPr/>
      </p:nvGrpSpPr>
      <p:grpSpPr>
        <a:xfrm>
          <a:off x="0" y="0"/>
          <a:ext cx="0" cy="0"/>
          <a:chOff x="0" y="0"/>
          <a:chExt cx="0" cy="0"/>
        </a:xfrm>
      </p:grpSpPr>
      <p:pic>
        <p:nvPicPr>
          <p:cNvPr id="9" name="Billede 8"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6" name="Billede 5"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8"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11" name="Pladsholder til tekst 12"/>
          <p:cNvSpPr>
            <a:spLocks noGrp="1"/>
          </p:cNvSpPr>
          <p:nvPr>
            <p:ph type="body" sz="quarter" idx="10"/>
          </p:nvPr>
        </p:nvSpPr>
        <p:spPr>
          <a:xfrm>
            <a:off x="684214" y="2371723"/>
            <a:ext cx="3591453" cy="3295651"/>
          </a:xfrm>
          <a:solidFill>
            <a:schemeClr val="tx2"/>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12"/>
          <p:cNvSpPr>
            <a:spLocks noGrp="1"/>
          </p:cNvSpPr>
          <p:nvPr>
            <p:ph type="body" sz="quarter" idx="11"/>
          </p:nvPr>
        </p:nvSpPr>
        <p:spPr>
          <a:xfrm>
            <a:off x="4461933" y="2371723"/>
            <a:ext cx="3573991" cy="3295651"/>
          </a:xfrm>
          <a:solidFill>
            <a:schemeClr val="tx2"/>
          </a:solid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23213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ekstsbokse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5"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titeltypografien i masteren</a:t>
            </a:r>
            <a:endParaRPr lang="da-DK" dirty="0"/>
          </a:p>
        </p:txBody>
      </p:sp>
      <p:sp>
        <p:nvSpPr>
          <p:cNvPr id="6" name="Pladsholder til tekst 12"/>
          <p:cNvSpPr>
            <a:spLocks noGrp="1"/>
          </p:cNvSpPr>
          <p:nvPr>
            <p:ph type="body" sz="quarter" idx="10"/>
          </p:nvPr>
        </p:nvSpPr>
        <p:spPr>
          <a:xfrm>
            <a:off x="684214" y="2371723"/>
            <a:ext cx="3591453" cy="3295651"/>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12"/>
          <p:cNvSpPr>
            <a:spLocks noGrp="1"/>
          </p:cNvSpPr>
          <p:nvPr>
            <p:ph type="body" sz="quarter" idx="11"/>
          </p:nvPr>
        </p:nvSpPr>
        <p:spPr>
          <a:xfrm>
            <a:off x="4461933" y="2371723"/>
            <a:ext cx="3573991" cy="3295651"/>
          </a:xfrm>
          <a:noFill/>
        </p:spPr>
        <p:txBody>
          <a:bodyPr lIns="108000" tIns="108000" rIns="108000" bIns="108000">
            <a:norm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887987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ekstbokse_farve">
    <p:spTree>
      <p:nvGrpSpPr>
        <p:cNvPr id="1" name=""/>
        <p:cNvGrpSpPr/>
        <p:nvPr/>
      </p:nvGrpSpPr>
      <p:grpSpPr>
        <a:xfrm>
          <a:off x="0" y="0"/>
          <a:ext cx="0" cy="0"/>
          <a:chOff x="0" y="0"/>
          <a:chExt cx="0" cy="0"/>
        </a:xfrm>
      </p:grpSpPr>
      <p:pic>
        <p:nvPicPr>
          <p:cNvPr id="12" name="Billede 11"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7205132" y="0"/>
            <a:ext cx="1938867" cy="2514600"/>
          </a:xfrm>
          <a:prstGeom prst="rect">
            <a:avLst/>
          </a:prstGeom>
        </p:spPr>
      </p:pic>
      <p:pic>
        <p:nvPicPr>
          <p:cNvPr id="9" name="Billede 8"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7782278" y="5842000"/>
            <a:ext cx="1361722" cy="1011824"/>
          </a:xfrm>
          <a:prstGeom prst="rect">
            <a:avLst/>
          </a:prstGeom>
        </p:spPr>
      </p:pic>
      <p:sp>
        <p:nvSpPr>
          <p:cNvPr id="11" name="Pladsholder til titel 1"/>
          <p:cNvSpPr>
            <a:spLocks noGrp="1"/>
          </p:cNvSpPr>
          <p:nvPr>
            <p:ph type="title"/>
          </p:nvPr>
        </p:nvSpPr>
        <p:spPr>
          <a:xfrm>
            <a:off x="684000" y="1008000"/>
            <a:ext cx="7748588" cy="740305"/>
          </a:xfrm>
          <a:prstGeom prst="rect">
            <a:avLst/>
          </a:prstGeom>
        </p:spPr>
        <p:txBody>
          <a:bodyPr vert="horz" lIns="0" tIns="0" rIns="0" bIns="0" rtlCol="0" anchor="t" anchorCtr="0">
            <a:noAutofit/>
          </a:bodyPr>
          <a:lstStyle>
            <a:lvl1pPr>
              <a:defRPr sz="2200" b="1" i="0">
                <a:latin typeface="Verdana"/>
                <a:cs typeface="Verdana"/>
              </a:defRPr>
            </a:lvl1pPr>
          </a:lstStyle>
          <a:p>
            <a:r>
              <a:rPr lang="da-DK"/>
              <a:t>Klik for at redigere titeltypografien i masteren</a:t>
            </a:r>
            <a:endParaRPr lang="da-DK" dirty="0"/>
          </a:p>
        </p:txBody>
      </p:sp>
      <p:sp>
        <p:nvSpPr>
          <p:cNvPr id="13" name="Pladsholder til tekst 12"/>
          <p:cNvSpPr>
            <a:spLocks noGrp="1"/>
          </p:cNvSpPr>
          <p:nvPr>
            <p:ph type="body" sz="quarter" idx="10"/>
          </p:nvPr>
        </p:nvSpPr>
        <p:spPr>
          <a:xfrm>
            <a:off x="684214" y="2371725"/>
            <a:ext cx="3591453" cy="1573742"/>
          </a:xfrm>
          <a:solidFill>
            <a:srgbClr val="88BFE8"/>
          </a:solidFill>
        </p:spPr>
        <p:txBody>
          <a:bodyPr lIns="108000" tIns="108000" rIns="108000" bIns="108000">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tekst 12"/>
          <p:cNvSpPr>
            <a:spLocks noGrp="1"/>
          </p:cNvSpPr>
          <p:nvPr>
            <p:ph type="body" sz="quarter" idx="11"/>
          </p:nvPr>
        </p:nvSpPr>
        <p:spPr>
          <a:xfrm>
            <a:off x="4461933" y="2371725"/>
            <a:ext cx="3573991" cy="1573742"/>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12"/>
          <p:cNvSpPr>
            <a:spLocks noGrp="1"/>
          </p:cNvSpPr>
          <p:nvPr>
            <p:ph type="body" sz="quarter" idx="12"/>
          </p:nvPr>
        </p:nvSpPr>
        <p:spPr>
          <a:xfrm>
            <a:off x="684214" y="4115608"/>
            <a:ext cx="3591453" cy="1551766"/>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Pladsholder til tekst 12"/>
          <p:cNvSpPr>
            <a:spLocks noGrp="1"/>
          </p:cNvSpPr>
          <p:nvPr>
            <p:ph type="body" sz="quarter" idx="13"/>
          </p:nvPr>
        </p:nvSpPr>
        <p:spPr>
          <a:xfrm>
            <a:off x="4461933" y="4115608"/>
            <a:ext cx="3573991" cy="1551766"/>
          </a:xfrm>
          <a:solidFill>
            <a:srgbClr val="88BFE8"/>
          </a:solidFill>
        </p:spPr>
        <p:txBody>
          <a:bodyPr lIns="108000" tIns="108000" rIns="108000" bIns="108000">
            <a:noAutofit/>
          </a:bodyPr>
          <a:lstStyle>
            <a:lvl1pPr>
              <a:defRPr sz="1400">
                <a:solidFill>
                  <a:srgbClr val="00203D"/>
                </a:solidFill>
              </a:defRPr>
            </a:lvl1pPr>
            <a:lvl2pPr>
              <a:defRPr sz="1400">
                <a:solidFill>
                  <a:srgbClr val="00203D"/>
                </a:solidFill>
              </a:defRPr>
            </a:lvl2pPr>
            <a:lvl3pPr>
              <a:defRPr sz="1400">
                <a:solidFill>
                  <a:srgbClr val="00203D"/>
                </a:solidFill>
              </a:defRPr>
            </a:lvl3pPr>
            <a:lvl4pPr>
              <a:defRPr sz="1400">
                <a:solidFill>
                  <a:srgbClr val="00203D"/>
                </a:solidFill>
              </a:defRPr>
            </a:lvl4pPr>
            <a:lvl5pPr>
              <a:defRPr sz="1400">
                <a:solidFill>
                  <a:srgbClr val="00203D"/>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1914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84213" y="1008000"/>
            <a:ext cx="7748588" cy="740305"/>
          </a:xfrm>
          <a:prstGeom prst="rect">
            <a:avLst/>
          </a:prstGeom>
        </p:spPr>
        <p:txBody>
          <a:bodyPr vert="horz" lIns="0" tIns="0" rIns="0" bIns="0" rtlCol="0" anchor="t" anchorCtr="0">
            <a:noAutofit/>
          </a:bodyPr>
          <a:lstStyle/>
          <a:p>
            <a:r>
              <a:rPr lang="da-DK" dirty="0"/>
              <a:t>Klik for at redigere i masteren</a:t>
            </a:r>
          </a:p>
        </p:txBody>
      </p:sp>
      <p:sp>
        <p:nvSpPr>
          <p:cNvPr id="3" name="Pladsholder til tekst 2"/>
          <p:cNvSpPr>
            <a:spLocks noGrp="1"/>
          </p:cNvSpPr>
          <p:nvPr>
            <p:ph type="body" idx="1"/>
          </p:nvPr>
        </p:nvSpPr>
        <p:spPr>
          <a:xfrm>
            <a:off x="684212" y="2808000"/>
            <a:ext cx="7748588" cy="3384266"/>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1475128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3" r:id="rId3"/>
    <p:sldLayoutId id="2147483654" r:id="rId4"/>
    <p:sldLayoutId id="2147483651" r:id="rId5"/>
    <p:sldLayoutId id="2147483661" r:id="rId6"/>
    <p:sldLayoutId id="2147483655" r:id="rId7"/>
    <p:sldLayoutId id="2147483662" r:id="rId8"/>
    <p:sldLayoutId id="2147483656" r:id="rId9"/>
    <p:sldLayoutId id="2147483663" r:id="rId10"/>
    <p:sldLayoutId id="2147483660" r:id="rId11"/>
    <p:sldLayoutId id="2147483664" r:id="rId12"/>
  </p:sldLayoutIdLst>
  <p:txStyles>
    <p:titleStyle>
      <a:lvl1pPr algn="l" defTabSz="457200" rtl="0" eaLnBrk="1" latinLnBrk="0" hangingPunct="1">
        <a:spcBef>
          <a:spcPct val="0"/>
        </a:spcBef>
        <a:buNone/>
        <a:defRPr sz="2200" b="1" kern="1200">
          <a:solidFill>
            <a:schemeClr val="tx1"/>
          </a:solidFill>
          <a:latin typeface="Verdana"/>
          <a:ea typeface="+mj-ea"/>
          <a:cs typeface="Verdana"/>
        </a:defRPr>
      </a:lvl1pPr>
    </p:titleStyle>
    <p:bodyStyle>
      <a:lvl1pPr marL="182563" indent="-18256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diagramData" Target="../diagrams/data6.xml"/><Relationship Id="rId21" Type="http://schemas.openxmlformats.org/officeDocument/2006/relationships/image" Target="../media/image27.svg"/><Relationship Id="rId7" Type="http://schemas.microsoft.com/office/2007/relationships/diagramDrawing" Target="../diagrams/drawing6.xml"/><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image" Target="../media/image17.svg"/><Relationship Id="rId5" Type="http://schemas.openxmlformats.org/officeDocument/2006/relationships/diagramQuickStyle" Target="../diagrams/quickStyle6.xml"/><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diagramLayout" Target="../diagrams/layout6.xml"/><Relationship Id="rId9" Type="http://schemas.openxmlformats.org/officeDocument/2006/relationships/image" Target="../media/image15.sv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sv-SE" dirty="0" err="1"/>
              <a:t>Ledelsesstandarder</a:t>
            </a:r>
            <a:endParaRPr lang="da-DK" dirty="0"/>
          </a:p>
        </p:txBody>
      </p:sp>
      <p:sp>
        <p:nvSpPr>
          <p:cNvPr id="3" name="Pladsholder til tekst 2">
            <a:extLst>
              <a:ext uri="{FF2B5EF4-FFF2-40B4-BE49-F238E27FC236}">
                <a16:creationId xmlns:a16="http://schemas.microsoft.com/office/drawing/2014/main" id="{79D758E8-8AF8-41D3-9F45-3F010EE32EE2}"/>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50522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04ACD-5461-4901-8A93-437F8EAAA2B8}"/>
              </a:ext>
            </a:extLst>
          </p:cNvPr>
          <p:cNvSpPr>
            <a:spLocks noGrp="1"/>
          </p:cNvSpPr>
          <p:nvPr>
            <p:ph type="title"/>
          </p:nvPr>
        </p:nvSpPr>
        <p:spPr/>
        <p:txBody>
          <a:bodyPr/>
          <a:lstStyle/>
          <a:p>
            <a:r>
              <a:rPr lang="da-DK" dirty="0"/>
              <a:t>ISO 9001s udvikling fra 1969 til 2015</a:t>
            </a:r>
          </a:p>
        </p:txBody>
      </p:sp>
      <p:graphicFrame>
        <p:nvGraphicFramePr>
          <p:cNvPr id="4" name="Diagram 3">
            <a:extLst>
              <a:ext uri="{FF2B5EF4-FFF2-40B4-BE49-F238E27FC236}">
                <a16:creationId xmlns:a16="http://schemas.microsoft.com/office/drawing/2014/main" id="{C4E2C76D-40DB-43B0-9A0B-0B1A620C3C89}"/>
              </a:ext>
            </a:extLst>
          </p:cNvPr>
          <p:cNvGraphicFramePr>
            <a:graphicFrameLocks noChangeAspect="1"/>
          </p:cNvGraphicFramePr>
          <p:nvPr>
            <p:extLst>
              <p:ext uri="{D42A27DB-BD31-4B8C-83A1-F6EECF244321}">
                <p14:modId xmlns:p14="http://schemas.microsoft.com/office/powerpoint/2010/main" val="199556392"/>
              </p:ext>
            </p:extLst>
          </p:nvPr>
        </p:nvGraphicFramePr>
        <p:xfrm>
          <a:off x="578069" y="1378152"/>
          <a:ext cx="76200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0364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213" y="1016000"/>
            <a:ext cx="7748588" cy="740305"/>
          </a:xfrm>
        </p:spPr>
        <p:txBody>
          <a:bodyPr/>
          <a:lstStyle/>
          <a:p>
            <a:r>
              <a:rPr lang="da-DK" sz="2200" dirty="0"/>
              <a:t>Introduktion til ISO 9000 familien</a:t>
            </a:r>
            <a:br>
              <a:rPr lang="da-DK" sz="1600" dirty="0"/>
            </a:br>
            <a:endParaRPr lang="da-DK" sz="1600" dirty="0">
              <a:solidFill>
                <a:srgbClr val="FF0000"/>
              </a:solidFill>
            </a:endParaRPr>
          </a:p>
        </p:txBody>
      </p:sp>
      <p:sp>
        <p:nvSpPr>
          <p:cNvPr id="3" name="Pladsholder til indhold 2"/>
          <p:cNvSpPr>
            <a:spLocks noGrp="1"/>
          </p:cNvSpPr>
          <p:nvPr>
            <p:ph type="body" sz="quarter" idx="10"/>
          </p:nvPr>
        </p:nvSpPr>
        <p:spPr>
          <a:xfrm>
            <a:off x="684001" y="2416968"/>
            <a:ext cx="7351712" cy="2471739"/>
          </a:xfrm>
        </p:spPr>
        <p:txBody>
          <a:bodyPr/>
          <a:lstStyle/>
          <a:p>
            <a:endParaRPr lang="da-DK" dirty="0"/>
          </a:p>
          <a:p>
            <a:endParaRPr lang="da-DK" dirty="0"/>
          </a:p>
          <a:p>
            <a:endParaRPr lang="da-DK" dirty="0"/>
          </a:p>
          <a:p>
            <a:endParaRPr lang="da-DK" dirty="0"/>
          </a:p>
        </p:txBody>
      </p:sp>
      <p:graphicFrame>
        <p:nvGraphicFramePr>
          <p:cNvPr id="5" name="Diagram 4"/>
          <p:cNvGraphicFramePr/>
          <p:nvPr>
            <p:extLst/>
          </p:nvPr>
        </p:nvGraphicFramePr>
        <p:xfrm>
          <a:off x="499731" y="2169042"/>
          <a:ext cx="8063926" cy="3148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llipse 3">
            <a:extLst>
              <a:ext uri="{FF2B5EF4-FFF2-40B4-BE49-F238E27FC236}">
                <a16:creationId xmlns:a16="http://schemas.microsoft.com/office/drawing/2014/main" id="{49B15B3E-8975-417D-9108-4558699ACFE0}"/>
              </a:ext>
            </a:extLst>
          </p:cNvPr>
          <p:cNvSpPr/>
          <p:nvPr/>
        </p:nvSpPr>
        <p:spPr>
          <a:xfrm>
            <a:off x="4979405" y="3290935"/>
            <a:ext cx="1321806" cy="914400"/>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388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84000" y="1008000"/>
            <a:ext cx="7683623" cy="740305"/>
          </a:xfrm>
        </p:spPr>
        <p:txBody>
          <a:bodyPr/>
          <a:lstStyle/>
          <a:p>
            <a:r>
              <a:rPr lang="da-DK" dirty="0"/>
              <a:t>Alle ledelsesstandarder arbejder med PDCA også kendt som forbedringshjulet</a:t>
            </a:r>
          </a:p>
        </p:txBody>
      </p:sp>
      <p:pic>
        <p:nvPicPr>
          <p:cNvPr id="6" name="Pladsholder til billede 5">
            <a:extLst>
              <a:ext uri="{FF2B5EF4-FFF2-40B4-BE49-F238E27FC236}">
                <a16:creationId xmlns:a16="http://schemas.microsoft.com/office/drawing/2014/main" id="{203FD016-E34F-403B-BE67-4B646562FBBB}"/>
              </a:ext>
            </a:extLst>
          </p:cNvPr>
          <p:cNvPicPr>
            <a:picLocks noGrp="1" noChangeAspect="1"/>
          </p:cNvPicPr>
          <p:nvPr>
            <p:ph type="pic" sz="quarter" idx="10"/>
          </p:nvPr>
        </p:nvPicPr>
        <p:blipFill>
          <a:blip r:embed="rId3"/>
          <a:srcRect l="11280" r="11280"/>
          <a:stretch>
            <a:fillRect/>
          </a:stretch>
        </p:blipFill>
        <p:spPr/>
      </p:pic>
      <p:sp>
        <p:nvSpPr>
          <p:cNvPr id="4" name="Pladsholder til tekst 3">
            <a:extLst>
              <a:ext uri="{FF2B5EF4-FFF2-40B4-BE49-F238E27FC236}">
                <a16:creationId xmlns:a16="http://schemas.microsoft.com/office/drawing/2014/main" id="{EBB3CD2B-4FF4-4630-B8BC-5BA13F8C864F}"/>
              </a:ext>
            </a:extLst>
          </p:cNvPr>
          <p:cNvSpPr>
            <a:spLocks noGrp="1"/>
          </p:cNvSpPr>
          <p:nvPr>
            <p:ph type="body" sz="quarter" idx="11"/>
          </p:nvPr>
        </p:nvSpPr>
        <p:spPr/>
        <p:txBody>
          <a:bodyPr/>
          <a:lstStyle/>
          <a:p>
            <a:endParaRPr lang="da-DK" dirty="0"/>
          </a:p>
        </p:txBody>
      </p:sp>
      <p:graphicFrame>
        <p:nvGraphicFramePr>
          <p:cNvPr id="19" name="Diagram 18">
            <a:extLst>
              <a:ext uri="{FF2B5EF4-FFF2-40B4-BE49-F238E27FC236}">
                <a16:creationId xmlns:a16="http://schemas.microsoft.com/office/drawing/2014/main" id="{2D42D7E8-0951-47DE-BE47-21D523DD80B8}"/>
              </a:ext>
            </a:extLst>
          </p:cNvPr>
          <p:cNvGraphicFramePr>
            <a:graphicFrameLocks noChangeAspect="1"/>
          </p:cNvGraphicFramePr>
          <p:nvPr>
            <p:extLst>
              <p:ext uri="{D42A27DB-BD31-4B8C-83A1-F6EECF244321}">
                <p14:modId xmlns:p14="http://schemas.microsoft.com/office/powerpoint/2010/main" val="1943026965"/>
              </p:ext>
            </p:extLst>
          </p:nvPr>
        </p:nvGraphicFramePr>
        <p:xfrm>
          <a:off x="4223195" y="2658264"/>
          <a:ext cx="4529927" cy="2762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kstfelt 19">
            <a:extLst>
              <a:ext uri="{FF2B5EF4-FFF2-40B4-BE49-F238E27FC236}">
                <a16:creationId xmlns:a16="http://schemas.microsoft.com/office/drawing/2014/main" id="{D9C9EC5F-6F6A-44F9-81A7-731396083603}"/>
              </a:ext>
            </a:extLst>
          </p:cNvPr>
          <p:cNvSpPr txBox="1">
            <a:spLocks noChangeAspect="1"/>
          </p:cNvSpPr>
          <p:nvPr/>
        </p:nvSpPr>
        <p:spPr>
          <a:xfrm>
            <a:off x="7440605" y="4738269"/>
            <a:ext cx="441631" cy="541686"/>
          </a:xfrm>
          <a:prstGeom prst="rect">
            <a:avLst/>
          </a:prstGeom>
          <a:noFill/>
        </p:spPr>
        <p:txBody>
          <a:bodyPr wrap="square" lIns="0" tIns="0" rIns="0" bIns="0" rtlCol="0">
            <a:spAutoFit/>
          </a:bodyPr>
          <a:lstStyle/>
          <a:p>
            <a:pPr lvl="0"/>
            <a:r>
              <a:rPr lang="da-DK" sz="3200" b="1" dirty="0">
                <a:solidFill>
                  <a:schemeClr val="bg1"/>
                </a:solidFill>
              </a:rPr>
              <a:t>Do</a:t>
            </a:r>
            <a:endParaRPr lang="da-DK" sz="1200" b="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white"/>
              </a:solidFill>
              <a:effectLst/>
              <a:uLnTx/>
              <a:uFillTx/>
              <a:ea typeface="+mn-ea"/>
              <a:cs typeface="+mn-cs"/>
            </a:endParaRPr>
          </a:p>
        </p:txBody>
      </p:sp>
      <p:sp>
        <p:nvSpPr>
          <p:cNvPr id="21" name="Tekstfelt 20">
            <a:extLst>
              <a:ext uri="{FF2B5EF4-FFF2-40B4-BE49-F238E27FC236}">
                <a16:creationId xmlns:a16="http://schemas.microsoft.com/office/drawing/2014/main" id="{00CA0358-BF48-4415-B59A-0F86F0DE7893}"/>
              </a:ext>
            </a:extLst>
          </p:cNvPr>
          <p:cNvSpPr txBox="1">
            <a:spLocks noChangeAspect="1"/>
          </p:cNvSpPr>
          <p:nvPr/>
        </p:nvSpPr>
        <p:spPr>
          <a:xfrm>
            <a:off x="5502412" y="4266671"/>
            <a:ext cx="1073807" cy="615553"/>
          </a:xfrm>
          <a:prstGeom prst="rect">
            <a:avLst/>
          </a:prstGeom>
          <a:noFill/>
        </p:spPr>
        <p:txBody>
          <a:bodyPr wrap="square" lIns="0" tIns="0" rIns="0" bIns="0" rtlCol="0">
            <a:spAutoFit/>
          </a:bodyPr>
          <a:lstStyle/>
          <a:p>
            <a:pPr lvl="0"/>
            <a:r>
              <a:rPr lang="da-DK" sz="2800" b="1" dirty="0">
                <a:solidFill>
                  <a:schemeClr val="bg1"/>
                </a:solidFill>
              </a:rPr>
              <a:t>Check</a:t>
            </a:r>
            <a:endParaRPr lang="da-DK" sz="1100" b="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100" b="0" i="0" u="none" strike="noStrike" kern="1200" cap="none" spc="0" normalizeH="0" baseline="0" noProof="0" dirty="0">
              <a:ln>
                <a:noFill/>
              </a:ln>
              <a:solidFill>
                <a:prstClr val="white"/>
              </a:solidFill>
              <a:effectLst/>
              <a:uLnTx/>
              <a:uFillTx/>
              <a:ea typeface="+mn-ea"/>
              <a:cs typeface="+mn-cs"/>
            </a:endParaRPr>
          </a:p>
        </p:txBody>
      </p:sp>
      <p:sp>
        <p:nvSpPr>
          <p:cNvPr id="22" name="Tekstfelt 21">
            <a:extLst>
              <a:ext uri="{FF2B5EF4-FFF2-40B4-BE49-F238E27FC236}">
                <a16:creationId xmlns:a16="http://schemas.microsoft.com/office/drawing/2014/main" id="{623FF06F-7F35-4C89-B794-9CDF160EFEDA}"/>
              </a:ext>
            </a:extLst>
          </p:cNvPr>
          <p:cNvSpPr txBox="1">
            <a:spLocks noChangeAspect="1"/>
          </p:cNvSpPr>
          <p:nvPr/>
        </p:nvSpPr>
        <p:spPr>
          <a:xfrm>
            <a:off x="5651751" y="3297493"/>
            <a:ext cx="673716" cy="430887"/>
          </a:xfrm>
          <a:prstGeom prst="rect">
            <a:avLst/>
          </a:prstGeom>
          <a:noFill/>
        </p:spPr>
        <p:txBody>
          <a:bodyPr wrap="square" lIns="0" tIns="0" rIns="0" bIns="0" rtlCol="0">
            <a:spAutoFit/>
          </a:bodyPr>
          <a:lstStyle/>
          <a:p>
            <a:pPr lvl="0"/>
            <a:r>
              <a:rPr kumimoji="0" lang="da-DK" sz="2800" b="1" i="0" u="none" strike="noStrike" kern="1200" cap="none" spc="0" normalizeH="0" baseline="0" noProof="0" dirty="0" err="1">
                <a:ln>
                  <a:noFill/>
                </a:ln>
                <a:solidFill>
                  <a:schemeClr val="bg1"/>
                </a:solidFill>
                <a:effectLst/>
                <a:uLnTx/>
                <a:uFillTx/>
                <a:ea typeface="+mn-ea"/>
                <a:cs typeface="+mn-cs"/>
              </a:rPr>
              <a:t>Act</a:t>
            </a:r>
            <a:endParaRPr kumimoji="0" lang="da-DK" sz="1200" b="0" i="0" u="none" strike="noStrike" kern="1200" cap="none" spc="0" normalizeH="0" baseline="0" noProof="0" dirty="0">
              <a:ln>
                <a:noFill/>
              </a:ln>
              <a:solidFill>
                <a:prstClr val="white"/>
              </a:solidFill>
              <a:effectLst/>
              <a:uLnTx/>
              <a:uFillTx/>
              <a:ea typeface="+mn-ea"/>
              <a:cs typeface="+mn-cs"/>
            </a:endParaRPr>
          </a:p>
        </p:txBody>
      </p:sp>
      <p:sp>
        <p:nvSpPr>
          <p:cNvPr id="23" name="Tekstfelt 22">
            <a:extLst>
              <a:ext uri="{FF2B5EF4-FFF2-40B4-BE49-F238E27FC236}">
                <a16:creationId xmlns:a16="http://schemas.microsoft.com/office/drawing/2014/main" id="{A3B5750F-5526-4172-8614-6870616FFEB0}"/>
              </a:ext>
            </a:extLst>
          </p:cNvPr>
          <p:cNvSpPr txBox="1">
            <a:spLocks noChangeAspect="1"/>
          </p:cNvSpPr>
          <p:nvPr/>
        </p:nvSpPr>
        <p:spPr>
          <a:xfrm>
            <a:off x="6611888" y="3297493"/>
            <a:ext cx="901056" cy="615553"/>
          </a:xfrm>
          <a:prstGeom prst="rect">
            <a:avLst/>
          </a:prstGeom>
          <a:noFill/>
        </p:spPr>
        <p:txBody>
          <a:bodyPr wrap="square" lIns="0" tIns="0" rIns="0" bIns="0" rtlCol="0">
            <a:spAutoFit/>
          </a:bodyPr>
          <a:lstStyle/>
          <a:p>
            <a:pPr lvl="0"/>
            <a:r>
              <a:rPr lang="da-DK" sz="2800" b="1" dirty="0">
                <a:solidFill>
                  <a:schemeClr val="bg1"/>
                </a:solidFill>
              </a:rPr>
              <a:t>Plan</a:t>
            </a:r>
            <a:endParaRPr lang="da-DK" sz="1200" b="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white"/>
              </a:solidFill>
              <a:effectLst/>
              <a:uLnTx/>
              <a:uFillTx/>
              <a:ea typeface="+mn-ea"/>
              <a:cs typeface="+mn-cs"/>
            </a:endParaRPr>
          </a:p>
        </p:txBody>
      </p:sp>
      <p:sp>
        <p:nvSpPr>
          <p:cNvPr id="24" name="Tekstfelt 23">
            <a:extLst>
              <a:ext uri="{FF2B5EF4-FFF2-40B4-BE49-F238E27FC236}">
                <a16:creationId xmlns:a16="http://schemas.microsoft.com/office/drawing/2014/main" id="{10F2C2E7-C1EB-4D49-B6BE-49BED6327AEB}"/>
              </a:ext>
            </a:extLst>
          </p:cNvPr>
          <p:cNvSpPr txBox="1">
            <a:spLocks noChangeAspect="1"/>
          </p:cNvSpPr>
          <p:nvPr/>
        </p:nvSpPr>
        <p:spPr>
          <a:xfrm>
            <a:off x="6760364" y="4267510"/>
            <a:ext cx="901056" cy="615553"/>
          </a:xfrm>
          <a:prstGeom prst="rect">
            <a:avLst/>
          </a:prstGeom>
          <a:noFill/>
        </p:spPr>
        <p:txBody>
          <a:bodyPr wrap="square" lIns="0" tIns="0" rIns="0" bIns="0" rtlCol="0">
            <a:spAutoFit/>
          </a:bodyPr>
          <a:lstStyle/>
          <a:p>
            <a:pPr lvl="0"/>
            <a:r>
              <a:rPr lang="da-DK" sz="2800" b="1" dirty="0">
                <a:solidFill>
                  <a:schemeClr val="bg1"/>
                </a:solidFill>
              </a:rPr>
              <a:t>Do</a:t>
            </a:r>
            <a:endParaRPr lang="da-DK" sz="1200" b="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1761942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4637" y="395258"/>
            <a:ext cx="7748588" cy="740305"/>
          </a:xfrm>
        </p:spPr>
        <p:txBody>
          <a:bodyPr/>
          <a:lstStyle/>
          <a:p>
            <a:r>
              <a:rPr lang="da-DK" dirty="0">
                <a:solidFill>
                  <a:srgbClr val="818787"/>
                </a:solidFill>
              </a:rPr>
              <a:t>ISO 9001:2015 indhold</a:t>
            </a:r>
          </a:p>
        </p:txBody>
      </p:sp>
      <p:graphicFrame>
        <p:nvGraphicFramePr>
          <p:cNvPr id="3" name="Diagram 2"/>
          <p:cNvGraphicFramePr/>
          <p:nvPr>
            <p:extLst/>
          </p:nvPr>
        </p:nvGraphicFramePr>
        <p:xfrm>
          <a:off x="198601" y="1748305"/>
          <a:ext cx="8719386" cy="5005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ktangel: afrundede hjørner 1">
            <a:extLst>
              <a:ext uri="{FF2B5EF4-FFF2-40B4-BE49-F238E27FC236}">
                <a16:creationId xmlns:a16="http://schemas.microsoft.com/office/drawing/2014/main" id="{AF3D6B23-F453-4D7C-B72B-D4CB301781AD}"/>
              </a:ext>
            </a:extLst>
          </p:cNvPr>
          <p:cNvSpPr/>
          <p:nvPr/>
        </p:nvSpPr>
        <p:spPr>
          <a:xfrm>
            <a:off x="2705099" y="1423445"/>
            <a:ext cx="1143001" cy="447675"/>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w="0"/>
                <a:solidFill>
                  <a:srgbClr val="FFFFFF"/>
                </a:solidFill>
                <a:effectLst>
                  <a:outerShdw blurRad="38100" dist="19050" dir="2700000" algn="tl" rotWithShape="0">
                    <a:srgbClr val="00203D">
                      <a:alpha val="40000"/>
                    </a:srgbClr>
                  </a:outerShdw>
                </a:effectLst>
                <a:uLnTx/>
                <a:uFillTx/>
                <a:latin typeface="Calibri"/>
                <a:ea typeface="+mn-ea"/>
                <a:cs typeface="+mn-cs"/>
              </a:rPr>
              <a:t>PLAN</a:t>
            </a:r>
          </a:p>
        </p:txBody>
      </p:sp>
      <p:sp>
        <p:nvSpPr>
          <p:cNvPr id="5" name="Rektangel: afrundede hjørner 4">
            <a:extLst>
              <a:ext uri="{FF2B5EF4-FFF2-40B4-BE49-F238E27FC236}">
                <a16:creationId xmlns:a16="http://schemas.microsoft.com/office/drawing/2014/main" id="{DE5756F3-2D8E-43B4-A598-D406F802E43C}"/>
              </a:ext>
            </a:extLst>
          </p:cNvPr>
          <p:cNvSpPr/>
          <p:nvPr/>
        </p:nvSpPr>
        <p:spPr>
          <a:xfrm>
            <a:off x="4000500" y="1423445"/>
            <a:ext cx="2354098" cy="447675"/>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w="0"/>
                <a:solidFill>
                  <a:srgbClr val="FFFFFF"/>
                </a:solidFill>
                <a:effectLst>
                  <a:outerShdw blurRad="38100" dist="19050" dir="2700000" algn="tl" rotWithShape="0">
                    <a:srgbClr val="00203D">
                      <a:alpha val="40000"/>
                    </a:srgbClr>
                  </a:outerShdw>
                </a:effectLst>
                <a:uLnTx/>
                <a:uFillTx/>
                <a:latin typeface="Calibri"/>
                <a:ea typeface="+mn-ea"/>
                <a:cs typeface="+mn-cs"/>
              </a:rPr>
              <a:t>DO</a:t>
            </a:r>
          </a:p>
        </p:txBody>
      </p:sp>
      <p:sp>
        <p:nvSpPr>
          <p:cNvPr id="6" name="Rektangel: afrundede hjørner 5">
            <a:extLst>
              <a:ext uri="{FF2B5EF4-FFF2-40B4-BE49-F238E27FC236}">
                <a16:creationId xmlns:a16="http://schemas.microsoft.com/office/drawing/2014/main" id="{1437A37D-9152-461E-8CE2-78A39F80ED34}"/>
              </a:ext>
            </a:extLst>
          </p:cNvPr>
          <p:cNvSpPr/>
          <p:nvPr/>
        </p:nvSpPr>
        <p:spPr>
          <a:xfrm>
            <a:off x="6506998" y="1423445"/>
            <a:ext cx="1143001" cy="447675"/>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w="0"/>
                <a:solidFill>
                  <a:srgbClr val="FFFFFF"/>
                </a:solidFill>
                <a:effectLst>
                  <a:outerShdw blurRad="38100" dist="19050" dir="2700000" algn="tl" rotWithShape="0">
                    <a:srgbClr val="00203D">
                      <a:alpha val="40000"/>
                    </a:srgbClr>
                  </a:outerShdw>
                </a:effectLst>
                <a:uLnTx/>
                <a:uFillTx/>
                <a:latin typeface="Calibri"/>
                <a:ea typeface="+mn-ea"/>
                <a:cs typeface="+mn-cs"/>
              </a:rPr>
              <a:t>CHECK</a:t>
            </a:r>
          </a:p>
        </p:txBody>
      </p:sp>
      <p:sp>
        <p:nvSpPr>
          <p:cNvPr id="7" name="Rektangel: afrundede hjørner 6">
            <a:extLst>
              <a:ext uri="{FF2B5EF4-FFF2-40B4-BE49-F238E27FC236}">
                <a16:creationId xmlns:a16="http://schemas.microsoft.com/office/drawing/2014/main" id="{805510B9-417A-4991-A0EE-A3D97E76E597}"/>
              </a:ext>
            </a:extLst>
          </p:cNvPr>
          <p:cNvSpPr/>
          <p:nvPr/>
        </p:nvSpPr>
        <p:spPr>
          <a:xfrm>
            <a:off x="7774986" y="1416190"/>
            <a:ext cx="1143001" cy="447675"/>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w="0"/>
                <a:solidFill>
                  <a:srgbClr val="FFFFFF"/>
                </a:solidFill>
                <a:effectLst>
                  <a:outerShdw blurRad="38100" dist="19050" dir="2700000" algn="tl" rotWithShape="0">
                    <a:srgbClr val="00203D">
                      <a:alpha val="40000"/>
                    </a:srgbClr>
                  </a:outerShdw>
                </a:effectLst>
                <a:uLnTx/>
                <a:uFillTx/>
                <a:latin typeface="Calibri"/>
                <a:ea typeface="+mn-ea"/>
                <a:cs typeface="+mn-cs"/>
              </a:rPr>
              <a:t>ACT</a:t>
            </a:r>
          </a:p>
        </p:txBody>
      </p:sp>
    </p:spTree>
    <p:extLst>
      <p:ext uri="{BB962C8B-B14F-4D97-AF65-F5344CB8AC3E}">
        <p14:creationId xmlns:p14="http://schemas.microsoft.com/office/powerpoint/2010/main" val="119170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6620" y="413227"/>
            <a:ext cx="7748588" cy="740305"/>
          </a:xfrm>
        </p:spPr>
        <p:txBody>
          <a:bodyPr/>
          <a:lstStyle/>
          <a:p>
            <a:r>
              <a:rPr lang="da-DK" dirty="0"/>
              <a:t>Fra strategi til kvalitetsledelsessystem</a:t>
            </a:r>
          </a:p>
        </p:txBody>
      </p:sp>
      <p:sp>
        <p:nvSpPr>
          <p:cNvPr id="4" name="Afrundet rektangel 3"/>
          <p:cNvSpPr/>
          <p:nvPr/>
        </p:nvSpPr>
        <p:spPr>
          <a:xfrm>
            <a:off x="2960916" y="1225791"/>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Virksomhedens strategi</a:t>
            </a:r>
          </a:p>
        </p:txBody>
      </p:sp>
      <p:sp>
        <p:nvSpPr>
          <p:cNvPr id="6" name="Afrundet rektangel 5"/>
          <p:cNvSpPr/>
          <p:nvPr/>
        </p:nvSpPr>
        <p:spPr>
          <a:xfrm>
            <a:off x="2960916" y="1959743"/>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 Tilsigtede resultater af ledelsessystemet</a:t>
            </a:r>
          </a:p>
        </p:txBody>
      </p:sp>
      <p:sp>
        <p:nvSpPr>
          <p:cNvPr id="9" name="Afrundet rektangel 8"/>
          <p:cNvSpPr/>
          <p:nvPr/>
        </p:nvSpPr>
        <p:spPr>
          <a:xfrm>
            <a:off x="2960916" y="3563789"/>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Risikoledelse</a:t>
            </a:r>
          </a:p>
        </p:txBody>
      </p:sp>
      <p:sp>
        <p:nvSpPr>
          <p:cNvPr id="10" name="Afrundet rektangel 9"/>
          <p:cNvSpPr/>
          <p:nvPr/>
        </p:nvSpPr>
        <p:spPr>
          <a:xfrm>
            <a:off x="2960916" y="4326769"/>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Integration i virksomhedens forretningsprocesser</a:t>
            </a:r>
          </a:p>
        </p:txBody>
      </p:sp>
      <p:sp>
        <p:nvSpPr>
          <p:cNvPr id="11" name="Afrundet rektangel 10"/>
          <p:cNvSpPr/>
          <p:nvPr/>
        </p:nvSpPr>
        <p:spPr>
          <a:xfrm>
            <a:off x="2960916" y="5089749"/>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Evaluering</a:t>
            </a:r>
          </a:p>
        </p:txBody>
      </p:sp>
      <p:sp>
        <p:nvSpPr>
          <p:cNvPr id="12" name="Afrundet rektangel 11"/>
          <p:cNvSpPr/>
          <p:nvPr/>
        </p:nvSpPr>
        <p:spPr>
          <a:xfrm>
            <a:off x="2960916" y="5852729"/>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Forbedringer</a:t>
            </a:r>
          </a:p>
        </p:txBody>
      </p:sp>
      <p:cxnSp>
        <p:nvCxnSpPr>
          <p:cNvPr id="14" name="Lige pilforbindelse 13"/>
          <p:cNvCxnSpPr/>
          <p:nvPr/>
        </p:nvCxnSpPr>
        <p:spPr>
          <a:xfrm>
            <a:off x="5798457" y="1225791"/>
            <a:ext cx="58057" cy="5229948"/>
          </a:xfrm>
          <a:prstGeom prst="straightConnector1">
            <a:avLst/>
          </a:prstGeom>
          <a:ln w="19050">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6" name="Lige pilforbindelse 15"/>
          <p:cNvCxnSpPr/>
          <p:nvPr/>
        </p:nvCxnSpPr>
        <p:spPr>
          <a:xfrm>
            <a:off x="2706918" y="1225791"/>
            <a:ext cx="58057" cy="5229948"/>
          </a:xfrm>
          <a:prstGeom prst="straightConnector1">
            <a:avLst/>
          </a:prstGeom>
          <a:ln w="19050">
            <a:prstDash val="sysDash"/>
            <a:tailEnd type="triangle"/>
          </a:ln>
        </p:spPr>
        <p:style>
          <a:lnRef idx="2">
            <a:schemeClr val="accent1"/>
          </a:lnRef>
          <a:fillRef idx="0">
            <a:schemeClr val="accent1"/>
          </a:fillRef>
          <a:effectRef idx="1">
            <a:schemeClr val="accent1"/>
          </a:effectRef>
          <a:fontRef idx="minor">
            <a:schemeClr val="tx1"/>
          </a:fontRef>
        </p:style>
      </p:cxnSp>
      <p:sp>
        <p:nvSpPr>
          <p:cNvPr id="7" name="Afrundet rektangel 6"/>
          <p:cNvSpPr/>
          <p:nvPr/>
        </p:nvSpPr>
        <p:spPr>
          <a:xfrm>
            <a:off x="1536773" y="2800809"/>
            <a:ext cx="2641600" cy="6030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Interne og eksterne spørgsmål</a:t>
            </a:r>
          </a:p>
        </p:txBody>
      </p:sp>
      <p:sp>
        <p:nvSpPr>
          <p:cNvPr id="8" name="Afrundet rektangel 7"/>
          <p:cNvSpPr/>
          <p:nvPr/>
        </p:nvSpPr>
        <p:spPr>
          <a:xfrm>
            <a:off x="4374313" y="2800809"/>
            <a:ext cx="2641600" cy="603009"/>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1400" dirty="0"/>
              <a:t>Interessenters forventninger</a:t>
            </a:r>
          </a:p>
        </p:txBody>
      </p:sp>
    </p:spTree>
    <p:extLst>
      <p:ext uri="{BB962C8B-B14F-4D97-AF65-F5344CB8AC3E}">
        <p14:creationId xmlns:p14="http://schemas.microsoft.com/office/powerpoint/2010/main" val="3266470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200" dirty="0"/>
              <a:t>7 kvalitetsledelsesprincipper</a:t>
            </a:r>
          </a:p>
        </p:txBody>
      </p:sp>
      <p:graphicFrame>
        <p:nvGraphicFramePr>
          <p:cNvPr id="4" name="Pladsholder til indhold 3"/>
          <p:cNvGraphicFramePr>
            <a:graphicFrameLocks noGrp="1"/>
          </p:cNvGraphicFramePr>
          <p:nvPr>
            <p:ph idx="4294967295"/>
            <p:extLst/>
          </p:nvPr>
        </p:nvGraphicFramePr>
        <p:xfrm>
          <a:off x="1150760" y="1981277"/>
          <a:ext cx="6326188" cy="350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descr="Øje">
            <a:extLst>
              <a:ext uri="{FF2B5EF4-FFF2-40B4-BE49-F238E27FC236}">
                <a16:creationId xmlns:a16="http://schemas.microsoft.com/office/drawing/2014/main" id="{4E937436-F7C1-43D6-ACAD-60104BCA15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7764" y="2928925"/>
            <a:ext cx="640080" cy="640080"/>
          </a:xfrm>
          <a:prstGeom prst="rect">
            <a:avLst/>
          </a:prstGeom>
        </p:spPr>
      </p:pic>
      <p:pic>
        <p:nvPicPr>
          <p:cNvPr id="7" name="Grafik 6" descr="Team">
            <a:extLst>
              <a:ext uri="{FF2B5EF4-FFF2-40B4-BE49-F238E27FC236}">
                <a16:creationId xmlns:a16="http://schemas.microsoft.com/office/drawing/2014/main" id="{445C9288-C884-4385-8F46-1048E0688A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3601" y="2892713"/>
            <a:ext cx="640080" cy="640080"/>
          </a:xfrm>
          <a:prstGeom prst="rect">
            <a:avLst/>
          </a:prstGeom>
        </p:spPr>
      </p:pic>
      <p:pic>
        <p:nvPicPr>
          <p:cNvPr id="9" name="Grafik 8" descr="Opadgående tendens">
            <a:extLst>
              <a:ext uri="{FF2B5EF4-FFF2-40B4-BE49-F238E27FC236}">
                <a16:creationId xmlns:a16="http://schemas.microsoft.com/office/drawing/2014/main" id="{19DA7AF9-DB1B-4A66-B07B-BEC4078081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2654" y="3733659"/>
            <a:ext cx="640080" cy="640080"/>
          </a:xfrm>
          <a:prstGeom prst="rect">
            <a:avLst/>
          </a:prstGeom>
        </p:spPr>
      </p:pic>
      <p:pic>
        <p:nvPicPr>
          <p:cNvPr id="11" name="Grafik 10" descr="Tommelfingeren opad">
            <a:extLst>
              <a:ext uri="{FF2B5EF4-FFF2-40B4-BE49-F238E27FC236}">
                <a16:creationId xmlns:a16="http://schemas.microsoft.com/office/drawing/2014/main" id="{5B3717B6-91AE-42C3-856D-9F2034171C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48711" y="2049799"/>
            <a:ext cx="640080" cy="640080"/>
          </a:xfrm>
          <a:prstGeom prst="rect">
            <a:avLst/>
          </a:prstGeom>
        </p:spPr>
      </p:pic>
      <p:pic>
        <p:nvPicPr>
          <p:cNvPr id="13" name="Grafik 12" descr="Håndtryk">
            <a:extLst>
              <a:ext uri="{FF2B5EF4-FFF2-40B4-BE49-F238E27FC236}">
                <a16:creationId xmlns:a16="http://schemas.microsoft.com/office/drawing/2014/main" id="{DD28F0DD-8B74-4816-9021-19C1B325E9D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0760" y="2038334"/>
            <a:ext cx="640080" cy="640080"/>
          </a:xfrm>
          <a:prstGeom prst="rect">
            <a:avLst/>
          </a:prstGeom>
        </p:spPr>
      </p:pic>
      <p:pic>
        <p:nvPicPr>
          <p:cNvPr id="15" name="Grafik 14" descr="Hoved med tandhjul">
            <a:extLst>
              <a:ext uri="{FF2B5EF4-FFF2-40B4-BE49-F238E27FC236}">
                <a16:creationId xmlns:a16="http://schemas.microsoft.com/office/drawing/2014/main" id="{B05CD37B-667C-4722-B2ED-B03FA6702B8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46962" y="3732289"/>
            <a:ext cx="640080" cy="640080"/>
          </a:xfrm>
          <a:prstGeom prst="rect">
            <a:avLst/>
          </a:prstGeom>
        </p:spPr>
      </p:pic>
      <p:pic>
        <p:nvPicPr>
          <p:cNvPr id="17" name="Grafik 16" descr="Gentag">
            <a:extLst>
              <a:ext uri="{FF2B5EF4-FFF2-40B4-BE49-F238E27FC236}">
                <a16:creationId xmlns:a16="http://schemas.microsoft.com/office/drawing/2014/main" id="{AB2C911D-40B3-46B4-93A2-EC14DBDE3D6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29620" y="4610477"/>
            <a:ext cx="640080" cy="640080"/>
          </a:xfrm>
          <a:prstGeom prst="rect">
            <a:avLst/>
          </a:prstGeom>
        </p:spPr>
      </p:pic>
    </p:spTree>
    <p:extLst>
      <p:ext uri="{BB962C8B-B14F-4D97-AF65-F5344CB8AC3E}">
        <p14:creationId xmlns:p14="http://schemas.microsoft.com/office/powerpoint/2010/main" val="2607910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72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C2E15-BB39-4AB3-90EF-B9E3036169A8}"/>
              </a:ext>
            </a:extLst>
          </p:cNvPr>
          <p:cNvSpPr>
            <a:spLocks noGrp="1"/>
          </p:cNvSpPr>
          <p:nvPr>
            <p:ph type="title"/>
          </p:nvPr>
        </p:nvSpPr>
        <p:spPr/>
        <p:txBody>
          <a:bodyPr/>
          <a:lstStyle/>
          <a:p>
            <a:r>
              <a:rPr lang="da-DK" dirty="0">
                <a:solidFill>
                  <a:srgbClr val="07243D"/>
                </a:solidFill>
              </a:rPr>
              <a:t>Læringsmål</a:t>
            </a:r>
            <a:endParaRPr lang="da-DK" dirty="0"/>
          </a:p>
        </p:txBody>
      </p:sp>
      <p:graphicFrame>
        <p:nvGraphicFramePr>
          <p:cNvPr id="6" name="Diagram 5">
            <a:extLst>
              <a:ext uri="{FF2B5EF4-FFF2-40B4-BE49-F238E27FC236}">
                <a16:creationId xmlns:a16="http://schemas.microsoft.com/office/drawing/2014/main" id="{FABEF3A1-6C3B-4DC4-96E5-7500251D0E19}"/>
              </a:ext>
            </a:extLst>
          </p:cNvPr>
          <p:cNvGraphicFramePr/>
          <p:nvPr>
            <p:extLst>
              <p:ext uri="{D42A27DB-BD31-4B8C-83A1-F6EECF244321}">
                <p14:modId xmlns:p14="http://schemas.microsoft.com/office/powerpoint/2010/main" val="1681035090"/>
              </p:ext>
            </p:extLst>
          </p:nvPr>
        </p:nvGraphicFramePr>
        <p:xfrm>
          <a:off x="684000" y="1748305"/>
          <a:ext cx="7748588" cy="4127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943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00203D"/>
                </a:solidFill>
              </a:rPr>
              <a:t>Hvad er et ledelsessystem?</a:t>
            </a:r>
            <a:endParaRPr lang="da-DK" dirty="0"/>
          </a:p>
        </p:txBody>
      </p:sp>
      <p:sp>
        <p:nvSpPr>
          <p:cNvPr id="3" name="Pladsholder til tekst 2"/>
          <p:cNvSpPr>
            <a:spLocks noGrp="1"/>
          </p:cNvSpPr>
          <p:nvPr>
            <p:ph type="body" sz="quarter" idx="11"/>
          </p:nvPr>
        </p:nvSpPr>
        <p:spPr>
          <a:xfrm>
            <a:off x="4716462" y="1811548"/>
            <a:ext cx="4073855" cy="4261448"/>
          </a:xfrm>
        </p:spPr>
        <p:txBody>
          <a:bodyPr>
            <a:noAutofit/>
          </a:bodyPr>
          <a:lstStyle/>
          <a:p>
            <a:pPr marL="0" indent="0">
              <a:buNone/>
            </a:pPr>
            <a:r>
              <a:rPr lang="da-DK" sz="1300" dirty="0"/>
              <a:t>Et  ledelsessystem er et system, organisationer anvender for at lede indbyrdes afhængige dele af forretningen frem mod opnåelse af forretningens mål. </a:t>
            </a:r>
          </a:p>
          <a:p>
            <a:pPr marL="0" indent="0">
              <a:buNone/>
            </a:pPr>
            <a:endParaRPr lang="da-DK" sz="1300" dirty="0"/>
          </a:p>
          <a:p>
            <a:pPr marL="0" indent="0">
              <a:buNone/>
            </a:pPr>
            <a:r>
              <a:rPr lang="da-DK" sz="1300" dirty="0"/>
              <a:t>Disse mål kan relatere sig til forskellige emner som kvalitet i produkter eller services, effektiv drift, miljømæssig performance, arbejdsmiljø og mange flere.</a:t>
            </a:r>
          </a:p>
          <a:p>
            <a:pPr marL="0" indent="0">
              <a:buNone/>
            </a:pPr>
            <a:endParaRPr lang="da-DK" sz="1300" dirty="0"/>
          </a:p>
          <a:p>
            <a:pPr marL="0" indent="0">
              <a:buNone/>
            </a:pPr>
            <a:endParaRPr lang="da-DK" sz="1300" dirty="0"/>
          </a:p>
        </p:txBody>
      </p:sp>
      <p:pic>
        <p:nvPicPr>
          <p:cNvPr id="5" name="Pladsholder til billede 2">
            <a:extLst>
              <a:ext uri="{FF2B5EF4-FFF2-40B4-BE49-F238E27FC236}">
                <a16:creationId xmlns:a16="http://schemas.microsoft.com/office/drawing/2014/main" id="{AB9B1303-84BF-494E-9D2A-798E4A201003}"/>
              </a:ext>
            </a:extLst>
          </p:cNvPr>
          <p:cNvPicPr>
            <a:picLocks noGrp="1" noChangeAspect="1"/>
          </p:cNvPicPr>
          <p:nvPr>
            <p:ph type="pic" sz="quarter" idx="10"/>
          </p:nvPr>
        </p:nvPicPr>
        <p:blipFill>
          <a:blip r:embed="rId3"/>
          <a:srcRect l="1153" r="1153"/>
          <a:stretch>
            <a:fillRect/>
          </a:stretch>
        </p:blipFill>
        <p:spPr/>
      </p:pic>
    </p:spTree>
    <p:extLst>
      <p:ext uri="{BB962C8B-B14F-4D97-AF65-F5344CB8AC3E}">
        <p14:creationId xmlns:p14="http://schemas.microsoft.com/office/powerpoint/2010/main" val="1425042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00203D"/>
                </a:solidFill>
              </a:rPr>
              <a:t>Et ledelsessystem bygges op af ledelsesstandarder</a:t>
            </a:r>
            <a:endParaRPr lang="da-DK" dirty="0"/>
          </a:p>
        </p:txBody>
      </p:sp>
      <p:sp>
        <p:nvSpPr>
          <p:cNvPr id="3" name="Pladsholder til tekst 2"/>
          <p:cNvSpPr>
            <a:spLocks noGrp="1"/>
          </p:cNvSpPr>
          <p:nvPr>
            <p:ph type="body" sz="quarter" idx="11"/>
          </p:nvPr>
        </p:nvSpPr>
        <p:spPr/>
        <p:txBody>
          <a:bodyPr>
            <a:normAutofit fontScale="92500" lnSpcReduction="20000"/>
          </a:bodyPr>
          <a:lstStyle/>
          <a:p>
            <a:r>
              <a:rPr lang="da-DK" dirty="0"/>
              <a:t>For at strukturere ledelsessystemet anvendes en eller flere forskellige ledelsesstandarder. Det kan være standarder for fx kvalitetsledelse, miljøledelse, arbejdsmiljøledelse, energiledelse m.fl.</a:t>
            </a:r>
          </a:p>
          <a:p>
            <a:r>
              <a:rPr lang="da-DK" dirty="0"/>
              <a:t>Disse ledelsesstandarder følger i deres opbygning den samme struktur hvilket gør det nemmere at implementere nye ledelsesstandarder.</a:t>
            </a:r>
          </a:p>
          <a:p>
            <a:r>
              <a:rPr lang="da-DK" dirty="0"/>
              <a:t>Ledelsesstandarder indeholder en række krav, som virksomheden skal efterleve, såfremt den ønsker at blive certificeret.</a:t>
            </a:r>
          </a:p>
          <a:p>
            <a:r>
              <a:rPr lang="da-DK" dirty="0"/>
              <a:t>En certificering sker igennem en akkrediteret organisation (fx Bureau </a:t>
            </a:r>
            <a:r>
              <a:rPr lang="da-DK" dirty="0" err="1"/>
              <a:t>Veritas</a:t>
            </a:r>
            <a:r>
              <a:rPr lang="da-DK" dirty="0"/>
              <a:t>, DNV eller Lloyds) og skal fornyes hvert 3. år. </a:t>
            </a:r>
          </a:p>
          <a:p>
            <a:endParaRPr lang="da-DK" dirty="0"/>
          </a:p>
        </p:txBody>
      </p:sp>
      <p:pic>
        <p:nvPicPr>
          <p:cNvPr id="5" name="Pladsholder til billede 3">
            <a:extLst>
              <a:ext uri="{FF2B5EF4-FFF2-40B4-BE49-F238E27FC236}">
                <a16:creationId xmlns:a16="http://schemas.microsoft.com/office/drawing/2014/main" id="{043462D4-0692-4FA0-8A42-4A4FBD97D4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557" r="28557"/>
          <a:stretch>
            <a:fillRect/>
          </a:stretch>
        </p:blipFill>
        <p:spPr/>
      </p:pic>
    </p:spTree>
    <p:extLst>
      <p:ext uri="{BB962C8B-B14F-4D97-AF65-F5344CB8AC3E}">
        <p14:creationId xmlns:p14="http://schemas.microsoft.com/office/powerpoint/2010/main" val="33720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84214" y="808441"/>
            <a:ext cx="7748588" cy="740305"/>
          </a:xfrm>
        </p:spPr>
        <p:txBody>
          <a:bodyPr/>
          <a:lstStyle/>
          <a:p>
            <a:r>
              <a:rPr lang="en-US" dirty="0" err="1"/>
              <a:t>Ledelsesstandarder</a:t>
            </a:r>
            <a:r>
              <a:rPr lang="en-US" dirty="0"/>
              <a:t>, </a:t>
            </a:r>
            <a:r>
              <a:rPr lang="en-US" dirty="0" err="1"/>
              <a:t>ledelsessystemstandarder</a:t>
            </a:r>
            <a:r>
              <a:rPr lang="en-US" dirty="0"/>
              <a:t> og </a:t>
            </a:r>
            <a:r>
              <a:rPr lang="en-US" dirty="0" err="1"/>
              <a:t>relaterede</a:t>
            </a:r>
            <a:r>
              <a:rPr lang="en-US" dirty="0"/>
              <a:t> </a:t>
            </a:r>
            <a:r>
              <a:rPr lang="en-US" dirty="0" err="1"/>
              <a:t>standarder</a:t>
            </a:r>
            <a:r>
              <a:rPr lang="en-US" dirty="0"/>
              <a:t> – the big picture</a:t>
            </a:r>
            <a:br>
              <a:rPr lang="en-US" dirty="0"/>
            </a:br>
            <a:endParaRPr lang="da-DK" dirty="0"/>
          </a:p>
        </p:txBody>
      </p:sp>
      <p:sp>
        <p:nvSpPr>
          <p:cNvPr id="6" name="Pladsholder til tekst 5"/>
          <p:cNvSpPr>
            <a:spLocks noGrp="1"/>
          </p:cNvSpPr>
          <p:nvPr>
            <p:ph type="body" sz="quarter" idx="10"/>
          </p:nvPr>
        </p:nvSpPr>
        <p:spPr/>
        <p:txBody>
          <a:bodyPr>
            <a:normAutofit/>
          </a:bodyPr>
          <a:lstStyle/>
          <a:p>
            <a:endParaRPr lang="fr-FR" dirty="0"/>
          </a:p>
        </p:txBody>
      </p:sp>
      <p:sp>
        <p:nvSpPr>
          <p:cNvPr id="7" name="Pladsholder til tekst 6"/>
          <p:cNvSpPr>
            <a:spLocks noGrp="1"/>
          </p:cNvSpPr>
          <p:nvPr>
            <p:ph type="body" sz="quarter" idx="11"/>
          </p:nvPr>
        </p:nvSpPr>
        <p:spPr/>
        <p:txBody>
          <a:bodyPr>
            <a:normAutofit/>
          </a:bodyPr>
          <a:lstStyle/>
          <a:p>
            <a:endParaRPr lang="fr-FR" dirty="0"/>
          </a:p>
        </p:txBody>
      </p:sp>
      <p:pic>
        <p:nvPicPr>
          <p:cNvPr id="3" name="Billede 2">
            <a:extLst>
              <a:ext uri="{FF2B5EF4-FFF2-40B4-BE49-F238E27FC236}">
                <a16:creationId xmlns:a16="http://schemas.microsoft.com/office/drawing/2014/main" id="{D1A4717F-E98D-482E-8BF6-D068A46B2E46}"/>
              </a:ext>
            </a:extLst>
          </p:cNvPr>
          <p:cNvPicPr>
            <a:picLocks noChangeAspect="1"/>
          </p:cNvPicPr>
          <p:nvPr/>
        </p:nvPicPr>
        <p:blipFill>
          <a:blip r:embed="rId3"/>
          <a:stretch>
            <a:fillRect/>
          </a:stretch>
        </p:blipFill>
        <p:spPr>
          <a:xfrm>
            <a:off x="2381037" y="1662041"/>
            <a:ext cx="4858933" cy="4858933"/>
          </a:xfrm>
          <a:prstGeom prst="rect">
            <a:avLst/>
          </a:prstGeom>
        </p:spPr>
      </p:pic>
    </p:spTree>
    <p:extLst>
      <p:ext uri="{BB962C8B-B14F-4D97-AF65-F5344CB8AC3E}">
        <p14:creationId xmlns:p14="http://schemas.microsoft.com/office/powerpoint/2010/main" val="167511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Fordele ved anvendelse af ledelsesstandarder</a:t>
            </a:r>
          </a:p>
        </p:txBody>
      </p:sp>
      <p:pic>
        <p:nvPicPr>
          <p:cNvPr id="8" name="Pladsholder til billede 7" descr="Opadgående tendens">
            <a:extLst>
              <a:ext uri="{FF2B5EF4-FFF2-40B4-BE49-F238E27FC236}">
                <a16:creationId xmlns:a16="http://schemas.microsoft.com/office/drawing/2014/main" id="{68F60070-DA09-4B13-AA84-D2088B9FB1BB}"/>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5629" b="5629"/>
          <a:stretch>
            <a:fillRect/>
          </a:stretch>
        </p:blipFill>
        <p:spPr/>
      </p:pic>
      <p:sp>
        <p:nvSpPr>
          <p:cNvPr id="5" name="Pladsholder til tekst 4"/>
          <p:cNvSpPr>
            <a:spLocks noGrp="1"/>
          </p:cNvSpPr>
          <p:nvPr>
            <p:ph type="body" sz="quarter" idx="11"/>
          </p:nvPr>
        </p:nvSpPr>
        <p:spPr/>
        <p:txBody>
          <a:bodyPr>
            <a:normAutofit/>
          </a:bodyPr>
          <a:lstStyle/>
          <a:p>
            <a:pPr marL="0" indent="0">
              <a:buNone/>
            </a:pPr>
            <a:r>
              <a:rPr lang="da-DK"/>
              <a:t>Fordelene for en virksomhed, der implementere et ledelsessystem, inkluderer blandt andet:</a:t>
            </a:r>
          </a:p>
          <a:p>
            <a:r>
              <a:rPr lang="da-DK"/>
              <a:t>Mere effektiv brug af ressourcer </a:t>
            </a:r>
          </a:p>
          <a:p>
            <a:r>
              <a:rPr lang="da-DK"/>
              <a:t>Forbedret økonomisk performance</a:t>
            </a:r>
          </a:p>
          <a:p>
            <a:r>
              <a:rPr lang="da-DK"/>
              <a:t>Forbedret risikoledelse </a:t>
            </a:r>
          </a:p>
          <a:p>
            <a:r>
              <a:rPr lang="da-DK"/>
              <a:t>Beskyttelse af mennesker og miljø</a:t>
            </a:r>
          </a:p>
          <a:p>
            <a:r>
              <a:rPr lang="da-DK"/>
              <a:t>Øget evne til at levere ensartede og forbedrede produkter og services hvormed værdien for kunder og øvrige interessenter øges.</a:t>
            </a:r>
          </a:p>
          <a:p>
            <a:endParaRPr lang="da-DK"/>
          </a:p>
        </p:txBody>
      </p:sp>
    </p:spTree>
    <p:extLst>
      <p:ext uri="{BB962C8B-B14F-4D97-AF65-F5344CB8AC3E}">
        <p14:creationId xmlns:p14="http://schemas.microsoft.com/office/powerpoint/2010/main" val="233974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0C89F4A-399C-4B46-B318-949112879BC8}"/>
              </a:ext>
            </a:extLst>
          </p:cNvPr>
          <p:cNvSpPr>
            <a:spLocks noGrp="1"/>
          </p:cNvSpPr>
          <p:nvPr>
            <p:ph type="title"/>
          </p:nvPr>
        </p:nvSpPr>
        <p:spPr/>
        <p:txBody>
          <a:bodyPr/>
          <a:lstStyle/>
          <a:p>
            <a:r>
              <a:rPr lang="da-DK" dirty="0"/>
              <a:t>ISO 9001 - Kvalitetsledelse</a:t>
            </a:r>
          </a:p>
        </p:txBody>
      </p:sp>
      <p:sp>
        <p:nvSpPr>
          <p:cNvPr id="5" name="Pladsholder til tekst 4">
            <a:extLst>
              <a:ext uri="{FF2B5EF4-FFF2-40B4-BE49-F238E27FC236}">
                <a16:creationId xmlns:a16="http://schemas.microsoft.com/office/drawing/2014/main" id="{70EA79A4-84E7-474B-95EA-5ADCD94915D5}"/>
              </a:ext>
            </a:extLst>
          </p:cNvPr>
          <p:cNvSpPr>
            <a:spLocks noGrp="1"/>
          </p:cNvSpPr>
          <p:nvPr>
            <p:ph type="body" sz="quarter" idx="10"/>
          </p:nvPr>
        </p:nvSpPr>
        <p:spPr/>
        <p:txBody>
          <a:bodyPr/>
          <a:lstStyle/>
          <a:p>
            <a:endParaRPr lang="da-DK" dirty="0"/>
          </a:p>
        </p:txBody>
      </p:sp>
    </p:spTree>
    <p:extLst>
      <p:ext uri="{BB962C8B-B14F-4D97-AF65-F5344CB8AC3E}">
        <p14:creationId xmlns:p14="http://schemas.microsoft.com/office/powerpoint/2010/main" val="260599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84000" y="1008000"/>
            <a:ext cx="4760197" cy="740305"/>
          </a:xfrm>
        </p:spPr>
        <p:txBody>
          <a:bodyPr/>
          <a:lstStyle/>
          <a:p>
            <a:r>
              <a:rPr lang="da-DK" dirty="0"/>
              <a:t>Den mest anvendte ledelsesstandard – ISO 9001</a:t>
            </a:r>
            <a:br>
              <a:rPr lang="hr-HR" dirty="0"/>
            </a:br>
            <a:endParaRPr lang="da-DK" dirty="0"/>
          </a:p>
        </p:txBody>
      </p:sp>
      <p:pic>
        <p:nvPicPr>
          <p:cNvPr id="5" name="Pladsholder til billede 4">
            <a:extLst>
              <a:ext uri="{FF2B5EF4-FFF2-40B4-BE49-F238E27FC236}">
                <a16:creationId xmlns:a16="http://schemas.microsoft.com/office/drawing/2014/main" id="{73BAE5D4-B776-455C-9112-56ED67795993}"/>
              </a:ext>
            </a:extLst>
          </p:cNvPr>
          <p:cNvPicPr>
            <a:picLocks noGrp="1" noChangeAspect="1"/>
          </p:cNvPicPr>
          <p:nvPr>
            <p:ph type="pic" sz="quarter" idx="10"/>
          </p:nvPr>
        </p:nvPicPr>
        <p:blipFill>
          <a:blip r:embed="rId2"/>
          <a:srcRect l="12438" r="12438"/>
          <a:stretch>
            <a:fillRect/>
          </a:stretch>
        </p:blipFill>
        <p:spPr/>
      </p:pic>
      <p:sp>
        <p:nvSpPr>
          <p:cNvPr id="2" name="Pladsholder til tekst 1">
            <a:extLst>
              <a:ext uri="{FF2B5EF4-FFF2-40B4-BE49-F238E27FC236}">
                <a16:creationId xmlns:a16="http://schemas.microsoft.com/office/drawing/2014/main" id="{A7DD538B-863A-43BF-9A38-225744785DB1}"/>
              </a:ext>
            </a:extLst>
          </p:cNvPr>
          <p:cNvSpPr>
            <a:spLocks noGrp="1"/>
          </p:cNvSpPr>
          <p:nvPr>
            <p:ph type="body" sz="quarter" idx="11"/>
          </p:nvPr>
        </p:nvSpPr>
        <p:spPr/>
        <p:txBody>
          <a:bodyPr/>
          <a:lstStyle/>
          <a:p>
            <a:pPr marL="0" indent="0">
              <a:buNone/>
            </a:pPr>
            <a:r>
              <a:rPr lang="da-DK" dirty="0"/>
              <a:t>ISO 9001 er en ledelsessystemstandard for kvalitetsledelse og den standard, der er flest virksomheder i verden som er certificeret efter. </a:t>
            </a:r>
          </a:p>
          <a:p>
            <a:pPr marL="0" indent="0">
              <a:buNone/>
            </a:pPr>
            <a:r>
              <a:rPr lang="da-DK" dirty="0"/>
              <a:t>Antallet af ISO 9001 certificerede virksomheder på verdensplan har de senere år ligget på lidt over 1 million.</a:t>
            </a:r>
          </a:p>
        </p:txBody>
      </p:sp>
    </p:spTree>
    <p:extLst>
      <p:ext uri="{BB962C8B-B14F-4D97-AF65-F5344CB8AC3E}">
        <p14:creationId xmlns:p14="http://schemas.microsoft.com/office/powerpoint/2010/main" val="110487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ISO 9001 – Fakta</a:t>
            </a:r>
          </a:p>
        </p:txBody>
      </p:sp>
      <p:sp>
        <p:nvSpPr>
          <p:cNvPr id="3" name="Pladsholder til tekst 2"/>
          <p:cNvSpPr>
            <a:spLocks noGrp="1"/>
          </p:cNvSpPr>
          <p:nvPr>
            <p:ph type="body" sz="quarter" idx="11"/>
          </p:nvPr>
        </p:nvSpPr>
        <p:spPr/>
        <p:txBody>
          <a:bodyPr>
            <a:normAutofit/>
          </a:bodyPr>
          <a:lstStyle/>
          <a:p>
            <a:pPr fontAlgn="base"/>
            <a:r>
              <a:rPr lang="da-DK" dirty="0"/>
              <a:t>Baseret på en række kvalitetsstyringsprincipper, herunder kundefokus, proces tilgang og løbende forbedring. </a:t>
            </a:r>
          </a:p>
          <a:p>
            <a:pPr fontAlgn="base"/>
            <a:r>
              <a:rPr lang="da-DK" dirty="0"/>
              <a:t>Hjælper bl.a. med at sikre opfyldelse af kundekrav og relevante lov- og myndighedskrav.</a:t>
            </a:r>
          </a:p>
          <a:p>
            <a:pPr fontAlgn="base"/>
            <a:r>
              <a:rPr lang="da-DK" dirty="0"/>
              <a:t>Fastsætter kriterierne for et kvalitetsstyringssystem og er den eneste standard i 9000-familien, en virksomhed kan certificeres efter. </a:t>
            </a:r>
          </a:p>
          <a:p>
            <a:pPr fontAlgn="base"/>
            <a:r>
              <a:rPr lang="da-DK" dirty="0"/>
              <a:t>Det kan bruges af enhver organisation, stor eller lille, uanset dens virkefelt. </a:t>
            </a:r>
          </a:p>
        </p:txBody>
      </p:sp>
      <p:pic>
        <p:nvPicPr>
          <p:cNvPr id="6" name="Pladsholder til billede 5">
            <a:extLst>
              <a:ext uri="{FF2B5EF4-FFF2-40B4-BE49-F238E27FC236}">
                <a16:creationId xmlns:a16="http://schemas.microsoft.com/office/drawing/2014/main" id="{E6E4162C-B7C9-44BB-8571-4BF3D263585E}"/>
              </a:ext>
            </a:extLst>
          </p:cNvPr>
          <p:cNvPicPr>
            <a:picLocks noGrp="1" noChangeAspect="1"/>
          </p:cNvPicPr>
          <p:nvPr>
            <p:ph type="pic" sz="quarter" idx="10"/>
          </p:nvPr>
        </p:nvPicPr>
        <p:blipFill>
          <a:blip r:embed="rId3"/>
          <a:srcRect l="4293" r="4293"/>
          <a:stretch>
            <a:fillRect/>
          </a:stretch>
        </p:blipFill>
        <p:spPr>
          <a:prstGeom prst="rect">
            <a:avLst/>
          </a:prstGeom>
        </p:spPr>
      </p:pic>
    </p:spTree>
    <p:extLst>
      <p:ext uri="{BB962C8B-B14F-4D97-AF65-F5344CB8AC3E}">
        <p14:creationId xmlns:p14="http://schemas.microsoft.com/office/powerpoint/2010/main" val="1646504651"/>
      </p:ext>
    </p:extLst>
  </p:cSld>
  <p:clrMapOvr>
    <a:masterClrMapping/>
  </p:clrMapOvr>
</p:sld>
</file>

<file path=ppt/theme/theme1.xml><?xml version="1.0" encoding="utf-8"?>
<a:theme xmlns:a="http://schemas.openxmlformats.org/drawingml/2006/main" name="Kontortema">
  <a:themeElements>
    <a:clrScheme name="Brugerdefineret 3">
      <a:dk1>
        <a:srgbClr val="00203D"/>
      </a:dk1>
      <a:lt1>
        <a:srgbClr val="FFFFFF"/>
      </a:lt1>
      <a:dk2>
        <a:srgbClr val="88BFE8"/>
      </a:dk2>
      <a:lt2>
        <a:srgbClr val="AEB2B2"/>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nsk Standard Lyseblå.potx" id="{268ADA5D-A292-4A9E-A5EE-C7FA039D904F}" vid="{2BCE7A74-108E-43DE-B9C7-B3EFAB8016BE}"/>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Dansk Standard Lyseblå</Template>
  <TotalTime>898</TotalTime>
  <Words>2007</Words>
  <Application>Microsoft Office PowerPoint</Application>
  <PresentationFormat>Skærmshow (4:3)</PresentationFormat>
  <Paragraphs>242</Paragraphs>
  <Slides>16</Slides>
  <Notes>9</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16</vt:i4>
      </vt:variant>
    </vt:vector>
  </HeadingPairs>
  <TitlesOfParts>
    <vt:vector size="20" baseType="lpstr">
      <vt:lpstr>Arial</vt:lpstr>
      <vt:lpstr>Calibri</vt:lpstr>
      <vt:lpstr>Verdana</vt:lpstr>
      <vt:lpstr>Kontortema</vt:lpstr>
      <vt:lpstr>Ledelsesstandarder</vt:lpstr>
      <vt:lpstr>Læringsmål</vt:lpstr>
      <vt:lpstr>Hvad er et ledelsessystem?</vt:lpstr>
      <vt:lpstr>Et ledelsessystem bygges op af ledelsesstandarder</vt:lpstr>
      <vt:lpstr>Ledelsesstandarder, ledelsessystemstandarder og relaterede standarder – the big picture </vt:lpstr>
      <vt:lpstr>Fordele ved anvendelse af ledelsesstandarder</vt:lpstr>
      <vt:lpstr>ISO 9001 - Kvalitetsledelse</vt:lpstr>
      <vt:lpstr>Den mest anvendte ledelsesstandard – ISO 9001 </vt:lpstr>
      <vt:lpstr>ISO 9001 – Fakta</vt:lpstr>
      <vt:lpstr>ISO 9001s udvikling fra 1969 til 2015</vt:lpstr>
      <vt:lpstr>Introduktion til ISO 9000 familien </vt:lpstr>
      <vt:lpstr>Alle ledelsesstandarder arbejder med PDCA også kendt som forbedringshjulet</vt:lpstr>
      <vt:lpstr>ISO 9001:2015 indhold</vt:lpstr>
      <vt:lpstr>Fra strategi til kvalitetsledelsessystem</vt:lpstr>
      <vt:lpstr>7 kvalitetsledelsesprincipper</vt:lpstr>
      <vt:lpstr>PowerPoint-præsentation</vt:lpstr>
    </vt:vector>
  </TitlesOfParts>
  <Company>Advice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Ledelsesstandarder</dc:title>
  <dc:creator>Susan Redder Bruun</dc:creator>
  <cp:lastModifiedBy>Susan Redder Bruun</cp:lastModifiedBy>
  <cp:revision>6</cp:revision>
  <dcterms:created xsi:type="dcterms:W3CDTF">2019-04-24T07:53:09Z</dcterms:created>
  <dcterms:modified xsi:type="dcterms:W3CDTF">2019-05-03T11:24:50Z</dcterms:modified>
</cp:coreProperties>
</file>